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345" r:id="rId3"/>
    <p:sldId id="344" r:id="rId4"/>
    <p:sldId id="820" r:id="rId5"/>
    <p:sldId id="752" r:id="rId6"/>
    <p:sldId id="821" r:id="rId7"/>
    <p:sldId id="312" r:id="rId8"/>
    <p:sldId id="492" r:id="rId9"/>
    <p:sldId id="814" r:id="rId10"/>
    <p:sldId id="826" r:id="rId11"/>
    <p:sldId id="745" r:id="rId12"/>
    <p:sldId id="680" r:id="rId13"/>
    <p:sldId id="736" r:id="rId14"/>
    <p:sldId id="744" r:id="rId15"/>
    <p:sldId id="815" r:id="rId16"/>
    <p:sldId id="596" r:id="rId17"/>
    <p:sldId id="819" r:id="rId18"/>
    <p:sldId id="822" r:id="rId19"/>
    <p:sldId id="259" r:id="rId20"/>
    <p:sldId id="733" r:id="rId21"/>
    <p:sldId id="816" r:id="rId22"/>
    <p:sldId id="810" r:id="rId23"/>
    <p:sldId id="746" r:id="rId24"/>
    <p:sldId id="818" r:id="rId25"/>
    <p:sldId id="823" r:id="rId26"/>
    <p:sldId id="817" r:id="rId27"/>
    <p:sldId id="824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l8078\AppData\Local\Microsoft\Windows\INetCache\Content.Outlook\NPC20SFF\Payems%20-%20August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wa-netcifs01\WMT_USER\avl8078\1.1ab%20Macroeconomics\CBO\1a-BEO%202018\Copy%20of%20CBO%20-%20April%202018%20Baseline%20with%20DD%20Graphs%20-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wa-netcifs01\WMT_USER\avl8078\1.1ab%20Macroeconomics\Stock%20Market\FRED%20SP%20500%20-%20Trump%20vs.%20Obama%20as%20of%20Sept%206%202018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doney\Documents\Economics\Income%20inequality\Fed\scf2016_tables_internal_real_historical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53A-48E3-A3A6-B41CB06D97B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A-48E3-A3A6-B41CB06D97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'[Payems - August 2018.xlsx]FRED Graph'!$F$15:$F$19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'[Payems - August 2018.xlsx]FRED Graph'!$G$15:$G$19</c:f>
              <c:numCache>
                <c:formatCode>0</c:formatCode>
                <c:ptCount val="5"/>
                <c:pt idx="0">
                  <c:v>250.41666666666666</c:v>
                </c:pt>
                <c:pt idx="1">
                  <c:v>226</c:v>
                </c:pt>
                <c:pt idx="2">
                  <c:v>195.33333333333334</c:v>
                </c:pt>
                <c:pt idx="3">
                  <c:v>182.33333333333334</c:v>
                </c:pt>
                <c:pt idx="4">
                  <c:v>206.75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3-42AD-82DB-26357E5BB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476320"/>
        <c:axId val="510479600"/>
      </c:barChart>
      <c:catAx>
        <c:axId val="5104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479600"/>
        <c:crosses val="autoZero"/>
        <c:auto val="1"/>
        <c:lblAlgn val="ctr"/>
        <c:lblOffset val="100"/>
        <c:noMultiLvlLbl val="0"/>
      </c:catAx>
      <c:valAx>
        <c:axId val="5104796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104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'Deficit Stack Bar Obama vs. Alt'!$C$4:$L$4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'Deficit Stack Bar Obama vs. Alt'!$C$5:$L$5</c:f>
              <c:numCache>
                <c:formatCode>_(* #,##0_);_(* \(#,##0\);_(* "-"??_);_(@_)</c:formatCode>
                <c:ptCount val="10"/>
                <c:pt idx="0">
                  <c:v>487</c:v>
                </c:pt>
                <c:pt idx="1">
                  <c:v>601</c:v>
                </c:pt>
                <c:pt idx="2">
                  <c:v>684</c:v>
                </c:pt>
                <c:pt idx="3">
                  <c:v>797</c:v>
                </c:pt>
                <c:pt idx="4">
                  <c:v>959</c:v>
                </c:pt>
                <c:pt idx="5">
                  <c:v>1000</c:v>
                </c:pt>
                <c:pt idx="6">
                  <c:v>1027</c:v>
                </c:pt>
                <c:pt idx="7">
                  <c:v>1165</c:v>
                </c:pt>
                <c:pt idx="8">
                  <c:v>1297</c:v>
                </c:pt>
                <c:pt idx="9">
                  <c:v>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7-448D-9709-D775BE366160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'Deficit Stack Bar Obama vs. Alt'!$C$4:$L$4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'Deficit Stack Bar Obama vs. Alt'!$C$6:$L$6</c:f>
              <c:numCache>
                <c:formatCode>_(* #,##0_);_(* \(#,##0\);_(* "-"??_);_(@_)</c:formatCode>
                <c:ptCount val="10"/>
                <c:pt idx="0">
                  <c:v>318.33500000000049</c:v>
                </c:pt>
                <c:pt idx="1">
                  <c:v>379.50500000000011</c:v>
                </c:pt>
                <c:pt idx="2">
                  <c:v>421.38399999999956</c:v>
                </c:pt>
                <c:pt idx="3">
                  <c:v>470.13700000000017</c:v>
                </c:pt>
                <c:pt idx="4">
                  <c:v>489.98000000000047</c:v>
                </c:pt>
                <c:pt idx="5">
                  <c:v>473.08399999999983</c:v>
                </c:pt>
                <c:pt idx="6">
                  <c:v>441.36300000000028</c:v>
                </c:pt>
                <c:pt idx="7">
                  <c:v>436.59199999999964</c:v>
                </c:pt>
                <c:pt idx="8">
                  <c:v>384.9389999999994</c:v>
                </c:pt>
                <c:pt idx="9">
                  <c:v>443.04200000000037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7-448D-9709-D775BE366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514504175"/>
        <c:axId val="383314207"/>
      </c:barChart>
      <c:catAx>
        <c:axId val="51450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14207"/>
        <c:crosses val="autoZero"/>
        <c:auto val="1"/>
        <c:lblAlgn val="ctr"/>
        <c:lblOffset val="100"/>
        <c:noMultiLvlLbl val="0"/>
      </c:catAx>
      <c:valAx>
        <c:axId val="383314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0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Obama from Trough Mar 9 2009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'Working Copy'!$H$139:$H$2530</c:f>
              <c:numCache>
                <c:formatCode>General</c:formatCode>
                <c:ptCount val="23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</c:numCache>
            </c:numRef>
          </c:cat>
          <c:val>
            <c:numRef>
              <c:f>'Working Copy'!$E$139:$E$2067</c:f>
              <c:numCache>
                <c:formatCode>0.00</c:formatCode>
                <c:ptCount val="1929"/>
                <c:pt idx="0">
                  <c:v>676.53</c:v>
                </c:pt>
                <c:pt idx="1">
                  <c:v>677.27439315352694</c:v>
                </c:pt>
                <c:pt idx="2">
                  <c:v>678.01878630705392</c:v>
                </c:pt>
                <c:pt idx="3">
                  <c:v>678.76317946058089</c:v>
                </c:pt>
                <c:pt idx="4">
                  <c:v>679.50757261410786</c:v>
                </c:pt>
                <c:pt idx="5">
                  <c:v>680.25196576763483</c:v>
                </c:pt>
                <c:pt idx="6">
                  <c:v>680.9963589211618</c:v>
                </c:pt>
                <c:pt idx="7">
                  <c:v>681.74075207468877</c:v>
                </c:pt>
                <c:pt idx="8">
                  <c:v>682.48514522821574</c:v>
                </c:pt>
                <c:pt idx="9">
                  <c:v>683.22953838174271</c:v>
                </c:pt>
                <c:pt idx="10">
                  <c:v>683.97393153526968</c:v>
                </c:pt>
                <c:pt idx="11">
                  <c:v>684.71832468879666</c:v>
                </c:pt>
                <c:pt idx="12">
                  <c:v>685.46271784232363</c:v>
                </c:pt>
                <c:pt idx="13">
                  <c:v>686.2071109958506</c:v>
                </c:pt>
                <c:pt idx="14">
                  <c:v>686.95150414937757</c:v>
                </c:pt>
                <c:pt idx="15">
                  <c:v>687.69589730290454</c:v>
                </c:pt>
                <c:pt idx="16">
                  <c:v>688.44029045643151</c:v>
                </c:pt>
                <c:pt idx="17">
                  <c:v>689.18468360995848</c:v>
                </c:pt>
                <c:pt idx="18">
                  <c:v>689.92907676348545</c:v>
                </c:pt>
                <c:pt idx="19">
                  <c:v>690.67346991701243</c:v>
                </c:pt>
                <c:pt idx="20">
                  <c:v>691.4178630705394</c:v>
                </c:pt>
                <c:pt idx="21">
                  <c:v>692.16225622406637</c:v>
                </c:pt>
                <c:pt idx="22">
                  <c:v>692.90664937759334</c:v>
                </c:pt>
                <c:pt idx="23">
                  <c:v>693.65104253112031</c:v>
                </c:pt>
                <c:pt idx="24">
                  <c:v>694.39543568464728</c:v>
                </c:pt>
                <c:pt idx="25">
                  <c:v>695.13982883817425</c:v>
                </c:pt>
                <c:pt idx="26">
                  <c:v>695.88422199170122</c:v>
                </c:pt>
                <c:pt idx="27">
                  <c:v>696.6286151452282</c:v>
                </c:pt>
                <c:pt idx="28">
                  <c:v>697.37300829875517</c:v>
                </c:pt>
                <c:pt idx="29">
                  <c:v>698.11740145228214</c:v>
                </c:pt>
                <c:pt idx="30">
                  <c:v>698.86179460580911</c:v>
                </c:pt>
                <c:pt idx="31">
                  <c:v>699.60618775933608</c:v>
                </c:pt>
                <c:pt idx="32">
                  <c:v>700.35058091286305</c:v>
                </c:pt>
                <c:pt idx="33">
                  <c:v>701.09497406639002</c:v>
                </c:pt>
                <c:pt idx="34">
                  <c:v>701.83936721991699</c:v>
                </c:pt>
                <c:pt idx="35">
                  <c:v>702.58376037344397</c:v>
                </c:pt>
                <c:pt idx="36">
                  <c:v>703.32815352697094</c:v>
                </c:pt>
                <c:pt idx="37">
                  <c:v>704.07254668049791</c:v>
                </c:pt>
                <c:pt idx="38">
                  <c:v>704.81693983402488</c:v>
                </c:pt>
                <c:pt idx="39">
                  <c:v>705.56133298755185</c:v>
                </c:pt>
                <c:pt idx="40">
                  <c:v>706.30572614107882</c:v>
                </c:pt>
                <c:pt idx="41">
                  <c:v>707.05011929460579</c:v>
                </c:pt>
                <c:pt idx="42">
                  <c:v>707.79451244813276</c:v>
                </c:pt>
                <c:pt idx="43">
                  <c:v>708.53890560165974</c:v>
                </c:pt>
                <c:pt idx="44">
                  <c:v>709.28329875518671</c:v>
                </c:pt>
                <c:pt idx="45">
                  <c:v>710.02769190871368</c:v>
                </c:pt>
                <c:pt idx="46">
                  <c:v>710.77208506224065</c:v>
                </c:pt>
                <c:pt idx="47">
                  <c:v>711.51647821576762</c:v>
                </c:pt>
                <c:pt idx="48">
                  <c:v>712.26087136929459</c:v>
                </c:pt>
                <c:pt idx="49">
                  <c:v>713.00526452282156</c:v>
                </c:pt>
                <c:pt idx="50">
                  <c:v>713.74965767634853</c:v>
                </c:pt>
                <c:pt idx="51">
                  <c:v>714.4940508298755</c:v>
                </c:pt>
                <c:pt idx="52">
                  <c:v>715.23844398340248</c:v>
                </c:pt>
                <c:pt idx="53">
                  <c:v>715.98283713692945</c:v>
                </c:pt>
                <c:pt idx="54">
                  <c:v>716.72723029045642</c:v>
                </c:pt>
                <c:pt idx="55">
                  <c:v>717.47162344398339</c:v>
                </c:pt>
                <c:pt idx="56">
                  <c:v>718.21601659751036</c:v>
                </c:pt>
                <c:pt idx="57">
                  <c:v>718.96040975103733</c:v>
                </c:pt>
                <c:pt idx="58">
                  <c:v>719.7048029045643</c:v>
                </c:pt>
                <c:pt idx="59">
                  <c:v>720.44919605809127</c:v>
                </c:pt>
                <c:pt idx="60">
                  <c:v>721.19358921161825</c:v>
                </c:pt>
                <c:pt idx="61">
                  <c:v>721.93798236514522</c:v>
                </c:pt>
                <c:pt idx="62">
                  <c:v>722.68237551867219</c:v>
                </c:pt>
                <c:pt idx="63">
                  <c:v>723.42676867219916</c:v>
                </c:pt>
                <c:pt idx="64">
                  <c:v>724.17116182572613</c:v>
                </c:pt>
                <c:pt idx="65">
                  <c:v>724.9155549792531</c:v>
                </c:pt>
                <c:pt idx="66">
                  <c:v>725.65994813278007</c:v>
                </c:pt>
                <c:pt idx="67">
                  <c:v>726.40434128630704</c:v>
                </c:pt>
                <c:pt idx="68">
                  <c:v>727.14873443983402</c:v>
                </c:pt>
                <c:pt idx="69">
                  <c:v>727.89312759336099</c:v>
                </c:pt>
                <c:pt idx="70">
                  <c:v>728.63752074688796</c:v>
                </c:pt>
                <c:pt idx="71">
                  <c:v>729.38191390041493</c:v>
                </c:pt>
                <c:pt idx="72">
                  <c:v>730.1263070539419</c:v>
                </c:pt>
                <c:pt idx="73">
                  <c:v>730.87070020746887</c:v>
                </c:pt>
                <c:pt idx="74">
                  <c:v>731.61509336099584</c:v>
                </c:pt>
                <c:pt idx="75">
                  <c:v>732.35948651452281</c:v>
                </c:pt>
                <c:pt idx="76">
                  <c:v>733.10387966804979</c:v>
                </c:pt>
                <c:pt idx="77">
                  <c:v>733.84827282157676</c:v>
                </c:pt>
                <c:pt idx="78">
                  <c:v>734.59266597510373</c:v>
                </c:pt>
                <c:pt idx="79">
                  <c:v>735.3370591286307</c:v>
                </c:pt>
                <c:pt idx="80">
                  <c:v>736.08145228215767</c:v>
                </c:pt>
                <c:pt idx="81">
                  <c:v>736.82584543568464</c:v>
                </c:pt>
                <c:pt idx="82">
                  <c:v>737.57023858921161</c:v>
                </c:pt>
                <c:pt idx="83">
                  <c:v>738.31463174273858</c:v>
                </c:pt>
                <c:pt idx="84">
                  <c:v>739.05902489626556</c:v>
                </c:pt>
                <c:pt idx="85">
                  <c:v>739.80341804979253</c:v>
                </c:pt>
                <c:pt idx="86">
                  <c:v>740.5478112033195</c:v>
                </c:pt>
                <c:pt idx="87">
                  <c:v>741.29220435684647</c:v>
                </c:pt>
                <c:pt idx="88">
                  <c:v>742.03659751037344</c:v>
                </c:pt>
                <c:pt idx="89">
                  <c:v>742.78099066390041</c:v>
                </c:pt>
                <c:pt idx="90">
                  <c:v>743.52538381742738</c:v>
                </c:pt>
                <c:pt idx="91">
                  <c:v>744.26977697095435</c:v>
                </c:pt>
                <c:pt idx="92">
                  <c:v>745.01417012448132</c:v>
                </c:pt>
                <c:pt idx="93">
                  <c:v>745.7585632780083</c:v>
                </c:pt>
                <c:pt idx="94">
                  <c:v>746.50295643153527</c:v>
                </c:pt>
                <c:pt idx="95">
                  <c:v>747.24734958506224</c:v>
                </c:pt>
                <c:pt idx="96">
                  <c:v>747.99174273858921</c:v>
                </c:pt>
                <c:pt idx="97">
                  <c:v>748.73613589211618</c:v>
                </c:pt>
                <c:pt idx="98">
                  <c:v>749.48052904564315</c:v>
                </c:pt>
                <c:pt idx="99">
                  <c:v>750.22492219917012</c:v>
                </c:pt>
                <c:pt idx="100">
                  <c:v>750.96931535269709</c:v>
                </c:pt>
                <c:pt idx="101">
                  <c:v>751.71370850622407</c:v>
                </c:pt>
                <c:pt idx="102">
                  <c:v>752.45810165975104</c:v>
                </c:pt>
                <c:pt idx="103">
                  <c:v>753.20249481327801</c:v>
                </c:pt>
                <c:pt idx="104">
                  <c:v>753.94688796680498</c:v>
                </c:pt>
                <c:pt idx="105">
                  <c:v>754.69128112033195</c:v>
                </c:pt>
                <c:pt idx="106">
                  <c:v>755.43567427385892</c:v>
                </c:pt>
                <c:pt idx="107">
                  <c:v>756.18006742738589</c:v>
                </c:pt>
                <c:pt idx="108">
                  <c:v>756.92446058091286</c:v>
                </c:pt>
                <c:pt idx="109">
                  <c:v>757.66885373443984</c:v>
                </c:pt>
                <c:pt idx="110">
                  <c:v>758.41324688796681</c:v>
                </c:pt>
                <c:pt idx="111">
                  <c:v>759.15764004149378</c:v>
                </c:pt>
                <c:pt idx="112">
                  <c:v>759.90203319502075</c:v>
                </c:pt>
                <c:pt idx="113">
                  <c:v>760.64642634854772</c:v>
                </c:pt>
                <c:pt idx="114">
                  <c:v>761.39081950207469</c:v>
                </c:pt>
                <c:pt idx="115">
                  <c:v>762.13521265560166</c:v>
                </c:pt>
                <c:pt idx="116">
                  <c:v>762.87960580912863</c:v>
                </c:pt>
                <c:pt idx="117">
                  <c:v>763.62399896265561</c:v>
                </c:pt>
                <c:pt idx="118">
                  <c:v>764.36839211618258</c:v>
                </c:pt>
                <c:pt idx="119">
                  <c:v>765.11278526970955</c:v>
                </c:pt>
                <c:pt idx="120">
                  <c:v>765.85717842323652</c:v>
                </c:pt>
                <c:pt idx="121">
                  <c:v>766.60157157676349</c:v>
                </c:pt>
                <c:pt idx="122">
                  <c:v>767.34596473029046</c:v>
                </c:pt>
                <c:pt idx="123">
                  <c:v>768.09035788381743</c:v>
                </c:pt>
                <c:pt idx="124">
                  <c:v>768.8347510373444</c:v>
                </c:pt>
                <c:pt idx="125">
                  <c:v>769.57914419087138</c:v>
                </c:pt>
                <c:pt idx="126">
                  <c:v>770.32353734439835</c:v>
                </c:pt>
                <c:pt idx="127">
                  <c:v>771.06793049792532</c:v>
                </c:pt>
                <c:pt idx="128">
                  <c:v>771.81232365145229</c:v>
                </c:pt>
                <c:pt idx="129">
                  <c:v>772.55671680497926</c:v>
                </c:pt>
                <c:pt idx="130">
                  <c:v>773.30110995850623</c:v>
                </c:pt>
                <c:pt idx="131">
                  <c:v>774.0455031120332</c:v>
                </c:pt>
                <c:pt idx="132">
                  <c:v>774.78989626556017</c:v>
                </c:pt>
                <c:pt idx="133">
                  <c:v>775.53428941908714</c:v>
                </c:pt>
                <c:pt idx="134">
                  <c:v>776.27868257261412</c:v>
                </c:pt>
                <c:pt idx="135">
                  <c:v>777.02307572614109</c:v>
                </c:pt>
                <c:pt idx="136">
                  <c:v>777.76746887966806</c:v>
                </c:pt>
                <c:pt idx="137">
                  <c:v>778.51186203319503</c:v>
                </c:pt>
                <c:pt idx="138">
                  <c:v>779.256255186722</c:v>
                </c:pt>
                <c:pt idx="139">
                  <c:v>780.00064834024897</c:v>
                </c:pt>
                <c:pt idx="140">
                  <c:v>780.74504149377594</c:v>
                </c:pt>
                <c:pt idx="141">
                  <c:v>781.48943464730291</c:v>
                </c:pt>
                <c:pt idx="142">
                  <c:v>782.23382780082989</c:v>
                </c:pt>
                <c:pt idx="143">
                  <c:v>782.97822095435686</c:v>
                </c:pt>
                <c:pt idx="144">
                  <c:v>783.72261410788383</c:v>
                </c:pt>
                <c:pt idx="145">
                  <c:v>784.4670072614108</c:v>
                </c:pt>
                <c:pt idx="146">
                  <c:v>785.21140041493777</c:v>
                </c:pt>
                <c:pt idx="147">
                  <c:v>785.95579356846474</c:v>
                </c:pt>
                <c:pt idx="148">
                  <c:v>786.70018672199171</c:v>
                </c:pt>
                <c:pt idx="149">
                  <c:v>787.44457987551868</c:v>
                </c:pt>
                <c:pt idx="150">
                  <c:v>788.18897302904566</c:v>
                </c:pt>
                <c:pt idx="151">
                  <c:v>788.93336618257263</c:v>
                </c:pt>
                <c:pt idx="152">
                  <c:v>789.6777593360996</c:v>
                </c:pt>
                <c:pt idx="153">
                  <c:v>790.42215248962657</c:v>
                </c:pt>
                <c:pt idx="154">
                  <c:v>791.16654564315354</c:v>
                </c:pt>
                <c:pt idx="155">
                  <c:v>791.91093879668051</c:v>
                </c:pt>
                <c:pt idx="156">
                  <c:v>792.65533195020748</c:v>
                </c:pt>
                <c:pt idx="157">
                  <c:v>793.39972510373445</c:v>
                </c:pt>
                <c:pt idx="158">
                  <c:v>794.14411825726143</c:v>
                </c:pt>
                <c:pt idx="159">
                  <c:v>794.8885114107884</c:v>
                </c:pt>
                <c:pt idx="160">
                  <c:v>795.63290456431537</c:v>
                </c:pt>
                <c:pt idx="161">
                  <c:v>796.37729771784234</c:v>
                </c:pt>
                <c:pt idx="162">
                  <c:v>797.12169087136931</c:v>
                </c:pt>
                <c:pt idx="163">
                  <c:v>797.86608402489628</c:v>
                </c:pt>
                <c:pt idx="164">
                  <c:v>798.61047717842325</c:v>
                </c:pt>
                <c:pt idx="165">
                  <c:v>799.35487033195022</c:v>
                </c:pt>
                <c:pt idx="166">
                  <c:v>800.09926348547719</c:v>
                </c:pt>
                <c:pt idx="167">
                  <c:v>800.84365663900417</c:v>
                </c:pt>
                <c:pt idx="168">
                  <c:v>801.58804979253114</c:v>
                </c:pt>
                <c:pt idx="169">
                  <c:v>802.33244294605811</c:v>
                </c:pt>
                <c:pt idx="170">
                  <c:v>803.07683609958508</c:v>
                </c:pt>
                <c:pt idx="171">
                  <c:v>803.82122925311205</c:v>
                </c:pt>
                <c:pt idx="172">
                  <c:v>804.56562240663902</c:v>
                </c:pt>
                <c:pt idx="173">
                  <c:v>805.31001556016599</c:v>
                </c:pt>
                <c:pt idx="174">
                  <c:v>806.05440871369296</c:v>
                </c:pt>
                <c:pt idx="175">
                  <c:v>806.79880186721994</c:v>
                </c:pt>
                <c:pt idx="176">
                  <c:v>807.54319502074691</c:v>
                </c:pt>
                <c:pt idx="177">
                  <c:v>808.28758817427388</c:v>
                </c:pt>
                <c:pt idx="178">
                  <c:v>809.03198132780085</c:v>
                </c:pt>
                <c:pt idx="179">
                  <c:v>809.77637448132782</c:v>
                </c:pt>
                <c:pt idx="180">
                  <c:v>810.52076763485479</c:v>
                </c:pt>
                <c:pt idx="181">
                  <c:v>811.26516078838176</c:v>
                </c:pt>
                <c:pt idx="182">
                  <c:v>812.00955394190873</c:v>
                </c:pt>
                <c:pt idx="183">
                  <c:v>812.75394709543571</c:v>
                </c:pt>
                <c:pt idx="184">
                  <c:v>813.49834024896268</c:v>
                </c:pt>
                <c:pt idx="185">
                  <c:v>814.24273340248965</c:v>
                </c:pt>
                <c:pt idx="186">
                  <c:v>814.98712655601662</c:v>
                </c:pt>
                <c:pt idx="187">
                  <c:v>815.73151970954359</c:v>
                </c:pt>
                <c:pt idx="188">
                  <c:v>816.47591286307056</c:v>
                </c:pt>
                <c:pt idx="189">
                  <c:v>817.22030601659753</c:v>
                </c:pt>
                <c:pt idx="190">
                  <c:v>817.9646991701245</c:v>
                </c:pt>
                <c:pt idx="191">
                  <c:v>818.70909232365148</c:v>
                </c:pt>
                <c:pt idx="192">
                  <c:v>819.45348547717845</c:v>
                </c:pt>
                <c:pt idx="193">
                  <c:v>820.19787863070542</c:v>
                </c:pt>
                <c:pt idx="194">
                  <c:v>820.94227178423239</c:v>
                </c:pt>
                <c:pt idx="195">
                  <c:v>821.68666493775936</c:v>
                </c:pt>
                <c:pt idx="196">
                  <c:v>822.43105809128633</c:v>
                </c:pt>
                <c:pt idx="197">
                  <c:v>823.1754512448133</c:v>
                </c:pt>
                <c:pt idx="198">
                  <c:v>823.91984439834027</c:v>
                </c:pt>
                <c:pt idx="199">
                  <c:v>824.66423755186725</c:v>
                </c:pt>
                <c:pt idx="200">
                  <c:v>825.40863070539422</c:v>
                </c:pt>
                <c:pt idx="201">
                  <c:v>826.15302385892119</c:v>
                </c:pt>
                <c:pt idx="202">
                  <c:v>826.89741701244816</c:v>
                </c:pt>
                <c:pt idx="203">
                  <c:v>827.64181016597513</c:v>
                </c:pt>
                <c:pt idx="204">
                  <c:v>828.3862033195021</c:v>
                </c:pt>
                <c:pt idx="205">
                  <c:v>829.13059647302907</c:v>
                </c:pt>
                <c:pt idx="206">
                  <c:v>829.87498962655604</c:v>
                </c:pt>
                <c:pt idx="207">
                  <c:v>830.61938278008301</c:v>
                </c:pt>
                <c:pt idx="208">
                  <c:v>831.36377593360999</c:v>
                </c:pt>
                <c:pt idx="209">
                  <c:v>832.10816908713696</c:v>
                </c:pt>
                <c:pt idx="210">
                  <c:v>832.85256224066393</c:v>
                </c:pt>
                <c:pt idx="211">
                  <c:v>833.5969553941909</c:v>
                </c:pt>
                <c:pt idx="212">
                  <c:v>834.34134854771787</c:v>
                </c:pt>
                <c:pt idx="213">
                  <c:v>835.08574170124484</c:v>
                </c:pt>
                <c:pt idx="214">
                  <c:v>835.83013485477181</c:v>
                </c:pt>
                <c:pt idx="215">
                  <c:v>836.57452800829878</c:v>
                </c:pt>
                <c:pt idx="216">
                  <c:v>837.31892116182576</c:v>
                </c:pt>
                <c:pt idx="217">
                  <c:v>838.06331431535273</c:v>
                </c:pt>
                <c:pt idx="218">
                  <c:v>838.8077074688797</c:v>
                </c:pt>
                <c:pt idx="219">
                  <c:v>839.55210062240667</c:v>
                </c:pt>
                <c:pt idx="220">
                  <c:v>840.29649377593364</c:v>
                </c:pt>
                <c:pt idx="221">
                  <c:v>841.04088692946061</c:v>
                </c:pt>
                <c:pt idx="222">
                  <c:v>841.78528008298758</c:v>
                </c:pt>
                <c:pt idx="223">
                  <c:v>842.52967323651455</c:v>
                </c:pt>
                <c:pt idx="224">
                  <c:v>843.27406639004153</c:v>
                </c:pt>
                <c:pt idx="225">
                  <c:v>844.0184595435685</c:v>
                </c:pt>
                <c:pt idx="226">
                  <c:v>844.76285269709547</c:v>
                </c:pt>
                <c:pt idx="227">
                  <c:v>845.50724585062244</c:v>
                </c:pt>
                <c:pt idx="228">
                  <c:v>846.25163900414941</c:v>
                </c:pt>
                <c:pt idx="229">
                  <c:v>846.99603215767638</c:v>
                </c:pt>
                <c:pt idx="230">
                  <c:v>847.74042531120335</c:v>
                </c:pt>
                <c:pt idx="231">
                  <c:v>848.48481846473032</c:v>
                </c:pt>
                <c:pt idx="232">
                  <c:v>849.2292116182573</c:v>
                </c:pt>
                <c:pt idx="233">
                  <c:v>849.97360477178427</c:v>
                </c:pt>
                <c:pt idx="234">
                  <c:v>850.71799792531124</c:v>
                </c:pt>
                <c:pt idx="235">
                  <c:v>851.46239107883821</c:v>
                </c:pt>
                <c:pt idx="236">
                  <c:v>852.20678423236518</c:v>
                </c:pt>
                <c:pt idx="237">
                  <c:v>852.95117738589215</c:v>
                </c:pt>
                <c:pt idx="238">
                  <c:v>853.69557053941912</c:v>
                </c:pt>
                <c:pt idx="239">
                  <c:v>854.43996369294609</c:v>
                </c:pt>
                <c:pt idx="240">
                  <c:v>855.18435684647307</c:v>
                </c:pt>
                <c:pt idx="241">
                  <c:v>855.92875000000004</c:v>
                </c:pt>
                <c:pt idx="242">
                  <c:v>856.67314315352701</c:v>
                </c:pt>
                <c:pt idx="243">
                  <c:v>857.41753630705398</c:v>
                </c:pt>
                <c:pt idx="244">
                  <c:v>858.16192946058095</c:v>
                </c:pt>
                <c:pt idx="245">
                  <c:v>858.90632261410792</c:v>
                </c:pt>
                <c:pt idx="246">
                  <c:v>859.65071576763489</c:v>
                </c:pt>
                <c:pt idx="247">
                  <c:v>860.39510892116186</c:v>
                </c:pt>
                <c:pt idx="248">
                  <c:v>861.13950207468883</c:v>
                </c:pt>
                <c:pt idx="249">
                  <c:v>861.88389522821581</c:v>
                </c:pt>
                <c:pt idx="250">
                  <c:v>862.62828838174278</c:v>
                </c:pt>
                <c:pt idx="251">
                  <c:v>863.37268153526975</c:v>
                </c:pt>
                <c:pt idx="252">
                  <c:v>864.11707468879672</c:v>
                </c:pt>
                <c:pt idx="253">
                  <c:v>864.86146784232369</c:v>
                </c:pt>
                <c:pt idx="254">
                  <c:v>865.60586099585066</c:v>
                </c:pt>
                <c:pt idx="255">
                  <c:v>866.35025414937763</c:v>
                </c:pt>
                <c:pt idx="256">
                  <c:v>867.0946473029046</c:v>
                </c:pt>
                <c:pt idx="257">
                  <c:v>867.83904045643158</c:v>
                </c:pt>
                <c:pt idx="258">
                  <c:v>868.58343360995855</c:v>
                </c:pt>
                <c:pt idx="259">
                  <c:v>869.32782676348552</c:v>
                </c:pt>
                <c:pt idx="260">
                  <c:v>870.07221991701249</c:v>
                </c:pt>
                <c:pt idx="261">
                  <c:v>870.81661307053946</c:v>
                </c:pt>
                <c:pt idx="262">
                  <c:v>871.56100622406643</c:v>
                </c:pt>
                <c:pt idx="263">
                  <c:v>872.3053993775934</c:v>
                </c:pt>
                <c:pt idx="264">
                  <c:v>873.04979253112037</c:v>
                </c:pt>
                <c:pt idx="265">
                  <c:v>873.79418568464735</c:v>
                </c:pt>
                <c:pt idx="266">
                  <c:v>874.53857883817432</c:v>
                </c:pt>
                <c:pt idx="267">
                  <c:v>875.28297199170129</c:v>
                </c:pt>
                <c:pt idx="268">
                  <c:v>876.02736514522826</c:v>
                </c:pt>
                <c:pt idx="269">
                  <c:v>876.77175829875523</c:v>
                </c:pt>
                <c:pt idx="270">
                  <c:v>877.5161514522822</c:v>
                </c:pt>
                <c:pt idx="271">
                  <c:v>878.26054460580917</c:v>
                </c:pt>
                <c:pt idx="272">
                  <c:v>879.00493775933614</c:v>
                </c:pt>
                <c:pt idx="273">
                  <c:v>879.74933091286312</c:v>
                </c:pt>
                <c:pt idx="274">
                  <c:v>880.49372406639009</c:v>
                </c:pt>
                <c:pt idx="275">
                  <c:v>881.23811721991706</c:v>
                </c:pt>
                <c:pt idx="276">
                  <c:v>881.98251037344403</c:v>
                </c:pt>
                <c:pt idx="277">
                  <c:v>882.726903526971</c:v>
                </c:pt>
                <c:pt idx="278">
                  <c:v>883.47129668049797</c:v>
                </c:pt>
                <c:pt idx="279">
                  <c:v>884.21568983402494</c:v>
                </c:pt>
                <c:pt idx="280">
                  <c:v>884.96008298755191</c:v>
                </c:pt>
                <c:pt idx="281">
                  <c:v>885.70447614107889</c:v>
                </c:pt>
                <c:pt idx="282">
                  <c:v>886.44886929460586</c:v>
                </c:pt>
                <c:pt idx="283">
                  <c:v>887.19326244813283</c:v>
                </c:pt>
                <c:pt idx="284">
                  <c:v>887.9376556016598</c:v>
                </c:pt>
                <c:pt idx="285">
                  <c:v>888.68204875518677</c:v>
                </c:pt>
                <c:pt idx="286">
                  <c:v>889.42644190871374</c:v>
                </c:pt>
                <c:pt idx="287">
                  <c:v>890.17083506224071</c:v>
                </c:pt>
                <c:pt idx="288">
                  <c:v>890.91522821576768</c:v>
                </c:pt>
                <c:pt idx="289">
                  <c:v>891.65962136929465</c:v>
                </c:pt>
                <c:pt idx="290">
                  <c:v>892.40401452282163</c:v>
                </c:pt>
                <c:pt idx="291">
                  <c:v>893.1484076763486</c:v>
                </c:pt>
                <c:pt idx="292">
                  <c:v>893.89280082987557</c:v>
                </c:pt>
                <c:pt idx="293">
                  <c:v>894.63719398340254</c:v>
                </c:pt>
                <c:pt idx="294">
                  <c:v>895.38158713692951</c:v>
                </c:pt>
                <c:pt idx="295">
                  <c:v>896.12598029045648</c:v>
                </c:pt>
                <c:pt idx="296">
                  <c:v>896.87037344398345</c:v>
                </c:pt>
                <c:pt idx="297">
                  <c:v>897.61476659751042</c:v>
                </c:pt>
                <c:pt idx="298">
                  <c:v>898.3591597510374</c:v>
                </c:pt>
                <c:pt idx="299">
                  <c:v>899.10355290456437</c:v>
                </c:pt>
                <c:pt idx="300">
                  <c:v>899.84794605809134</c:v>
                </c:pt>
                <c:pt idx="301">
                  <c:v>900.59233921161831</c:v>
                </c:pt>
                <c:pt idx="302">
                  <c:v>901.33673236514528</c:v>
                </c:pt>
                <c:pt idx="303">
                  <c:v>902.08112551867225</c:v>
                </c:pt>
                <c:pt idx="304">
                  <c:v>902.82551867219922</c:v>
                </c:pt>
                <c:pt idx="305">
                  <c:v>903.56991182572619</c:v>
                </c:pt>
                <c:pt idx="306">
                  <c:v>904.31430497925317</c:v>
                </c:pt>
                <c:pt idx="307">
                  <c:v>905.05869813278014</c:v>
                </c:pt>
                <c:pt idx="308">
                  <c:v>905.80309128630711</c:v>
                </c:pt>
                <c:pt idx="309">
                  <c:v>906.54748443983408</c:v>
                </c:pt>
                <c:pt idx="310">
                  <c:v>907.29187759336105</c:v>
                </c:pt>
                <c:pt idx="311">
                  <c:v>908.03627074688802</c:v>
                </c:pt>
                <c:pt idx="312">
                  <c:v>908.78066390041499</c:v>
                </c:pt>
                <c:pt idx="313">
                  <c:v>909.52505705394196</c:v>
                </c:pt>
                <c:pt idx="314">
                  <c:v>910.26945020746894</c:v>
                </c:pt>
                <c:pt idx="315">
                  <c:v>911.01384336099591</c:v>
                </c:pt>
                <c:pt idx="316">
                  <c:v>911.75823651452288</c:v>
                </c:pt>
                <c:pt idx="317">
                  <c:v>912.50262966804985</c:v>
                </c:pt>
                <c:pt idx="318">
                  <c:v>913.24702282157682</c:v>
                </c:pt>
                <c:pt idx="319">
                  <c:v>913.99141597510379</c:v>
                </c:pt>
                <c:pt idx="320">
                  <c:v>914.73580912863076</c:v>
                </c:pt>
                <c:pt idx="321">
                  <c:v>915.48020228215773</c:v>
                </c:pt>
                <c:pt idx="322">
                  <c:v>916.22459543568471</c:v>
                </c:pt>
                <c:pt idx="323">
                  <c:v>916.96898858921168</c:v>
                </c:pt>
                <c:pt idx="324">
                  <c:v>917.71338174273865</c:v>
                </c:pt>
                <c:pt idx="325">
                  <c:v>918.45777489626562</c:v>
                </c:pt>
                <c:pt idx="326">
                  <c:v>919.20216804979259</c:v>
                </c:pt>
                <c:pt idx="327">
                  <c:v>919.94656120331956</c:v>
                </c:pt>
                <c:pt idx="328">
                  <c:v>920.69095435684653</c:v>
                </c:pt>
                <c:pt idx="329">
                  <c:v>921.4353475103735</c:v>
                </c:pt>
                <c:pt idx="330">
                  <c:v>922.17974066390047</c:v>
                </c:pt>
                <c:pt idx="331">
                  <c:v>922.92413381742745</c:v>
                </c:pt>
                <c:pt idx="332">
                  <c:v>923.66852697095442</c:v>
                </c:pt>
                <c:pt idx="333">
                  <c:v>924.41292012448139</c:v>
                </c:pt>
                <c:pt idx="334">
                  <c:v>925.15731327800836</c:v>
                </c:pt>
                <c:pt idx="335">
                  <c:v>925.90170643153533</c:v>
                </c:pt>
                <c:pt idx="336">
                  <c:v>926.6460995850623</c:v>
                </c:pt>
                <c:pt idx="337">
                  <c:v>927.39049273858927</c:v>
                </c:pt>
                <c:pt idx="338">
                  <c:v>928.13488589211624</c:v>
                </c:pt>
                <c:pt idx="339">
                  <c:v>928.87927904564322</c:v>
                </c:pt>
                <c:pt idx="340">
                  <c:v>929.62367219917019</c:v>
                </c:pt>
                <c:pt idx="341">
                  <c:v>930.36806535269716</c:v>
                </c:pt>
                <c:pt idx="342">
                  <c:v>931.11245850622413</c:v>
                </c:pt>
                <c:pt idx="343">
                  <c:v>931.8568516597511</c:v>
                </c:pt>
                <c:pt idx="344">
                  <c:v>932.60124481327807</c:v>
                </c:pt>
                <c:pt idx="345">
                  <c:v>933.34563796680504</c:v>
                </c:pt>
                <c:pt idx="346">
                  <c:v>934.09003112033201</c:v>
                </c:pt>
                <c:pt idx="347">
                  <c:v>934.83442427385899</c:v>
                </c:pt>
                <c:pt idx="348">
                  <c:v>935.57881742738596</c:v>
                </c:pt>
                <c:pt idx="349">
                  <c:v>936.32321058091293</c:v>
                </c:pt>
                <c:pt idx="350">
                  <c:v>937.0676037344399</c:v>
                </c:pt>
                <c:pt idx="351">
                  <c:v>937.81199688796687</c:v>
                </c:pt>
                <c:pt idx="352">
                  <c:v>938.55639004149384</c:v>
                </c:pt>
                <c:pt idx="353">
                  <c:v>939.30078319502081</c:v>
                </c:pt>
                <c:pt idx="354">
                  <c:v>940.04517634854778</c:v>
                </c:pt>
                <c:pt idx="355">
                  <c:v>940.78956950207476</c:v>
                </c:pt>
                <c:pt idx="356">
                  <c:v>941.53396265560173</c:v>
                </c:pt>
                <c:pt idx="357">
                  <c:v>942.2783558091287</c:v>
                </c:pt>
                <c:pt idx="358">
                  <c:v>943.02274896265567</c:v>
                </c:pt>
                <c:pt idx="359">
                  <c:v>943.76714211618264</c:v>
                </c:pt>
                <c:pt idx="360">
                  <c:v>944.51153526970961</c:v>
                </c:pt>
                <c:pt idx="361">
                  <c:v>945.25592842323658</c:v>
                </c:pt>
                <c:pt idx="362">
                  <c:v>946.00032157676355</c:v>
                </c:pt>
                <c:pt idx="363">
                  <c:v>946.74471473029053</c:v>
                </c:pt>
                <c:pt idx="364">
                  <c:v>947.4891078838175</c:v>
                </c:pt>
                <c:pt idx="365">
                  <c:v>948.23350103734447</c:v>
                </c:pt>
                <c:pt idx="366">
                  <c:v>948.97789419087144</c:v>
                </c:pt>
                <c:pt idx="367">
                  <c:v>949.72228734439841</c:v>
                </c:pt>
                <c:pt idx="368">
                  <c:v>950.46668049792538</c:v>
                </c:pt>
                <c:pt idx="369">
                  <c:v>951.21107365145235</c:v>
                </c:pt>
                <c:pt idx="370">
                  <c:v>951.95546680497932</c:v>
                </c:pt>
                <c:pt idx="371">
                  <c:v>952.69985995850629</c:v>
                </c:pt>
                <c:pt idx="372">
                  <c:v>953.44425311203327</c:v>
                </c:pt>
                <c:pt idx="373">
                  <c:v>954.18864626556024</c:v>
                </c:pt>
                <c:pt idx="374">
                  <c:v>954.93303941908721</c:v>
                </c:pt>
                <c:pt idx="375">
                  <c:v>955.67743257261418</c:v>
                </c:pt>
                <c:pt idx="376">
                  <c:v>956.42182572614115</c:v>
                </c:pt>
                <c:pt idx="377">
                  <c:v>957.16621887966812</c:v>
                </c:pt>
                <c:pt idx="378">
                  <c:v>957.91061203319509</c:v>
                </c:pt>
                <c:pt idx="379">
                  <c:v>958.65500518672206</c:v>
                </c:pt>
                <c:pt idx="380">
                  <c:v>959.39939834024904</c:v>
                </c:pt>
                <c:pt idx="381">
                  <c:v>960.14379149377601</c:v>
                </c:pt>
                <c:pt idx="382">
                  <c:v>960.88818464730298</c:v>
                </c:pt>
                <c:pt idx="383">
                  <c:v>961.63257780082995</c:v>
                </c:pt>
                <c:pt idx="384">
                  <c:v>962.37697095435692</c:v>
                </c:pt>
                <c:pt idx="385">
                  <c:v>963.12136410788389</c:v>
                </c:pt>
                <c:pt idx="386">
                  <c:v>963.86575726141086</c:v>
                </c:pt>
                <c:pt idx="387">
                  <c:v>964.61015041493783</c:v>
                </c:pt>
                <c:pt idx="388">
                  <c:v>965.35454356846481</c:v>
                </c:pt>
                <c:pt idx="389">
                  <c:v>966.09893672199178</c:v>
                </c:pt>
                <c:pt idx="390">
                  <c:v>966.84332987551875</c:v>
                </c:pt>
                <c:pt idx="391">
                  <c:v>967.58772302904572</c:v>
                </c:pt>
                <c:pt idx="392">
                  <c:v>968.33211618257269</c:v>
                </c:pt>
                <c:pt idx="393">
                  <c:v>969.07650933609966</c:v>
                </c:pt>
                <c:pt idx="394">
                  <c:v>969.82090248962663</c:v>
                </c:pt>
                <c:pt idx="395">
                  <c:v>970.5652956431536</c:v>
                </c:pt>
                <c:pt idx="396">
                  <c:v>971.30968879668058</c:v>
                </c:pt>
                <c:pt idx="397">
                  <c:v>972.05408195020755</c:v>
                </c:pt>
                <c:pt idx="398">
                  <c:v>972.79847510373452</c:v>
                </c:pt>
                <c:pt idx="399">
                  <c:v>973.54286825726149</c:v>
                </c:pt>
                <c:pt idx="400">
                  <c:v>974.28726141078846</c:v>
                </c:pt>
                <c:pt idx="401">
                  <c:v>975.03165456431543</c:v>
                </c:pt>
                <c:pt idx="402">
                  <c:v>975.7760477178424</c:v>
                </c:pt>
                <c:pt idx="403">
                  <c:v>976.52044087136937</c:v>
                </c:pt>
                <c:pt idx="404">
                  <c:v>977.26483402489634</c:v>
                </c:pt>
                <c:pt idx="405">
                  <c:v>978.00922717842332</c:v>
                </c:pt>
                <c:pt idx="406">
                  <c:v>978.75362033195029</c:v>
                </c:pt>
                <c:pt idx="407">
                  <c:v>979.49801348547726</c:v>
                </c:pt>
                <c:pt idx="408">
                  <c:v>980.24240663900423</c:v>
                </c:pt>
                <c:pt idx="409">
                  <c:v>980.9867997925312</c:v>
                </c:pt>
                <c:pt idx="410">
                  <c:v>981.73119294605817</c:v>
                </c:pt>
                <c:pt idx="411">
                  <c:v>982.47558609958514</c:v>
                </c:pt>
                <c:pt idx="412">
                  <c:v>983.21997925311211</c:v>
                </c:pt>
                <c:pt idx="413">
                  <c:v>983.96437240663909</c:v>
                </c:pt>
                <c:pt idx="414">
                  <c:v>984.70876556016606</c:v>
                </c:pt>
                <c:pt idx="415">
                  <c:v>985.45315871369303</c:v>
                </c:pt>
                <c:pt idx="416">
                  <c:v>986.19755186722</c:v>
                </c:pt>
                <c:pt idx="417">
                  <c:v>986.94194502074697</c:v>
                </c:pt>
                <c:pt idx="418">
                  <c:v>987.68633817427394</c:v>
                </c:pt>
                <c:pt idx="419">
                  <c:v>988.43073132780091</c:v>
                </c:pt>
                <c:pt idx="420">
                  <c:v>989.17512448132788</c:v>
                </c:pt>
                <c:pt idx="421">
                  <c:v>989.91951763485486</c:v>
                </c:pt>
                <c:pt idx="422">
                  <c:v>990.66391078838183</c:v>
                </c:pt>
                <c:pt idx="423">
                  <c:v>991.4083039419088</c:v>
                </c:pt>
                <c:pt idx="424">
                  <c:v>992.15269709543577</c:v>
                </c:pt>
                <c:pt idx="425">
                  <c:v>992.89709024896274</c:v>
                </c:pt>
                <c:pt idx="426">
                  <c:v>993.64148340248971</c:v>
                </c:pt>
                <c:pt idx="427">
                  <c:v>994.38587655601668</c:v>
                </c:pt>
                <c:pt idx="428">
                  <c:v>995.13026970954365</c:v>
                </c:pt>
                <c:pt idx="429">
                  <c:v>995.87466286307063</c:v>
                </c:pt>
                <c:pt idx="430">
                  <c:v>996.6190560165976</c:v>
                </c:pt>
                <c:pt idx="431">
                  <c:v>997.36344917012457</c:v>
                </c:pt>
                <c:pt idx="432">
                  <c:v>998.10784232365154</c:v>
                </c:pt>
                <c:pt idx="433">
                  <c:v>998.85223547717851</c:v>
                </c:pt>
                <c:pt idx="434">
                  <c:v>999.59662863070548</c:v>
                </c:pt>
                <c:pt idx="435">
                  <c:v>1000.3410217842325</c:v>
                </c:pt>
                <c:pt idx="436">
                  <c:v>1001.0854149377594</c:v>
                </c:pt>
                <c:pt idx="437">
                  <c:v>1001.8298080912864</c:v>
                </c:pt>
                <c:pt idx="438">
                  <c:v>1002.5742012448134</c:v>
                </c:pt>
                <c:pt idx="439">
                  <c:v>1003.3185943983403</c:v>
                </c:pt>
                <c:pt idx="440">
                  <c:v>1004.0629875518673</c:v>
                </c:pt>
                <c:pt idx="441">
                  <c:v>1004.8073807053943</c:v>
                </c:pt>
                <c:pt idx="442">
                  <c:v>1005.5517738589213</c:v>
                </c:pt>
                <c:pt idx="443">
                  <c:v>1006.2961670124482</c:v>
                </c:pt>
                <c:pt idx="444">
                  <c:v>1007.0405601659752</c:v>
                </c:pt>
                <c:pt idx="445">
                  <c:v>1007.7849533195022</c:v>
                </c:pt>
                <c:pt idx="446">
                  <c:v>1008.5293464730291</c:v>
                </c:pt>
                <c:pt idx="447">
                  <c:v>1009.2737396265561</c:v>
                </c:pt>
                <c:pt idx="448">
                  <c:v>1010.0181327800831</c:v>
                </c:pt>
                <c:pt idx="449">
                  <c:v>1010.76252593361</c:v>
                </c:pt>
                <c:pt idx="450">
                  <c:v>1011.506919087137</c:v>
                </c:pt>
                <c:pt idx="451">
                  <c:v>1012.251312240664</c:v>
                </c:pt>
                <c:pt idx="452">
                  <c:v>1012.995705394191</c:v>
                </c:pt>
                <c:pt idx="453">
                  <c:v>1013.7400985477179</c:v>
                </c:pt>
                <c:pt idx="454">
                  <c:v>1014.4844917012449</c:v>
                </c:pt>
                <c:pt idx="455">
                  <c:v>1015.2288848547719</c:v>
                </c:pt>
                <c:pt idx="456">
                  <c:v>1015.9732780082988</c:v>
                </c:pt>
                <c:pt idx="457">
                  <c:v>1016.7176711618258</c:v>
                </c:pt>
                <c:pt idx="458">
                  <c:v>1017.4620643153528</c:v>
                </c:pt>
                <c:pt idx="459">
                  <c:v>1018.2064574688798</c:v>
                </c:pt>
                <c:pt idx="460">
                  <c:v>1018.9508506224067</c:v>
                </c:pt>
                <c:pt idx="461">
                  <c:v>1019.6952437759337</c:v>
                </c:pt>
                <c:pt idx="462">
                  <c:v>1020.4396369294607</c:v>
                </c:pt>
                <c:pt idx="463">
                  <c:v>1021.1840300829876</c:v>
                </c:pt>
                <c:pt idx="464">
                  <c:v>1021.9284232365146</c:v>
                </c:pt>
                <c:pt idx="465">
                  <c:v>1022.6728163900416</c:v>
                </c:pt>
                <c:pt idx="466">
                  <c:v>1023.4172095435686</c:v>
                </c:pt>
                <c:pt idx="467">
                  <c:v>1024.1616026970955</c:v>
                </c:pt>
                <c:pt idx="468">
                  <c:v>1024.9059958506225</c:v>
                </c:pt>
                <c:pt idx="469">
                  <c:v>1025.6503890041495</c:v>
                </c:pt>
                <c:pt idx="470">
                  <c:v>1026.3947821576764</c:v>
                </c:pt>
                <c:pt idx="471">
                  <c:v>1027.1391753112034</c:v>
                </c:pt>
                <c:pt idx="472">
                  <c:v>1027.8835684647304</c:v>
                </c:pt>
                <c:pt idx="473">
                  <c:v>1028.6279616182574</c:v>
                </c:pt>
                <c:pt idx="474">
                  <c:v>1029.3723547717843</c:v>
                </c:pt>
                <c:pt idx="475">
                  <c:v>1030.1167479253113</c:v>
                </c:pt>
                <c:pt idx="476">
                  <c:v>1030.8611410788383</c:v>
                </c:pt>
                <c:pt idx="477">
                  <c:v>1031.6055342323652</c:v>
                </c:pt>
                <c:pt idx="478">
                  <c:v>1032.3499273858922</c:v>
                </c:pt>
                <c:pt idx="479">
                  <c:v>1033.0943205394192</c:v>
                </c:pt>
                <c:pt idx="480">
                  <c:v>1033.8387136929462</c:v>
                </c:pt>
                <c:pt idx="481">
                  <c:v>1034.5831068464731</c:v>
                </c:pt>
                <c:pt idx="482">
                  <c:v>1035.3275000000001</c:v>
                </c:pt>
                <c:pt idx="483">
                  <c:v>1036.0718931535271</c:v>
                </c:pt>
                <c:pt idx="484">
                  <c:v>1036.816286307054</c:v>
                </c:pt>
                <c:pt idx="485">
                  <c:v>1037.560679460581</c:v>
                </c:pt>
                <c:pt idx="486">
                  <c:v>1038.305072614108</c:v>
                </c:pt>
                <c:pt idx="487">
                  <c:v>1039.049465767635</c:v>
                </c:pt>
                <c:pt idx="488">
                  <c:v>1039.7938589211619</c:v>
                </c:pt>
                <c:pt idx="489">
                  <c:v>1040.5382520746889</c:v>
                </c:pt>
                <c:pt idx="490">
                  <c:v>1041.2826452282159</c:v>
                </c:pt>
                <c:pt idx="491">
                  <c:v>1042.0270383817428</c:v>
                </c:pt>
                <c:pt idx="492">
                  <c:v>1042.7714315352698</c:v>
                </c:pt>
                <c:pt idx="493">
                  <c:v>1043.5158246887968</c:v>
                </c:pt>
                <c:pt idx="494">
                  <c:v>1044.2602178423238</c:v>
                </c:pt>
                <c:pt idx="495">
                  <c:v>1045.0046109958507</c:v>
                </c:pt>
                <c:pt idx="496">
                  <c:v>1045.7490041493777</c:v>
                </c:pt>
                <c:pt idx="497">
                  <c:v>1046.4933973029047</c:v>
                </c:pt>
                <c:pt idx="498">
                  <c:v>1047.2377904564316</c:v>
                </c:pt>
                <c:pt idx="499">
                  <c:v>1047.9821836099586</c:v>
                </c:pt>
                <c:pt idx="500">
                  <c:v>1048.7265767634856</c:v>
                </c:pt>
                <c:pt idx="501">
                  <c:v>1049.4709699170126</c:v>
                </c:pt>
                <c:pt idx="502">
                  <c:v>1050.2153630705395</c:v>
                </c:pt>
                <c:pt idx="503">
                  <c:v>1050.9597562240665</c:v>
                </c:pt>
                <c:pt idx="504">
                  <c:v>1051.7041493775935</c:v>
                </c:pt>
                <c:pt idx="505">
                  <c:v>1052.4485425311204</c:v>
                </c:pt>
                <c:pt idx="506">
                  <c:v>1053.1929356846474</c:v>
                </c:pt>
                <c:pt idx="507">
                  <c:v>1053.9373288381744</c:v>
                </c:pt>
                <c:pt idx="508">
                  <c:v>1054.6817219917014</c:v>
                </c:pt>
                <c:pt idx="509">
                  <c:v>1055.4261151452283</c:v>
                </c:pt>
                <c:pt idx="510">
                  <c:v>1056.1705082987553</c:v>
                </c:pt>
                <c:pt idx="511">
                  <c:v>1056.9149014522823</c:v>
                </c:pt>
                <c:pt idx="512">
                  <c:v>1057.6592946058092</c:v>
                </c:pt>
                <c:pt idx="513">
                  <c:v>1058.4036877593362</c:v>
                </c:pt>
                <c:pt idx="514">
                  <c:v>1059.1480809128632</c:v>
                </c:pt>
                <c:pt idx="515">
                  <c:v>1059.8924740663902</c:v>
                </c:pt>
                <c:pt idx="516">
                  <c:v>1060.6368672199171</c:v>
                </c:pt>
                <c:pt idx="517">
                  <c:v>1061.3812603734441</c:v>
                </c:pt>
                <c:pt idx="518">
                  <c:v>1062.1256535269711</c:v>
                </c:pt>
                <c:pt idx="519">
                  <c:v>1062.870046680498</c:v>
                </c:pt>
                <c:pt idx="520">
                  <c:v>1063.614439834025</c:v>
                </c:pt>
                <c:pt idx="521">
                  <c:v>1064.358832987552</c:v>
                </c:pt>
                <c:pt idx="522">
                  <c:v>1065.1032261410789</c:v>
                </c:pt>
                <c:pt idx="523">
                  <c:v>1065.8476192946059</c:v>
                </c:pt>
                <c:pt idx="524">
                  <c:v>1066.5920124481329</c:v>
                </c:pt>
                <c:pt idx="525">
                  <c:v>1067.3364056016599</c:v>
                </c:pt>
                <c:pt idx="526">
                  <c:v>1068.0807987551868</c:v>
                </c:pt>
                <c:pt idx="527">
                  <c:v>1068.8251919087138</c:v>
                </c:pt>
                <c:pt idx="528">
                  <c:v>1069.5695850622408</c:v>
                </c:pt>
                <c:pt idx="529">
                  <c:v>1070.3139782157677</c:v>
                </c:pt>
                <c:pt idx="530">
                  <c:v>1071.0583713692947</c:v>
                </c:pt>
                <c:pt idx="531">
                  <c:v>1071.8027645228217</c:v>
                </c:pt>
                <c:pt idx="532">
                  <c:v>1072.5471576763487</c:v>
                </c:pt>
                <c:pt idx="533">
                  <c:v>1073.2915508298756</c:v>
                </c:pt>
                <c:pt idx="534">
                  <c:v>1074.0359439834026</c:v>
                </c:pt>
                <c:pt idx="535">
                  <c:v>1074.7803371369296</c:v>
                </c:pt>
                <c:pt idx="536">
                  <c:v>1075.5247302904565</c:v>
                </c:pt>
                <c:pt idx="537">
                  <c:v>1076.2691234439835</c:v>
                </c:pt>
                <c:pt idx="538">
                  <c:v>1077.0135165975105</c:v>
                </c:pt>
                <c:pt idx="539">
                  <c:v>1077.7579097510375</c:v>
                </c:pt>
                <c:pt idx="540">
                  <c:v>1078.5023029045644</c:v>
                </c:pt>
                <c:pt idx="541">
                  <c:v>1079.2466960580914</c:v>
                </c:pt>
                <c:pt idx="542">
                  <c:v>1079.9910892116184</c:v>
                </c:pt>
                <c:pt idx="543">
                  <c:v>1080.7354823651453</c:v>
                </c:pt>
                <c:pt idx="544">
                  <c:v>1081.4798755186723</c:v>
                </c:pt>
                <c:pt idx="545">
                  <c:v>1082.2242686721993</c:v>
                </c:pt>
                <c:pt idx="546">
                  <c:v>1082.9686618257263</c:v>
                </c:pt>
                <c:pt idx="547">
                  <c:v>1083.7130549792532</c:v>
                </c:pt>
                <c:pt idx="548">
                  <c:v>1084.4574481327802</c:v>
                </c:pt>
                <c:pt idx="549">
                  <c:v>1085.2018412863072</c:v>
                </c:pt>
                <c:pt idx="550">
                  <c:v>1085.9462344398341</c:v>
                </c:pt>
                <c:pt idx="551">
                  <c:v>1086.6906275933611</c:v>
                </c:pt>
                <c:pt idx="552">
                  <c:v>1087.4350207468881</c:v>
                </c:pt>
                <c:pt idx="553">
                  <c:v>1088.1794139004151</c:v>
                </c:pt>
                <c:pt idx="554">
                  <c:v>1088.923807053942</c:v>
                </c:pt>
                <c:pt idx="555">
                  <c:v>1089.668200207469</c:v>
                </c:pt>
                <c:pt idx="556">
                  <c:v>1090.412593360996</c:v>
                </c:pt>
                <c:pt idx="557">
                  <c:v>1091.1569865145229</c:v>
                </c:pt>
                <c:pt idx="558">
                  <c:v>1091.9013796680499</c:v>
                </c:pt>
                <c:pt idx="559">
                  <c:v>1092.6457728215769</c:v>
                </c:pt>
                <c:pt idx="560">
                  <c:v>1093.3901659751039</c:v>
                </c:pt>
                <c:pt idx="561">
                  <c:v>1094.1345591286308</c:v>
                </c:pt>
                <c:pt idx="562">
                  <c:v>1094.8789522821578</c:v>
                </c:pt>
                <c:pt idx="563">
                  <c:v>1095.6233454356848</c:v>
                </c:pt>
                <c:pt idx="564">
                  <c:v>1096.3677385892117</c:v>
                </c:pt>
                <c:pt idx="565">
                  <c:v>1097.1121317427387</c:v>
                </c:pt>
                <c:pt idx="566">
                  <c:v>1097.8565248962657</c:v>
                </c:pt>
                <c:pt idx="567">
                  <c:v>1098.6009180497927</c:v>
                </c:pt>
                <c:pt idx="568">
                  <c:v>1099.3453112033196</c:v>
                </c:pt>
                <c:pt idx="569">
                  <c:v>1100.0897043568466</c:v>
                </c:pt>
                <c:pt idx="570">
                  <c:v>1100.8340975103736</c:v>
                </c:pt>
                <c:pt idx="571">
                  <c:v>1101.5784906639005</c:v>
                </c:pt>
                <c:pt idx="572">
                  <c:v>1102.3228838174275</c:v>
                </c:pt>
                <c:pt idx="573">
                  <c:v>1103.0672769709545</c:v>
                </c:pt>
                <c:pt idx="574">
                  <c:v>1103.8116701244815</c:v>
                </c:pt>
                <c:pt idx="575">
                  <c:v>1104.5560632780084</c:v>
                </c:pt>
                <c:pt idx="576">
                  <c:v>1105.3004564315354</c:v>
                </c:pt>
                <c:pt idx="577">
                  <c:v>1106.0448495850624</c:v>
                </c:pt>
                <c:pt idx="578">
                  <c:v>1106.7892427385893</c:v>
                </c:pt>
                <c:pt idx="579">
                  <c:v>1107.5336358921163</c:v>
                </c:pt>
                <c:pt idx="580">
                  <c:v>1108.2780290456433</c:v>
                </c:pt>
                <c:pt idx="581">
                  <c:v>1109.0224221991703</c:v>
                </c:pt>
                <c:pt idx="582">
                  <c:v>1109.7668153526972</c:v>
                </c:pt>
                <c:pt idx="583">
                  <c:v>1110.5112085062242</c:v>
                </c:pt>
                <c:pt idx="584">
                  <c:v>1111.2556016597512</c:v>
                </c:pt>
                <c:pt idx="585">
                  <c:v>1111.9999948132781</c:v>
                </c:pt>
                <c:pt idx="586">
                  <c:v>1112.7443879668051</c:v>
                </c:pt>
                <c:pt idx="587">
                  <c:v>1113.4887811203321</c:v>
                </c:pt>
                <c:pt idx="588">
                  <c:v>1114.233174273859</c:v>
                </c:pt>
                <c:pt idx="589">
                  <c:v>1114.977567427386</c:v>
                </c:pt>
                <c:pt idx="590">
                  <c:v>1115.721960580913</c:v>
                </c:pt>
                <c:pt idx="591">
                  <c:v>1116.46635373444</c:v>
                </c:pt>
                <c:pt idx="592">
                  <c:v>1117.2107468879669</c:v>
                </c:pt>
                <c:pt idx="593">
                  <c:v>1117.9551400414939</c:v>
                </c:pt>
                <c:pt idx="594">
                  <c:v>1118.6995331950209</c:v>
                </c:pt>
                <c:pt idx="595">
                  <c:v>1119.4439263485478</c:v>
                </c:pt>
                <c:pt idx="596">
                  <c:v>1120.1883195020748</c:v>
                </c:pt>
                <c:pt idx="597">
                  <c:v>1120.9327126556018</c:v>
                </c:pt>
                <c:pt idx="598">
                  <c:v>1121.6771058091288</c:v>
                </c:pt>
                <c:pt idx="599">
                  <c:v>1122.4214989626557</c:v>
                </c:pt>
                <c:pt idx="600">
                  <c:v>1123.1658921161827</c:v>
                </c:pt>
                <c:pt idx="601">
                  <c:v>1123.9102852697097</c:v>
                </c:pt>
                <c:pt idx="602">
                  <c:v>1124.6546784232366</c:v>
                </c:pt>
                <c:pt idx="603">
                  <c:v>1125.3990715767636</c:v>
                </c:pt>
                <c:pt idx="604">
                  <c:v>1126.1434647302906</c:v>
                </c:pt>
                <c:pt idx="605">
                  <c:v>1126.8878578838176</c:v>
                </c:pt>
                <c:pt idx="606">
                  <c:v>1127.6322510373445</c:v>
                </c:pt>
                <c:pt idx="607">
                  <c:v>1128.3766441908715</c:v>
                </c:pt>
                <c:pt idx="608">
                  <c:v>1129.1210373443985</c:v>
                </c:pt>
                <c:pt idx="609">
                  <c:v>1129.8654304979254</c:v>
                </c:pt>
                <c:pt idx="610">
                  <c:v>1130.6098236514524</c:v>
                </c:pt>
                <c:pt idx="611">
                  <c:v>1131.3542168049794</c:v>
                </c:pt>
                <c:pt idx="612">
                  <c:v>1132.0986099585064</c:v>
                </c:pt>
                <c:pt idx="613">
                  <c:v>1132.8430031120333</c:v>
                </c:pt>
                <c:pt idx="614">
                  <c:v>1133.5873962655603</c:v>
                </c:pt>
                <c:pt idx="615">
                  <c:v>1134.3317894190873</c:v>
                </c:pt>
                <c:pt idx="616">
                  <c:v>1135.0761825726142</c:v>
                </c:pt>
                <c:pt idx="617">
                  <c:v>1135.8205757261412</c:v>
                </c:pt>
                <c:pt idx="618">
                  <c:v>1136.5649688796682</c:v>
                </c:pt>
                <c:pt idx="619">
                  <c:v>1137.3093620331952</c:v>
                </c:pt>
                <c:pt idx="620">
                  <c:v>1138.0537551867221</c:v>
                </c:pt>
                <c:pt idx="621">
                  <c:v>1138.7981483402491</c:v>
                </c:pt>
                <c:pt idx="622">
                  <c:v>1139.5425414937761</c:v>
                </c:pt>
                <c:pt idx="623">
                  <c:v>1140.286934647303</c:v>
                </c:pt>
                <c:pt idx="624">
                  <c:v>1141.03132780083</c:v>
                </c:pt>
                <c:pt idx="625">
                  <c:v>1141.775720954357</c:v>
                </c:pt>
                <c:pt idx="626">
                  <c:v>1142.520114107884</c:v>
                </c:pt>
                <c:pt idx="627">
                  <c:v>1143.2645072614109</c:v>
                </c:pt>
                <c:pt idx="628">
                  <c:v>1144.0089004149379</c:v>
                </c:pt>
                <c:pt idx="629">
                  <c:v>1144.7532935684649</c:v>
                </c:pt>
                <c:pt idx="630">
                  <c:v>1145.4976867219918</c:v>
                </c:pt>
                <c:pt idx="631">
                  <c:v>1146.2420798755188</c:v>
                </c:pt>
                <c:pt idx="632">
                  <c:v>1146.9864730290458</c:v>
                </c:pt>
                <c:pt idx="633">
                  <c:v>1147.7308661825728</c:v>
                </c:pt>
                <c:pt idx="634">
                  <c:v>1148.4752593360997</c:v>
                </c:pt>
                <c:pt idx="635">
                  <c:v>1149.2196524896267</c:v>
                </c:pt>
                <c:pt idx="636">
                  <c:v>1149.9640456431537</c:v>
                </c:pt>
                <c:pt idx="637">
                  <c:v>1150.7084387966806</c:v>
                </c:pt>
                <c:pt idx="638">
                  <c:v>1151.4528319502076</c:v>
                </c:pt>
                <c:pt idx="639">
                  <c:v>1152.1972251037346</c:v>
                </c:pt>
                <c:pt idx="640">
                  <c:v>1152.9416182572616</c:v>
                </c:pt>
                <c:pt idx="641">
                  <c:v>1153.6860114107885</c:v>
                </c:pt>
                <c:pt idx="642">
                  <c:v>1154.4304045643155</c:v>
                </c:pt>
                <c:pt idx="643">
                  <c:v>1155.1747977178425</c:v>
                </c:pt>
                <c:pt idx="644">
                  <c:v>1155.9191908713694</c:v>
                </c:pt>
                <c:pt idx="645">
                  <c:v>1156.6635840248964</c:v>
                </c:pt>
                <c:pt idx="646">
                  <c:v>1157.4079771784234</c:v>
                </c:pt>
                <c:pt idx="647">
                  <c:v>1158.1523703319504</c:v>
                </c:pt>
                <c:pt idx="648">
                  <c:v>1158.8967634854773</c:v>
                </c:pt>
                <c:pt idx="649">
                  <c:v>1159.6411566390043</c:v>
                </c:pt>
                <c:pt idx="650">
                  <c:v>1160.3855497925313</c:v>
                </c:pt>
                <c:pt idx="651">
                  <c:v>1161.1299429460582</c:v>
                </c:pt>
                <c:pt idx="652">
                  <c:v>1161.8743360995852</c:v>
                </c:pt>
                <c:pt idx="653">
                  <c:v>1162.6187292531122</c:v>
                </c:pt>
                <c:pt idx="654">
                  <c:v>1163.3631224066391</c:v>
                </c:pt>
                <c:pt idx="655">
                  <c:v>1164.1075155601661</c:v>
                </c:pt>
                <c:pt idx="656">
                  <c:v>1164.8519087136931</c:v>
                </c:pt>
                <c:pt idx="657">
                  <c:v>1165.5963018672201</c:v>
                </c:pt>
                <c:pt idx="658">
                  <c:v>1166.340695020747</c:v>
                </c:pt>
                <c:pt idx="659">
                  <c:v>1167.085088174274</c:v>
                </c:pt>
                <c:pt idx="660">
                  <c:v>1167.829481327801</c:v>
                </c:pt>
                <c:pt idx="661">
                  <c:v>1168.5738744813279</c:v>
                </c:pt>
                <c:pt idx="662">
                  <c:v>1169.3182676348549</c:v>
                </c:pt>
                <c:pt idx="663">
                  <c:v>1170.0626607883819</c:v>
                </c:pt>
                <c:pt idx="664">
                  <c:v>1170.8070539419089</c:v>
                </c:pt>
                <c:pt idx="665">
                  <c:v>1171.5514470954358</c:v>
                </c:pt>
                <c:pt idx="666">
                  <c:v>1172.2958402489628</c:v>
                </c:pt>
                <c:pt idx="667">
                  <c:v>1173.0402334024898</c:v>
                </c:pt>
                <c:pt idx="668">
                  <c:v>1173.7846265560167</c:v>
                </c:pt>
                <c:pt idx="669">
                  <c:v>1174.5290197095437</c:v>
                </c:pt>
                <c:pt idx="670">
                  <c:v>1175.2734128630707</c:v>
                </c:pt>
                <c:pt idx="671">
                  <c:v>1176.0178060165977</c:v>
                </c:pt>
                <c:pt idx="672">
                  <c:v>1176.7621991701246</c:v>
                </c:pt>
                <c:pt idx="673">
                  <c:v>1177.5065923236516</c:v>
                </c:pt>
                <c:pt idx="674">
                  <c:v>1178.2509854771786</c:v>
                </c:pt>
                <c:pt idx="675">
                  <c:v>1178.9953786307055</c:v>
                </c:pt>
                <c:pt idx="676">
                  <c:v>1179.7397717842325</c:v>
                </c:pt>
                <c:pt idx="677">
                  <c:v>1180.4841649377595</c:v>
                </c:pt>
                <c:pt idx="678">
                  <c:v>1181.2285580912865</c:v>
                </c:pt>
                <c:pt idx="679">
                  <c:v>1181.9729512448134</c:v>
                </c:pt>
                <c:pt idx="680">
                  <c:v>1182.7173443983404</c:v>
                </c:pt>
                <c:pt idx="681">
                  <c:v>1183.4617375518674</c:v>
                </c:pt>
                <c:pt idx="682">
                  <c:v>1184.2061307053943</c:v>
                </c:pt>
                <c:pt idx="683">
                  <c:v>1184.9505238589213</c:v>
                </c:pt>
                <c:pt idx="684">
                  <c:v>1185.6949170124483</c:v>
                </c:pt>
                <c:pt idx="685">
                  <c:v>1186.4393101659753</c:v>
                </c:pt>
                <c:pt idx="686">
                  <c:v>1187.1837033195022</c:v>
                </c:pt>
                <c:pt idx="687">
                  <c:v>1187.9280964730292</c:v>
                </c:pt>
                <c:pt idx="688">
                  <c:v>1188.6724896265562</c:v>
                </c:pt>
                <c:pt idx="689">
                  <c:v>1189.4168827800831</c:v>
                </c:pt>
                <c:pt idx="690">
                  <c:v>1190.1612759336101</c:v>
                </c:pt>
                <c:pt idx="691">
                  <c:v>1190.9056690871371</c:v>
                </c:pt>
                <c:pt idx="692">
                  <c:v>1191.6500622406641</c:v>
                </c:pt>
                <c:pt idx="693">
                  <c:v>1192.394455394191</c:v>
                </c:pt>
                <c:pt idx="694">
                  <c:v>1193.138848547718</c:v>
                </c:pt>
                <c:pt idx="695">
                  <c:v>1193.883241701245</c:v>
                </c:pt>
                <c:pt idx="696">
                  <c:v>1194.6276348547719</c:v>
                </c:pt>
                <c:pt idx="697">
                  <c:v>1195.3720280082989</c:v>
                </c:pt>
                <c:pt idx="698">
                  <c:v>1196.1164211618259</c:v>
                </c:pt>
                <c:pt idx="699">
                  <c:v>1196.8608143153529</c:v>
                </c:pt>
                <c:pt idx="700">
                  <c:v>1197.6052074688798</c:v>
                </c:pt>
                <c:pt idx="701">
                  <c:v>1198.3496006224068</c:v>
                </c:pt>
                <c:pt idx="702">
                  <c:v>1199.0939937759338</c:v>
                </c:pt>
                <c:pt idx="703">
                  <c:v>1199.8383869294607</c:v>
                </c:pt>
                <c:pt idx="704">
                  <c:v>1200.5827800829877</c:v>
                </c:pt>
                <c:pt idx="705">
                  <c:v>1201.3271732365147</c:v>
                </c:pt>
                <c:pt idx="706">
                  <c:v>1202.0715663900417</c:v>
                </c:pt>
                <c:pt idx="707">
                  <c:v>1202.8159595435686</c:v>
                </c:pt>
                <c:pt idx="708">
                  <c:v>1203.5603526970956</c:v>
                </c:pt>
                <c:pt idx="709">
                  <c:v>1204.3047458506226</c:v>
                </c:pt>
                <c:pt idx="710">
                  <c:v>1205.0491390041495</c:v>
                </c:pt>
                <c:pt idx="711">
                  <c:v>1205.7935321576765</c:v>
                </c:pt>
                <c:pt idx="712">
                  <c:v>1206.5379253112035</c:v>
                </c:pt>
                <c:pt idx="713">
                  <c:v>1207.2823184647305</c:v>
                </c:pt>
                <c:pt idx="714">
                  <c:v>1208.0267116182574</c:v>
                </c:pt>
                <c:pt idx="715">
                  <c:v>1208.7711047717844</c:v>
                </c:pt>
                <c:pt idx="716">
                  <c:v>1209.5154979253114</c:v>
                </c:pt>
                <c:pt idx="717">
                  <c:v>1210.2598910788383</c:v>
                </c:pt>
                <c:pt idx="718">
                  <c:v>1211.0042842323653</c:v>
                </c:pt>
                <c:pt idx="719">
                  <c:v>1211.7486773858923</c:v>
                </c:pt>
                <c:pt idx="720">
                  <c:v>1212.4930705394193</c:v>
                </c:pt>
                <c:pt idx="721">
                  <c:v>1213.2374636929462</c:v>
                </c:pt>
                <c:pt idx="722">
                  <c:v>1213.9818568464732</c:v>
                </c:pt>
                <c:pt idx="723">
                  <c:v>1214.7262500000002</c:v>
                </c:pt>
                <c:pt idx="724">
                  <c:v>1215.4706431535271</c:v>
                </c:pt>
                <c:pt idx="725">
                  <c:v>1216.2150363070541</c:v>
                </c:pt>
                <c:pt idx="726">
                  <c:v>1216.9594294605811</c:v>
                </c:pt>
                <c:pt idx="727">
                  <c:v>1217.703822614108</c:v>
                </c:pt>
                <c:pt idx="728">
                  <c:v>1218.448215767635</c:v>
                </c:pt>
                <c:pt idx="729">
                  <c:v>1219.192608921162</c:v>
                </c:pt>
                <c:pt idx="730">
                  <c:v>1219.937002074689</c:v>
                </c:pt>
                <c:pt idx="731">
                  <c:v>1220.6813952282159</c:v>
                </c:pt>
                <c:pt idx="732">
                  <c:v>1221.4257883817429</c:v>
                </c:pt>
                <c:pt idx="733">
                  <c:v>1222.1701815352699</c:v>
                </c:pt>
                <c:pt idx="734">
                  <c:v>1222.9145746887968</c:v>
                </c:pt>
                <c:pt idx="735">
                  <c:v>1223.6589678423238</c:v>
                </c:pt>
                <c:pt idx="736">
                  <c:v>1224.4033609958508</c:v>
                </c:pt>
                <c:pt idx="737">
                  <c:v>1225.1477541493778</c:v>
                </c:pt>
                <c:pt idx="738">
                  <c:v>1225.8921473029047</c:v>
                </c:pt>
                <c:pt idx="739">
                  <c:v>1226.6365404564317</c:v>
                </c:pt>
                <c:pt idx="740">
                  <c:v>1227.3809336099587</c:v>
                </c:pt>
                <c:pt idx="741">
                  <c:v>1228.1253267634856</c:v>
                </c:pt>
                <c:pt idx="742">
                  <c:v>1228.8697199170126</c:v>
                </c:pt>
                <c:pt idx="743">
                  <c:v>1229.6141130705396</c:v>
                </c:pt>
                <c:pt idx="744">
                  <c:v>1230.3585062240666</c:v>
                </c:pt>
                <c:pt idx="745">
                  <c:v>1231.1028993775935</c:v>
                </c:pt>
                <c:pt idx="746">
                  <c:v>1231.8472925311205</c:v>
                </c:pt>
                <c:pt idx="747">
                  <c:v>1232.5916856846475</c:v>
                </c:pt>
                <c:pt idx="748">
                  <c:v>1233.3360788381744</c:v>
                </c:pt>
                <c:pt idx="749">
                  <c:v>1234.0804719917014</c:v>
                </c:pt>
                <c:pt idx="750">
                  <c:v>1234.8248651452284</c:v>
                </c:pt>
                <c:pt idx="751">
                  <c:v>1235.5692582987554</c:v>
                </c:pt>
                <c:pt idx="752">
                  <c:v>1236.3136514522823</c:v>
                </c:pt>
                <c:pt idx="753">
                  <c:v>1237.0580446058093</c:v>
                </c:pt>
                <c:pt idx="754">
                  <c:v>1237.8024377593363</c:v>
                </c:pt>
                <c:pt idx="755">
                  <c:v>1238.5468309128632</c:v>
                </c:pt>
                <c:pt idx="756">
                  <c:v>1239.2912240663902</c:v>
                </c:pt>
                <c:pt idx="757">
                  <c:v>1240.0356172199172</c:v>
                </c:pt>
                <c:pt idx="758">
                  <c:v>1240.7800103734442</c:v>
                </c:pt>
                <c:pt idx="759">
                  <c:v>1241.5244035269711</c:v>
                </c:pt>
                <c:pt idx="760">
                  <c:v>1242.2687966804981</c:v>
                </c:pt>
                <c:pt idx="761">
                  <c:v>1243.0131898340251</c:v>
                </c:pt>
                <c:pt idx="762">
                  <c:v>1243.757582987552</c:v>
                </c:pt>
                <c:pt idx="763">
                  <c:v>1244.501976141079</c:v>
                </c:pt>
                <c:pt idx="764">
                  <c:v>1245.246369294606</c:v>
                </c:pt>
                <c:pt idx="765">
                  <c:v>1245.990762448133</c:v>
                </c:pt>
                <c:pt idx="766">
                  <c:v>1246.7351556016599</c:v>
                </c:pt>
                <c:pt idx="767">
                  <c:v>1247.4795487551869</c:v>
                </c:pt>
                <c:pt idx="768">
                  <c:v>1248.2239419087139</c:v>
                </c:pt>
                <c:pt idx="769">
                  <c:v>1248.9683350622408</c:v>
                </c:pt>
                <c:pt idx="770">
                  <c:v>1249.7127282157678</c:v>
                </c:pt>
                <c:pt idx="771">
                  <c:v>1250.4571213692948</c:v>
                </c:pt>
                <c:pt idx="772">
                  <c:v>1251.2015145228218</c:v>
                </c:pt>
                <c:pt idx="773">
                  <c:v>1251.9459076763487</c:v>
                </c:pt>
                <c:pt idx="774">
                  <c:v>1252.6903008298757</c:v>
                </c:pt>
                <c:pt idx="775">
                  <c:v>1253.4346939834027</c:v>
                </c:pt>
                <c:pt idx="776">
                  <c:v>1254.1790871369296</c:v>
                </c:pt>
                <c:pt idx="777">
                  <c:v>1254.9234802904566</c:v>
                </c:pt>
                <c:pt idx="778">
                  <c:v>1255.6678734439836</c:v>
                </c:pt>
                <c:pt idx="779">
                  <c:v>1256.4122665975106</c:v>
                </c:pt>
                <c:pt idx="780">
                  <c:v>1257.1566597510375</c:v>
                </c:pt>
                <c:pt idx="781">
                  <c:v>1257.9010529045645</c:v>
                </c:pt>
                <c:pt idx="782">
                  <c:v>1258.6454460580915</c:v>
                </c:pt>
                <c:pt idx="783">
                  <c:v>1259.3898392116184</c:v>
                </c:pt>
                <c:pt idx="784">
                  <c:v>1260.1342323651454</c:v>
                </c:pt>
                <c:pt idx="785">
                  <c:v>1260.8786255186724</c:v>
                </c:pt>
                <c:pt idx="786">
                  <c:v>1261.6230186721994</c:v>
                </c:pt>
                <c:pt idx="787">
                  <c:v>1262.3674118257263</c:v>
                </c:pt>
                <c:pt idx="788">
                  <c:v>1263.1118049792533</c:v>
                </c:pt>
                <c:pt idx="789">
                  <c:v>1263.8561981327803</c:v>
                </c:pt>
                <c:pt idx="790">
                  <c:v>1264.6005912863072</c:v>
                </c:pt>
                <c:pt idx="791">
                  <c:v>1265.3449844398342</c:v>
                </c:pt>
                <c:pt idx="792">
                  <c:v>1266.0893775933612</c:v>
                </c:pt>
                <c:pt idx="793">
                  <c:v>1266.8337707468881</c:v>
                </c:pt>
                <c:pt idx="794">
                  <c:v>1267.5781639004151</c:v>
                </c:pt>
                <c:pt idx="795">
                  <c:v>1268.3225570539421</c:v>
                </c:pt>
                <c:pt idx="796">
                  <c:v>1269.0669502074691</c:v>
                </c:pt>
                <c:pt idx="797">
                  <c:v>1269.811343360996</c:v>
                </c:pt>
                <c:pt idx="798">
                  <c:v>1270.555736514523</c:v>
                </c:pt>
                <c:pt idx="799">
                  <c:v>1271.30012966805</c:v>
                </c:pt>
                <c:pt idx="800">
                  <c:v>1272.0445228215769</c:v>
                </c:pt>
                <c:pt idx="801">
                  <c:v>1272.7889159751039</c:v>
                </c:pt>
                <c:pt idx="802">
                  <c:v>1273.5333091286309</c:v>
                </c:pt>
                <c:pt idx="803">
                  <c:v>1274.2777022821579</c:v>
                </c:pt>
                <c:pt idx="804">
                  <c:v>1275.0220954356848</c:v>
                </c:pt>
                <c:pt idx="805">
                  <c:v>1275.7664885892118</c:v>
                </c:pt>
                <c:pt idx="806">
                  <c:v>1276.5108817427388</c:v>
                </c:pt>
                <c:pt idx="807">
                  <c:v>1277.2552748962657</c:v>
                </c:pt>
                <c:pt idx="808">
                  <c:v>1277.9996680497927</c:v>
                </c:pt>
                <c:pt idx="809">
                  <c:v>1278.7440612033197</c:v>
                </c:pt>
                <c:pt idx="810">
                  <c:v>1279.4884543568467</c:v>
                </c:pt>
                <c:pt idx="811">
                  <c:v>1280.2328475103736</c:v>
                </c:pt>
                <c:pt idx="812">
                  <c:v>1280.9772406639006</c:v>
                </c:pt>
                <c:pt idx="813">
                  <c:v>1281.7216338174276</c:v>
                </c:pt>
                <c:pt idx="814">
                  <c:v>1282.4660269709545</c:v>
                </c:pt>
                <c:pt idx="815">
                  <c:v>1283.2104201244815</c:v>
                </c:pt>
                <c:pt idx="816">
                  <c:v>1283.9548132780085</c:v>
                </c:pt>
                <c:pt idx="817">
                  <c:v>1284.6992064315355</c:v>
                </c:pt>
                <c:pt idx="818">
                  <c:v>1285.4435995850624</c:v>
                </c:pt>
                <c:pt idx="819">
                  <c:v>1286.1879927385894</c:v>
                </c:pt>
                <c:pt idx="820">
                  <c:v>1286.9323858921164</c:v>
                </c:pt>
                <c:pt idx="821">
                  <c:v>1287.6767790456433</c:v>
                </c:pt>
                <c:pt idx="822">
                  <c:v>1288.4211721991703</c:v>
                </c:pt>
                <c:pt idx="823">
                  <c:v>1289.1655653526973</c:v>
                </c:pt>
                <c:pt idx="824">
                  <c:v>1289.9099585062243</c:v>
                </c:pt>
                <c:pt idx="825">
                  <c:v>1290.6543516597512</c:v>
                </c:pt>
                <c:pt idx="826">
                  <c:v>1291.3987448132782</c:v>
                </c:pt>
                <c:pt idx="827">
                  <c:v>1292.1431379668052</c:v>
                </c:pt>
                <c:pt idx="828">
                  <c:v>1292.8875311203321</c:v>
                </c:pt>
                <c:pt idx="829">
                  <c:v>1293.6319242738591</c:v>
                </c:pt>
                <c:pt idx="830">
                  <c:v>1294.3763174273861</c:v>
                </c:pt>
                <c:pt idx="831">
                  <c:v>1295.1207105809131</c:v>
                </c:pt>
                <c:pt idx="832">
                  <c:v>1295.86510373444</c:v>
                </c:pt>
                <c:pt idx="833">
                  <c:v>1296.609496887967</c:v>
                </c:pt>
                <c:pt idx="834">
                  <c:v>1297.353890041494</c:v>
                </c:pt>
                <c:pt idx="835">
                  <c:v>1298.0982831950209</c:v>
                </c:pt>
                <c:pt idx="836">
                  <c:v>1298.8426763485479</c:v>
                </c:pt>
                <c:pt idx="837">
                  <c:v>1299.5870695020749</c:v>
                </c:pt>
                <c:pt idx="838">
                  <c:v>1300.3314626556019</c:v>
                </c:pt>
                <c:pt idx="839">
                  <c:v>1301.0758558091288</c:v>
                </c:pt>
                <c:pt idx="840">
                  <c:v>1301.8202489626558</c:v>
                </c:pt>
                <c:pt idx="841">
                  <c:v>1302.5646421161828</c:v>
                </c:pt>
                <c:pt idx="842">
                  <c:v>1303.3090352697097</c:v>
                </c:pt>
                <c:pt idx="843">
                  <c:v>1304.0534284232367</c:v>
                </c:pt>
                <c:pt idx="844">
                  <c:v>1304.7978215767637</c:v>
                </c:pt>
                <c:pt idx="845">
                  <c:v>1305.5422147302907</c:v>
                </c:pt>
                <c:pt idx="846">
                  <c:v>1306.2866078838176</c:v>
                </c:pt>
                <c:pt idx="847">
                  <c:v>1307.0310010373446</c:v>
                </c:pt>
                <c:pt idx="848">
                  <c:v>1307.7753941908716</c:v>
                </c:pt>
                <c:pt idx="849">
                  <c:v>1308.5197873443985</c:v>
                </c:pt>
                <c:pt idx="850">
                  <c:v>1309.2641804979255</c:v>
                </c:pt>
                <c:pt idx="851">
                  <c:v>1310.0085736514525</c:v>
                </c:pt>
                <c:pt idx="852">
                  <c:v>1310.7529668049795</c:v>
                </c:pt>
                <c:pt idx="853">
                  <c:v>1311.4973599585064</c:v>
                </c:pt>
                <c:pt idx="854">
                  <c:v>1312.2417531120334</c:v>
                </c:pt>
                <c:pt idx="855">
                  <c:v>1312.9861462655604</c:v>
                </c:pt>
                <c:pt idx="856">
                  <c:v>1313.7305394190873</c:v>
                </c:pt>
                <c:pt idx="857">
                  <c:v>1314.4749325726143</c:v>
                </c:pt>
                <c:pt idx="858">
                  <c:v>1315.2193257261413</c:v>
                </c:pt>
                <c:pt idx="859">
                  <c:v>1315.9637188796682</c:v>
                </c:pt>
                <c:pt idx="860">
                  <c:v>1316.7081120331952</c:v>
                </c:pt>
                <c:pt idx="861">
                  <c:v>1317.4525051867222</c:v>
                </c:pt>
                <c:pt idx="862">
                  <c:v>1318.1968983402492</c:v>
                </c:pt>
                <c:pt idx="863">
                  <c:v>1318.9412914937761</c:v>
                </c:pt>
                <c:pt idx="864">
                  <c:v>1319.6856846473031</c:v>
                </c:pt>
                <c:pt idx="865">
                  <c:v>1320.4300778008301</c:v>
                </c:pt>
                <c:pt idx="866">
                  <c:v>1321.174470954357</c:v>
                </c:pt>
                <c:pt idx="867">
                  <c:v>1321.918864107884</c:v>
                </c:pt>
                <c:pt idx="868">
                  <c:v>1322.663257261411</c:v>
                </c:pt>
                <c:pt idx="869">
                  <c:v>1323.407650414938</c:v>
                </c:pt>
                <c:pt idx="870">
                  <c:v>1324.1520435684649</c:v>
                </c:pt>
                <c:pt idx="871">
                  <c:v>1324.8964367219919</c:v>
                </c:pt>
                <c:pt idx="872">
                  <c:v>1325.6408298755189</c:v>
                </c:pt>
                <c:pt idx="873">
                  <c:v>1326.3852230290458</c:v>
                </c:pt>
                <c:pt idx="874">
                  <c:v>1327.1296161825728</c:v>
                </c:pt>
                <c:pt idx="875">
                  <c:v>1327.8740093360998</c:v>
                </c:pt>
                <c:pt idx="876">
                  <c:v>1328.6184024896268</c:v>
                </c:pt>
                <c:pt idx="877">
                  <c:v>1329.3627956431537</c:v>
                </c:pt>
                <c:pt idx="878">
                  <c:v>1330.1071887966807</c:v>
                </c:pt>
                <c:pt idx="879">
                  <c:v>1330.8515819502077</c:v>
                </c:pt>
                <c:pt idx="880">
                  <c:v>1331.5959751037346</c:v>
                </c:pt>
                <c:pt idx="881">
                  <c:v>1332.3403682572616</c:v>
                </c:pt>
                <c:pt idx="882">
                  <c:v>1333.0847614107886</c:v>
                </c:pt>
                <c:pt idx="883">
                  <c:v>1333.8291545643156</c:v>
                </c:pt>
                <c:pt idx="884">
                  <c:v>1334.5735477178425</c:v>
                </c:pt>
                <c:pt idx="885">
                  <c:v>1335.3179408713695</c:v>
                </c:pt>
                <c:pt idx="886">
                  <c:v>1336.0623340248965</c:v>
                </c:pt>
                <c:pt idx="887">
                  <c:v>1336.8067271784234</c:v>
                </c:pt>
                <c:pt idx="888">
                  <c:v>1337.5511203319504</c:v>
                </c:pt>
                <c:pt idx="889">
                  <c:v>1338.2955134854774</c:v>
                </c:pt>
                <c:pt idx="890">
                  <c:v>1339.0399066390044</c:v>
                </c:pt>
                <c:pt idx="891">
                  <c:v>1339.7842997925313</c:v>
                </c:pt>
                <c:pt idx="892">
                  <c:v>1340.5286929460583</c:v>
                </c:pt>
                <c:pt idx="893">
                  <c:v>1341.2730860995853</c:v>
                </c:pt>
                <c:pt idx="894">
                  <c:v>1342.0174792531122</c:v>
                </c:pt>
                <c:pt idx="895">
                  <c:v>1342.7618724066392</c:v>
                </c:pt>
                <c:pt idx="896">
                  <c:v>1343.5062655601662</c:v>
                </c:pt>
                <c:pt idx="897">
                  <c:v>1344.2506587136932</c:v>
                </c:pt>
                <c:pt idx="898">
                  <c:v>1344.9950518672201</c:v>
                </c:pt>
                <c:pt idx="899">
                  <c:v>1345.7394450207471</c:v>
                </c:pt>
                <c:pt idx="900">
                  <c:v>1346.4838381742741</c:v>
                </c:pt>
                <c:pt idx="901">
                  <c:v>1347.228231327801</c:v>
                </c:pt>
                <c:pt idx="902">
                  <c:v>1347.972624481328</c:v>
                </c:pt>
                <c:pt idx="903">
                  <c:v>1348.717017634855</c:v>
                </c:pt>
                <c:pt idx="904">
                  <c:v>1349.461410788382</c:v>
                </c:pt>
                <c:pt idx="905">
                  <c:v>1350.2058039419089</c:v>
                </c:pt>
                <c:pt idx="906">
                  <c:v>1350.9501970954359</c:v>
                </c:pt>
                <c:pt idx="907">
                  <c:v>1351.6945902489629</c:v>
                </c:pt>
                <c:pt idx="908">
                  <c:v>1352.4389834024898</c:v>
                </c:pt>
                <c:pt idx="909">
                  <c:v>1353.1833765560168</c:v>
                </c:pt>
                <c:pt idx="910">
                  <c:v>1353.9277697095438</c:v>
                </c:pt>
                <c:pt idx="911">
                  <c:v>1354.6721628630708</c:v>
                </c:pt>
                <c:pt idx="912">
                  <c:v>1355.4165560165977</c:v>
                </c:pt>
                <c:pt idx="913">
                  <c:v>1356.1609491701247</c:v>
                </c:pt>
                <c:pt idx="914">
                  <c:v>1356.9053423236517</c:v>
                </c:pt>
                <c:pt idx="915">
                  <c:v>1357.6497354771786</c:v>
                </c:pt>
                <c:pt idx="916">
                  <c:v>1358.3941286307056</c:v>
                </c:pt>
                <c:pt idx="917">
                  <c:v>1359.1385217842326</c:v>
                </c:pt>
                <c:pt idx="918">
                  <c:v>1359.8829149377596</c:v>
                </c:pt>
                <c:pt idx="919">
                  <c:v>1360.6273080912865</c:v>
                </c:pt>
                <c:pt idx="920">
                  <c:v>1361.3717012448135</c:v>
                </c:pt>
                <c:pt idx="921">
                  <c:v>1362.1160943983405</c:v>
                </c:pt>
                <c:pt idx="922">
                  <c:v>1362.8604875518674</c:v>
                </c:pt>
                <c:pt idx="923">
                  <c:v>1363.6048807053944</c:v>
                </c:pt>
                <c:pt idx="924">
                  <c:v>1364.3492738589214</c:v>
                </c:pt>
                <c:pt idx="925">
                  <c:v>1365.0936670124483</c:v>
                </c:pt>
                <c:pt idx="926">
                  <c:v>1365.8380601659753</c:v>
                </c:pt>
                <c:pt idx="927">
                  <c:v>1366.5824533195023</c:v>
                </c:pt>
                <c:pt idx="928">
                  <c:v>1367.3268464730293</c:v>
                </c:pt>
                <c:pt idx="929">
                  <c:v>1368.0712396265562</c:v>
                </c:pt>
                <c:pt idx="930">
                  <c:v>1368.8156327800832</c:v>
                </c:pt>
                <c:pt idx="931">
                  <c:v>1369.5600259336102</c:v>
                </c:pt>
                <c:pt idx="932">
                  <c:v>1370.3044190871371</c:v>
                </c:pt>
                <c:pt idx="933">
                  <c:v>1371.0488122406641</c:v>
                </c:pt>
                <c:pt idx="934">
                  <c:v>1371.7932053941911</c:v>
                </c:pt>
                <c:pt idx="935">
                  <c:v>1372.5375985477181</c:v>
                </c:pt>
                <c:pt idx="936">
                  <c:v>1373.281991701245</c:v>
                </c:pt>
                <c:pt idx="937">
                  <c:v>1374.026384854772</c:v>
                </c:pt>
                <c:pt idx="938">
                  <c:v>1374.770778008299</c:v>
                </c:pt>
                <c:pt idx="939">
                  <c:v>1375.5151711618259</c:v>
                </c:pt>
                <c:pt idx="940">
                  <c:v>1376.2595643153529</c:v>
                </c:pt>
                <c:pt idx="941">
                  <c:v>1377.0039574688799</c:v>
                </c:pt>
                <c:pt idx="942">
                  <c:v>1377.7483506224069</c:v>
                </c:pt>
                <c:pt idx="943">
                  <c:v>1378.4927437759338</c:v>
                </c:pt>
                <c:pt idx="944">
                  <c:v>1379.2371369294608</c:v>
                </c:pt>
                <c:pt idx="945">
                  <c:v>1379.9815300829878</c:v>
                </c:pt>
                <c:pt idx="946">
                  <c:v>1380.7259232365147</c:v>
                </c:pt>
                <c:pt idx="947">
                  <c:v>1381.4703163900417</c:v>
                </c:pt>
                <c:pt idx="948">
                  <c:v>1382.2147095435687</c:v>
                </c:pt>
                <c:pt idx="949">
                  <c:v>1382.9591026970957</c:v>
                </c:pt>
                <c:pt idx="950">
                  <c:v>1383.7034958506226</c:v>
                </c:pt>
                <c:pt idx="951">
                  <c:v>1384.4478890041496</c:v>
                </c:pt>
                <c:pt idx="952">
                  <c:v>1385.1922821576766</c:v>
                </c:pt>
                <c:pt idx="953">
                  <c:v>1385.9366753112035</c:v>
                </c:pt>
                <c:pt idx="954">
                  <c:v>1386.6810684647305</c:v>
                </c:pt>
                <c:pt idx="955">
                  <c:v>1387.4254616182575</c:v>
                </c:pt>
                <c:pt idx="956">
                  <c:v>1388.1698547717845</c:v>
                </c:pt>
                <c:pt idx="957">
                  <c:v>1388.9142479253114</c:v>
                </c:pt>
                <c:pt idx="958">
                  <c:v>1389.6586410788384</c:v>
                </c:pt>
                <c:pt idx="959">
                  <c:v>1390.4030342323654</c:v>
                </c:pt>
                <c:pt idx="960">
                  <c:v>1391.1474273858923</c:v>
                </c:pt>
                <c:pt idx="961">
                  <c:v>1391.8918205394193</c:v>
                </c:pt>
                <c:pt idx="962">
                  <c:v>1392.6362136929463</c:v>
                </c:pt>
                <c:pt idx="963">
                  <c:v>1393.3806068464733</c:v>
                </c:pt>
                <c:pt idx="964">
                  <c:v>1394.1250000000002</c:v>
                </c:pt>
                <c:pt idx="965">
                  <c:v>1394.8693931535272</c:v>
                </c:pt>
                <c:pt idx="966">
                  <c:v>1395.6137863070542</c:v>
                </c:pt>
                <c:pt idx="967">
                  <c:v>1396.3581794605811</c:v>
                </c:pt>
                <c:pt idx="968">
                  <c:v>1397.1025726141081</c:v>
                </c:pt>
                <c:pt idx="969">
                  <c:v>1397.8469657676351</c:v>
                </c:pt>
                <c:pt idx="970">
                  <c:v>1398.5913589211621</c:v>
                </c:pt>
                <c:pt idx="971">
                  <c:v>1399.335752074689</c:v>
                </c:pt>
                <c:pt idx="972">
                  <c:v>1400.080145228216</c:v>
                </c:pt>
                <c:pt idx="973">
                  <c:v>1400.824538381743</c:v>
                </c:pt>
                <c:pt idx="974">
                  <c:v>1401.5689315352699</c:v>
                </c:pt>
                <c:pt idx="975">
                  <c:v>1402.3133246887969</c:v>
                </c:pt>
                <c:pt idx="976">
                  <c:v>1403.0577178423239</c:v>
                </c:pt>
                <c:pt idx="977">
                  <c:v>1403.8021109958509</c:v>
                </c:pt>
                <c:pt idx="978">
                  <c:v>1404.5465041493778</c:v>
                </c:pt>
                <c:pt idx="979">
                  <c:v>1405.2908973029048</c:v>
                </c:pt>
                <c:pt idx="980">
                  <c:v>1406.0352904564318</c:v>
                </c:pt>
                <c:pt idx="981">
                  <c:v>1406.7796836099587</c:v>
                </c:pt>
                <c:pt idx="982">
                  <c:v>1407.5240767634857</c:v>
                </c:pt>
                <c:pt idx="983">
                  <c:v>1408.2684699170127</c:v>
                </c:pt>
                <c:pt idx="984">
                  <c:v>1409.0128630705397</c:v>
                </c:pt>
                <c:pt idx="985">
                  <c:v>1409.7572562240666</c:v>
                </c:pt>
                <c:pt idx="986">
                  <c:v>1410.5016493775936</c:v>
                </c:pt>
                <c:pt idx="987">
                  <c:v>1411.2460425311206</c:v>
                </c:pt>
                <c:pt idx="988">
                  <c:v>1411.9904356846475</c:v>
                </c:pt>
                <c:pt idx="989">
                  <c:v>1412.7348288381745</c:v>
                </c:pt>
                <c:pt idx="990">
                  <c:v>1413.4792219917015</c:v>
                </c:pt>
                <c:pt idx="991">
                  <c:v>1414.2236151452285</c:v>
                </c:pt>
                <c:pt idx="992">
                  <c:v>1414.9680082987554</c:v>
                </c:pt>
                <c:pt idx="993">
                  <c:v>1415.7124014522824</c:v>
                </c:pt>
                <c:pt idx="994">
                  <c:v>1416.4567946058094</c:v>
                </c:pt>
                <c:pt idx="995">
                  <c:v>1417.2011877593363</c:v>
                </c:pt>
                <c:pt idx="996">
                  <c:v>1417.9455809128633</c:v>
                </c:pt>
                <c:pt idx="997">
                  <c:v>1418.6899740663903</c:v>
                </c:pt>
                <c:pt idx="998">
                  <c:v>1419.4343672199172</c:v>
                </c:pt>
                <c:pt idx="999">
                  <c:v>1420.1787603734442</c:v>
                </c:pt>
                <c:pt idx="1000">
                  <c:v>1420.9231535269712</c:v>
                </c:pt>
                <c:pt idx="1001">
                  <c:v>1421.6675466804982</c:v>
                </c:pt>
                <c:pt idx="1002">
                  <c:v>1422.4119398340251</c:v>
                </c:pt>
                <c:pt idx="1003">
                  <c:v>1423.1563329875521</c:v>
                </c:pt>
                <c:pt idx="1004">
                  <c:v>1423.9007261410791</c:v>
                </c:pt>
                <c:pt idx="1005">
                  <c:v>1424.645119294606</c:v>
                </c:pt>
                <c:pt idx="1006">
                  <c:v>1425.389512448133</c:v>
                </c:pt>
                <c:pt idx="1007">
                  <c:v>1426.13390560166</c:v>
                </c:pt>
                <c:pt idx="1008">
                  <c:v>1426.878298755187</c:v>
                </c:pt>
                <c:pt idx="1009">
                  <c:v>1427.6226919087139</c:v>
                </c:pt>
                <c:pt idx="1010">
                  <c:v>1428.3670850622409</c:v>
                </c:pt>
                <c:pt idx="1011">
                  <c:v>1429.1114782157679</c:v>
                </c:pt>
                <c:pt idx="1012">
                  <c:v>1429.8558713692948</c:v>
                </c:pt>
                <c:pt idx="1013">
                  <c:v>1430.6002645228218</c:v>
                </c:pt>
                <c:pt idx="1014">
                  <c:v>1431.3446576763488</c:v>
                </c:pt>
                <c:pt idx="1015">
                  <c:v>1432.0890508298758</c:v>
                </c:pt>
                <c:pt idx="1016">
                  <c:v>1432.8334439834027</c:v>
                </c:pt>
                <c:pt idx="1017">
                  <c:v>1433.5778371369297</c:v>
                </c:pt>
                <c:pt idx="1018">
                  <c:v>1434.3222302904567</c:v>
                </c:pt>
                <c:pt idx="1019">
                  <c:v>1435.0666234439836</c:v>
                </c:pt>
                <c:pt idx="1020">
                  <c:v>1435.8110165975106</c:v>
                </c:pt>
                <c:pt idx="1021">
                  <c:v>1436.5554097510376</c:v>
                </c:pt>
                <c:pt idx="1022">
                  <c:v>1437.2998029045646</c:v>
                </c:pt>
                <c:pt idx="1023">
                  <c:v>1438.0441960580915</c:v>
                </c:pt>
                <c:pt idx="1024">
                  <c:v>1438.7885892116185</c:v>
                </c:pt>
                <c:pt idx="1025">
                  <c:v>1439.5329823651455</c:v>
                </c:pt>
                <c:pt idx="1026">
                  <c:v>1440.2773755186724</c:v>
                </c:pt>
                <c:pt idx="1027">
                  <c:v>1441.0217686721994</c:v>
                </c:pt>
                <c:pt idx="1028">
                  <c:v>1441.7661618257264</c:v>
                </c:pt>
                <c:pt idx="1029">
                  <c:v>1442.5105549792534</c:v>
                </c:pt>
                <c:pt idx="1030">
                  <c:v>1443.2549481327803</c:v>
                </c:pt>
                <c:pt idx="1031">
                  <c:v>1443.9993412863073</c:v>
                </c:pt>
                <c:pt idx="1032">
                  <c:v>1444.7437344398343</c:v>
                </c:pt>
                <c:pt idx="1033">
                  <c:v>1445.4881275933612</c:v>
                </c:pt>
                <c:pt idx="1034">
                  <c:v>1446.2325207468882</c:v>
                </c:pt>
                <c:pt idx="1035">
                  <c:v>1446.9769139004152</c:v>
                </c:pt>
                <c:pt idx="1036">
                  <c:v>1447.7213070539422</c:v>
                </c:pt>
                <c:pt idx="1037">
                  <c:v>1448.4657002074691</c:v>
                </c:pt>
                <c:pt idx="1038">
                  <c:v>1449.2100933609961</c:v>
                </c:pt>
                <c:pt idx="1039">
                  <c:v>1449.9544865145231</c:v>
                </c:pt>
                <c:pt idx="1040">
                  <c:v>1450.69887966805</c:v>
                </c:pt>
                <c:pt idx="1041">
                  <c:v>1451.443272821577</c:v>
                </c:pt>
                <c:pt idx="1042">
                  <c:v>1452.187665975104</c:v>
                </c:pt>
                <c:pt idx="1043">
                  <c:v>1452.932059128631</c:v>
                </c:pt>
                <c:pt idx="1044">
                  <c:v>1453.6764522821579</c:v>
                </c:pt>
                <c:pt idx="1045">
                  <c:v>1454.4208454356849</c:v>
                </c:pt>
                <c:pt idx="1046">
                  <c:v>1455.1652385892119</c:v>
                </c:pt>
                <c:pt idx="1047">
                  <c:v>1455.9096317427388</c:v>
                </c:pt>
                <c:pt idx="1048">
                  <c:v>1456.6540248962658</c:v>
                </c:pt>
                <c:pt idx="1049">
                  <c:v>1457.3984180497928</c:v>
                </c:pt>
                <c:pt idx="1050">
                  <c:v>1458.1428112033198</c:v>
                </c:pt>
                <c:pt idx="1051">
                  <c:v>1458.8872043568467</c:v>
                </c:pt>
                <c:pt idx="1052">
                  <c:v>1459.6315975103737</c:v>
                </c:pt>
                <c:pt idx="1053">
                  <c:v>1460.3759906639007</c:v>
                </c:pt>
                <c:pt idx="1054">
                  <c:v>1461.1203838174276</c:v>
                </c:pt>
                <c:pt idx="1055">
                  <c:v>1461.8647769709546</c:v>
                </c:pt>
                <c:pt idx="1056">
                  <c:v>1462.6091701244816</c:v>
                </c:pt>
                <c:pt idx="1057">
                  <c:v>1463.3535632780086</c:v>
                </c:pt>
                <c:pt idx="1058">
                  <c:v>1464.0979564315355</c:v>
                </c:pt>
                <c:pt idx="1059">
                  <c:v>1464.8423495850625</c:v>
                </c:pt>
                <c:pt idx="1060">
                  <c:v>1465.5867427385895</c:v>
                </c:pt>
                <c:pt idx="1061">
                  <c:v>1466.3311358921164</c:v>
                </c:pt>
                <c:pt idx="1062">
                  <c:v>1467.0755290456434</c:v>
                </c:pt>
                <c:pt idx="1063">
                  <c:v>1467.8199221991704</c:v>
                </c:pt>
                <c:pt idx="1064">
                  <c:v>1468.5643153526973</c:v>
                </c:pt>
                <c:pt idx="1065">
                  <c:v>1469.3087085062243</c:v>
                </c:pt>
                <c:pt idx="1066">
                  <c:v>1470.0531016597513</c:v>
                </c:pt>
                <c:pt idx="1067">
                  <c:v>1470.7974948132783</c:v>
                </c:pt>
                <c:pt idx="1068">
                  <c:v>1471.5418879668052</c:v>
                </c:pt>
                <c:pt idx="1069">
                  <c:v>1472.2862811203322</c:v>
                </c:pt>
                <c:pt idx="1070">
                  <c:v>1473.0306742738592</c:v>
                </c:pt>
                <c:pt idx="1071">
                  <c:v>1473.7750674273861</c:v>
                </c:pt>
                <c:pt idx="1072">
                  <c:v>1474.5194605809131</c:v>
                </c:pt>
                <c:pt idx="1073">
                  <c:v>1475.2638537344401</c:v>
                </c:pt>
                <c:pt idx="1074">
                  <c:v>1476.0082468879671</c:v>
                </c:pt>
                <c:pt idx="1075">
                  <c:v>1476.752640041494</c:v>
                </c:pt>
                <c:pt idx="1076">
                  <c:v>1477.497033195021</c:v>
                </c:pt>
                <c:pt idx="1077">
                  <c:v>1478.241426348548</c:v>
                </c:pt>
                <c:pt idx="1078">
                  <c:v>1478.9858195020749</c:v>
                </c:pt>
                <c:pt idx="1079">
                  <c:v>1479.7302126556019</c:v>
                </c:pt>
                <c:pt idx="1080">
                  <c:v>1480.4746058091289</c:v>
                </c:pt>
                <c:pt idx="1081">
                  <c:v>1481.2189989626559</c:v>
                </c:pt>
                <c:pt idx="1082">
                  <c:v>1481.9633921161828</c:v>
                </c:pt>
                <c:pt idx="1083">
                  <c:v>1482.7077852697098</c:v>
                </c:pt>
                <c:pt idx="1084">
                  <c:v>1483.4521784232368</c:v>
                </c:pt>
                <c:pt idx="1085">
                  <c:v>1484.1965715767637</c:v>
                </c:pt>
                <c:pt idx="1086">
                  <c:v>1484.9409647302907</c:v>
                </c:pt>
                <c:pt idx="1087">
                  <c:v>1485.6853578838177</c:v>
                </c:pt>
                <c:pt idx="1088">
                  <c:v>1486.4297510373447</c:v>
                </c:pt>
                <c:pt idx="1089">
                  <c:v>1487.1741441908716</c:v>
                </c:pt>
                <c:pt idx="1090">
                  <c:v>1487.9185373443986</c:v>
                </c:pt>
                <c:pt idx="1091">
                  <c:v>1488.6629304979256</c:v>
                </c:pt>
                <c:pt idx="1092">
                  <c:v>1489.4073236514525</c:v>
                </c:pt>
                <c:pt idx="1093">
                  <c:v>1490.1517168049795</c:v>
                </c:pt>
                <c:pt idx="1094">
                  <c:v>1490.8961099585065</c:v>
                </c:pt>
                <c:pt idx="1095">
                  <c:v>1491.6405031120335</c:v>
                </c:pt>
                <c:pt idx="1096">
                  <c:v>1492.3848962655604</c:v>
                </c:pt>
                <c:pt idx="1097">
                  <c:v>1493.1292894190874</c:v>
                </c:pt>
                <c:pt idx="1098">
                  <c:v>1493.8736825726144</c:v>
                </c:pt>
                <c:pt idx="1099">
                  <c:v>1494.6180757261413</c:v>
                </c:pt>
                <c:pt idx="1100">
                  <c:v>1495.3624688796683</c:v>
                </c:pt>
                <c:pt idx="1101">
                  <c:v>1496.1068620331953</c:v>
                </c:pt>
                <c:pt idx="1102">
                  <c:v>1496.8512551867223</c:v>
                </c:pt>
                <c:pt idx="1103">
                  <c:v>1497.5956483402492</c:v>
                </c:pt>
                <c:pt idx="1104">
                  <c:v>1498.3400414937762</c:v>
                </c:pt>
                <c:pt idx="1105">
                  <c:v>1499.0844346473032</c:v>
                </c:pt>
                <c:pt idx="1106">
                  <c:v>1499.8288278008301</c:v>
                </c:pt>
                <c:pt idx="1107">
                  <c:v>1500.5732209543571</c:v>
                </c:pt>
                <c:pt idx="1108">
                  <c:v>1501.3176141078841</c:v>
                </c:pt>
                <c:pt idx="1109">
                  <c:v>1502.0620072614111</c:v>
                </c:pt>
                <c:pt idx="1110">
                  <c:v>1502.806400414938</c:v>
                </c:pt>
                <c:pt idx="1111">
                  <c:v>1503.550793568465</c:v>
                </c:pt>
                <c:pt idx="1112">
                  <c:v>1504.295186721992</c:v>
                </c:pt>
                <c:pt idx="1113">
                  <c:v>1505.0395798755189</c:v>
                </c:pt>
                <c:pt idx="1114">
                  <c:v>1505.7839730290459</c:v>
                </c:pt>
                <c:pt idx="1115">
                  <c:v>1506.5283661825729</c:v>
                </c:pt>
                <c:pt idx="1116">
                  <c:v>1507.2727593360999</c:v>
                </c:pt>
                <c:pt idx="1117">
                  <c:v>1508.0171524896268</c:v>
                </c:pt>
                <c:pt idx="1118">
                  <c:v>1508.7615456431538</c:v>
                </c:pt>
                <c:pt idx="1119">
                  <c:v>1509.5059387966808</c:v>
                </c:pt>
                <c:pt idx="1120">
                  <c:v>1510.2503319502077</c:v>
                </c:pt>
                <c:pt idx="1121">
                  <c:v>1510.9947251037347</c:v>
                </c:pt>
                <c:pt idx="1122">
                  <c:v>1511.7391182572617</c:v>
                </c:pt>
                <c:pt idx="1123">
                  <c:v>1512.4835114107887</c:v>
                </c:pt>
                <c:pt idx="1124">
                  <c:v>1513.2279045643156</c:v>
                </c:pt>
                <c:pt idx="1125">
                  <c:v>1513.9722977178426</c:v>
                </c:pt>
                <c:pt idx="1126">
                  <c:v>1514.7166908713696</c:v>
                </c:pt>
                <c:pt idx="1127">
                  <c:v>1515.4610840248965</c:v>
                </c:pt>
                <c:pt idx="1128">
                  <c:v>1516.2054771784235</c:v>
                </c:pt>
                <c:pt idx="1129">
                  <c:v>1516.9498703319505</c:v>
                </c:pt>
                <c:pt idx="1130">
                  <c:v>1517.6942634854774</c:v>
                </c:pt>
                <c:pt idx="1131">
                  <c:v>1518.4386566390044</c:v>
                </c:pt>
                <c:pt idx="1132">
                  <c:v>1519.1830497925314</c:v>
                </c:pt>
                <c:pt idx="1133">
                  <c:v>1519.9274429460584</c:v>
                </c:pt>
                <c:pt idx="1134">
                  <c:v>1520.6718360995853</c:v>
                </c:pt>
                <c:pt idx="1135">
                  <c:v>1521.4162292531123</c:v>
                </c:pt>
                <c:pt idx="1136">
                  <c:v>1522.1606224066393</c:v>
                </c:pt>
                <c:pt idx="1137">
                  <c:v>1522.9050155601662</c:v>
                </c:pt>
                <c:pt idx="1138">
                  <c:v>1523.6494087136932</c:v>
                </c:pt>
                <c:pt idx="1139">
                  <c:v>1524.3938018672202</c:v>
                </c:pt>
                <c:pt idx="1140">
                  <c:v>1525.1381950207472</c:v>
                </c:pt>
                <c:pt idx="1141">
                  <c:v>1525.8825881742741</c:v>
                </c:pt>
                <c:pt idx="1142">
                  <c:v>1526.6269813278011</c:v>
                </c:pt>
                <c:pt idx="1143">
                  <c:v>1527.3713744813281</c:v>
                </c:pt>
                <c:pt idx="1144">
                  <c:v>1528.115767634855</c:v>
                </c:pt>
                <c:pt idx="1145">
                  <c:v>1528.860160788382</c:v>
                </c:pt>
                <c:pt idx="1146">
                  <c:v>1529.604553941909</c:v>
                </c:pt>
                <c:pt idx="1147">
                  <c:v>1530.348947095436</c:v>
                </c:pt>
                <c:pt idx="1148">
                  <c:v>1531.0933402489629</c:v>
                </c:pt>
                <c:pt idx="1149">
                  <c:v>1531.8377334024899</c:v>
                </c:pt>
                <c:pt idx="1150">
                  <c:v>1532.5821265560169</c:v>
                </c:pt>
                <c:pt idx="1151">
                  <c:v>1533.3265197095438</c:v>
                </c:pt>
                <c:pt idx="1152">
                  <c:v>1534.0709128630708</c:v>
                </c:pt>
                <c:pt idx="1153">
                  <c:v>1534.8153060165978</c:v>
                </c:pt>
                <c:pt idx="1154">
                  <c:v>1535.5596991701248</c:v>
                </c:pt>
                <c:pt idx="1155">
                  <c:v>1536.3040923236517</c:v>
                </c:pt>
                <c:pt idx="1156">
                  <c:v>1537.0484854771787</c:v>
                </c:pt>
                <c:pt idx="1157">
                  <c:v>1537.7928786307057</c:v>
                </c:pt>
                <c:pt idx="1158">
                  <c:v>1538.5372717842326</c:v>
                </c:pt>
                <c:pt idx="1159">
                  <c:v>1539.2816649377596</c:v>
                </c:pt>
                <c:pt idx="1160">
                  <c:v>1540.0260580912866</c:v>
                </c:pt>
                <c:pt idx="1161">
                  <c:v>1540.7704512448136</c:v>
                </c:pt>
                <c:pt idx="1162">
                  <c:v>1541.5148443983405</c:v>
                </c:pt>
                <c:pt idx="1163">
                  <c:v>1542.2592375518675</c:v>
                </c:pt>
                <c:pt idx="1164">
                  <c:v>1543.0036307053945</c:v>
                </c:pt>
                <c:pt idx="1165">
                  <c:v>1543.7480238589214</c:v>
                </c:pt>
                <c:pt idx="1166">
                  <c:v>1544.4924170124484</c:v>
                </c:pt>
                <c:pt idx="1167">
                  <c:v>1545.2368101659754</c:v>
                </c:pt>
                <c:pt idx="1168">
                  <c:v>1545.9812033195024</c:v>
                </c:pt>
                <c:pt idx="1169">
                  <c:v>1546.7255964730293</c:v>
                </c:pt>
                <c:pt idx="1170">
                  <c:v>1547.4699896265563</c:v>
                </c:pt>
                <c:pt idx="1171">
                  <c:v>1548.2143827800833</c:v>
                </c:pt>
                <c:pt idx="1172">
                  <c:v>1548.9587759336102</c:v>
                </c:pt>
                <c:pt idx="1173">
                  <c:v>1549.7031690871372</c:v>
                </c:pt>
                <c:pt idx="1174">
                  <c:v>1550.4475622406642</c:v>
                </c:pt>
                <c:pt idx="1175">
                  <c:v>1551.1919553941912</c:v>
                </c:pt>
                <c:pt idx="1176">
                  <c:v>1551.9363485477181</c:v>
                </c:pt>
                <c:pt idx="1177">
                  <c:v>1552.6807417012451</c:v>
                </c:pt>
                <c:pt idx="1178">
                  <c:v>1553.4251348547721</c:v>
                </c:pt>
                <c:pt idx="1179">
                  <c:v>1554.169528008299</c:v>
                </c:pt>
                <c:pt idx="1180">
                  <c:v>1554.913921161826</c:v>
                </c:pt>
                <c:pt idx="1181">
                  <c:v>1555.658314315353</c:v>
                </c:pt>
                <c:pt idx="1182">
                  <c:v>1556.40270746888</c:v>
                </c:pt>
                <c:pt idx="1183">
                  <c:v>1557.1471006224069</c:v>
                </c:pt>
                <c:pt idx="1184">
                  <c:v>1557.8914937759339</c:v>
                </c:pt>
                <c:pt idx="1185">
                  <c:v>1558.6358869294609</c:v>
                </c:pt>
                <c:pt idx="1186">
                  <c:v>1559.3802800829878</c:v>
                </c:pt>
                <c:pt idx="1187">
                  <c:v>1560.1246732365148</c:v>
                </c:pt>
                <c:pt idx="1188">
                  <c:v>1560.8690663900418</c:v>
                </c:pt>
                <c:pt idx="1189">
                  <c:v>1561.6134595435688</c:v>
                </c:pt>
                <c:pt idx="1190">
                  <c:v>1562.3578526970957</c:v>
                </c:pt>
                <c:pt idx="1191">
                  <c:v>1563.1022458506227</c:v>
                </c:pt>
                <c:pt idx="1192">
                  <c:v>1563.8466390041497</c:v>
                </c:pt>
                <c:pt idx="1193">
                  <c:v>1564.5910321576766</c:v>
                </c:pt>
                <c:pt idx="1194">
                  <c:v>1565.3354253112036</c:v>
                </c:pt>
                <c:pt idx="1195">
                  <c:v>1566.0798184647306</c:v>
                </c:pt>
                <c:pt idx="1196">
                  <c:v>1566.8242116182576</c:v>
                </c:pt>
                <c:pt idx="1197">
                  <c:v>1567.5686047717845</c:v>
                </c:pt>
                <c:pt idx="1198">
                  <c:v>1568.3129979253115</c:v>
                </c:pt>
                <c:pt idx="1199">
                  <c:v>1569.0573910788385</c:v>
                </c:pt>
                <c:pt idx="1200">
                  <c:v>1569.8017842323654</c:v>
                </c:pt>
                <c:pt idx="1201">
                  <c:v>1570.5461773858924</c:v>
                </c:pt>
                <c:pt idx="1202">
                  <c:v>1571.2905705394194</c:v>
                </c:pt>
                <c:pt idx="1203">
                  <c:v>1572.0349636929463</c:v>
                </c:pt>
                <c:pt idx="1204">
                  <c:v>1572.7793568464733</c:v>
                </c:pt>
                <c:pt idx="1205">
                  <c:v>1573.5237500000003</c:v>
                </c:pt>
                <c:pt idx="1206">
                  <c:v>1574.2681431535273</c:v>
                </c:pt>
                <c:pt idx="1207">
                  <c:v>1575.0125363070542</c:v>
                </c:pt>
                <c:pt idx="1208">
                  <c:v>1575.7569294605812</c:v>
                </c:pt>
                <c:pt idx="1209">
                  <c:v>1576.5013226141082</c:v>
                </c:pt>
                <c:pt idx="1210">
                  <c:v>1577.2457157676351</c:v>
                </c:pt>
                <c:pt idx="1211">
                  <c:v>1577.9901089211621</c:v>
                </c:pt>
                <c:pt idx="1212">
                  <c:v>1578.7345020746891</c:v>
                </c:pt>
                <c:pt idx="1213">
                  <c:v>1579.4788952282161</c:v>
                </c:pt>
                <c:pt idx="1214">
                  <c:v>1580.223288381743</c:v>
                </c:pt>
                <c:pt idx="1215">
                  <c:v>1580.96768153527</c:v>
                </c:pt>
                <c:pt idx="1216">
                  <c:v>1581.712074688797</c:v>
                </c:pt>
                <c:pt idx="1217">
                  <c:v>1582.4564678423239</c:v>
                </c:pt>
                <c:pt idx="1218">
                  <c:v>1583.2008609958509</c:v>
                </c:pt>
                <c:pt idx="1219">
                  <c:v>1583.9452541493779</c:v>
                </c:pt>
                <c:pt idx="1220">
                  <c:v>1584.6896473029049</c:v>
                </c:pt>
                <c:pt idx="1221">
                  <c:v>1585.4340404564318</c:v>
                </c:pt>
                <c:pt idx="1222">
                  <c:v>1586.1784336099588</c:v>
                </c:pt>
                <c:pt idx="1223">
                  <c:v>1586.9228267634858</c:v>
                </c:pt>
                <c:pt idx="1224">
                  <c:v>1587.6672199170127</c:v>
                </c:pt>
                <c:pt idx="1225">
                  <c:v>1588.4116130705397</c:v>
                </c:pt>
                <c:pt idx="1226">
                  <c:v>1589.1560062240667</c:v>
                </c:pt>
                <c:pt idx="1227">
                  <c:v>1589.9003993775937</c:v>
                </c:pt>
                <c:pt idx="1228">
                  <c:v>1590.6447925311206</c:v>
                </c:pt>
                <c:pt idx="1229">
                  <c:v>1591.3891856846476</c:v>
                </c:pt>
                <c:pt idx="1230">
                  <c:v>1592.1335788381746</c:v>
                </c:pt>
                <c:pt idx="1231">
                  <c:v>1592.8779719917015</c:v>
                </c:pt>
                <c:pt idx="1232">
                  <c:v>1593.6223651452285</c:v>
                </c:pt>
                <c:pt idx="1233">
                  <c:v>1594.3667582987555</c:v>
                </c:pt>
                <c:pt idx="1234">
                  <c:v>1595.1111514522825</c:v>
                </c:pt>
                <c:pt idx="1235">
                  <c:v>1595.8555446058094</c:v>
                </c:pt>
                <c:pt idx="1236">
                  <c:v>1596.5999377593364</c:v>
                </c:pt>
                <c:pt idx="1237">
                  <c:v>1597.3443309128634</c:v>
                </c:pt>
                <c:pt idx="1238">
                  <c:v>1598.0887240663903</c:v>
                </c:pt>
                <c:pt idx="1239">
                  <c:v>1598.8331172199173</c:v>
                </c:pt>
                <c:pt idx="1240">
                  <c:v>1599.5775103734443</c:v>
                </c:pt>
                <c:pt idx="1241">
                  <c:v>1600.3219035269713</c:v>
                </c:pt>
                <c:pt idx="1242">
                  <c:v>1601.0662966804982</c:v>
                </c:pt>
                <c:pt idx="1243">
                  <c:v>1601.8106898340252</c:v>
                </c:pt>
                <c:pt idx="1244">
                  <c:v>1602.5550829875522</c:v>
                </c:pt>
                <c:pt idx="1245">
                  <c:v>1603.2994761410791</c:v>
                </c:pt>
                <c:pt idx="1246">
                  <c:v>1604.0438692946061</c:v>
                </c:pt>
                <c:pt idx="1247">
                  <c:v>1604.7882624481331</c:v>
                </c:pt>
                <c:pt idx="1248">
                  <c:v>1605.5326556016601</c:v>
                </c:pt>
                <c:pt idx="1249">
                  <c:v>1606.277048755187</c:v>
                </c:pt>
                <c:pt idx="1250">
                  <c:v>1607.021441908714</c:v>
                </c:pt>
                <c:pt idx="1251">
                  <c:v>1607.765835062241</c:v>
                </c:pt>
                <c:pt idx="1252">
                  <c:v>1608.5102282157679</c:v>
                </c:pt>
                <c:pt idx="1253">
                  <c:v>1609.2546213692949</c:v>
                </c:pt>
                <c:pt idx="1254">
                  <c:v>1609.9990145228219</c:v>
                </c:pt>
                <c:pt idx="1255">
                  <c:v>1610.7434076763489</c:v>
                </c:pt>
                <c:pt idx="1256">
                  <c:v>1611.4878008298758</c:v>
                </c:pt>
                <c:pt idx="1257">
                  <c:v>1612.2321939834028</c:v>
                </c:pt>
                <c:pt idx="1258">
                  <c:v>1612.9765871369298</c:v>
                </c:pt>
                <c:pt idx="1259">
                  <c:v>1613.7209802904567</c:v>
                </c:pt>
                <c:pt idx="1260">
                  <c:v>1614.4653734439837</c:v>
                </c:pt>
                <c:pt idx="1261">
                  <c:v>1615.2097665975107</c:v>
                </c:pt>
                <c:pt idx="1262">
                  <c:v>1615.9541597510377</c:v>
                </c:pt>
                <c:pt idx="1263">
                  <c:v>1616.6985529045646</c:v>
                </c:pt>
                <c:pt idx="1264">
                  <c:v>1617.4429460580916</c:v>
                </c:pt>
                <c:pt idx="1265">
                  <c:v>1618.1873392116186</c:v>
                </c:pt>
                <c:pt idx="1266">
                  <c:v>1618.9317323651455</c:v>
                </c:pt>
                <c:pt idx="1267">
                  <c:v>1619.6761255186725</c:v>
                </c:pt>
                <c:pt idx="1268">
                  <c:v>1620.4205186721995</c:v>
                </c:pt>
                <c:pt idx="1269">
                  <c:v>1621.1649118257264</c:v>
                </c:pt>
                <c:pt idx="1270">
                  <c:v>1621.9093049792534</c:v>
                </c:pt>
                <c:pt idx="1271">
                  <c:v>1622.6536981327804</c:v>
                </c:pt>
                <c:pt idx="1272">
                  <c:v>1623.3980912863074</c:v>
                </c:pt>
                <c:pt idx="1273">
                  <c:v>1624.1424844398343</c:v>
                </c:pt>
                <c:pt idx="1274">
                  <c:v>1624.8868775933613</c:v>
                </c:pt>
                <c:pt idx="1275">
                  <c:v>1625.6312707468883</c:v>
                </c:pt>
                <c:pt idx="1276">
                  <c:v>1626.3756639004152</c:v>
                </c:pt>
                <c:pt idx="1277">
                  <c:v>1627.1200570539422</c:v>
                </c:pt>
                <c:pt idx="1278">
                  <c:v>1627.8644502074692</c:v>
                </c:pt>
                <c:pt idx="1279">
                  <c:v>1628.6088433609962</c:v>
                </c:pt>
                <c:pt idx="1280">
                  <c:v>1629.3532365145231</c:v>
                </c:pt>
                <c:pt idx="1281">
                  <c:v>1630.0976296680501</c:v>
                </c:pt>
                <c:pt idx="1282">
                  <c:v>1630.8420228215771</c:v>
                </c:pt>
                <c:pt idx="1283">
                  <c:v>1631.586415975104</c:v>
                </c:pt>
                <c:pt idx="1284">
                  <c:v>1632.330809128631</c:v>
                </c:pt>
                <c:pt idx="1285">
                  <c:v>1633.075202282158</c:v>
                </c:pt>
                <c:pt idx="1286">
                  <c:v>1633.819595435685</c:v>
                </c:pt>
                <c:pt idx="1287">
                  <c:v>1634.5639885892119</c:v>
                </c:pt>
                <c:pt idx="1288">
                  <c:v>1635.3083817427389</c:v>
                </c:pt>
                <c:pt idx="1289">
                  <c:v>1636.0527748962659</c:v>
                </c:pt>
                <c:pt idx="1290">
                  <c:v>1636.7971680497928</c:v>
                </c:pt>
                <c:pt idx="1291">
                  <c:v>1637.5415612033198</c:v>
                </c:pt>
                <c:pt idx="1292">
                  <c:v>1638.2859543568468</c:v>
                </c:pt>
                <c:pt idx="1293">
                  <c:v>1639.0303475103738</c:v>
                </c:pt>
                <c:pt idx="1294">
                  <c:v>1639.7747406639007</c:v>
                </c:pt>
                <c:pt idx="1295">
                  <c:v>1640.5191338174277</c:v>
                </c:pt>
                <c:pt idx="1296">
                  <c:v>1641.2635269709547</c:v>
                </c:pt>
                <c:pt idx="1297">
                  <c:v>1642.0079201244816</c:v>
                </c:pt>
                <c:pt idx="1298">
                  <c:v>1642.7523132780086</c:v>
                </c:pt>
                <c:pt idx="1299">
                  <c:v>1643.4967064315356</c:v>
                </c:pt>
                <c:pt idx="1300">
                  <c:v>1644.2410995850626</c:v>
                </c:pt>
                <c:pt idx="1301">
                  <c:v>1644.9854927385895</c:v>
                </c:pt>
                <c:pt idx="1302">
                  <c:v>1645.7298858921165</c:v>
                </c:pt>
                <c:pt idx="1303">
                  <c:v>1646.4742790456435</c:v>
                </c:pt>
                <c:pt idx="1304">
                  <c:v>1647.2186721991704</c:v>
                </c:pt>
                <c:pt idx="1305">
                  <c:v>1647.9630653526974</c:v>
                </c:pt>
                <c:pt idx="1306">
                  <c:v>1648.7074585062244</c:v>
                </c:pt>
                <c:pt idx="1307">
                  <c:v>1649.4518516597514</c:v>
                </c:pt>
                <c:pt idx="1308">
                  <c:v>1650.1962448132783</c:v>
                </c:pt>
                <c:pt idx="1309">
                  <c:v>1650.9406379668053</c:v>
                </c:pt>
                <c:pt idx="1310">
                  <c:v>1651.6850311203323</c:v>
                </c:pt>
                <c:pt idx="1311">
                  <c:v>1652.4294242738592</c:v>
                </c:pt>
                <c:pt idx="1312">
                  <c:v>1653.1738174273862</c:v>
                </c:pt>
                <c:pt idx="1313">
                  <c:v>1653.9182105809132</c:v>
                </c:pt>
                <c:pt idx="1314">
                  <c:v>1654.6626037344402</c:v>
                </c:pt>
                <c:pt idx="1315">
                  <c:v>1655.4069968879671</c:v>
                </c:pt>
                <c:pt idx="1316">
                  <c:v>1656.1513900414941</c:v>
                </c:pt>
                <c:pt idx="1317">
                  <c:v>1656.8957831950211</c:v>
                </c:pt>
                <c:pt idx="1318">
                  <c:v>1657.640176348548</c:v>
                </c:pt>
                <c:pt idx="1319">
                  <c:v>1658.384569502075</c:v>
                </c:pt>
                <c:pt idx="1320">
                  <c:v>1659.128962655602</c:v>
                </c:pt>
                <c:pt idx="1321">
                  <c:v>1659.873355809129</c:v>
                </c:pt>
                <c:pt idx="1322">
                  <c:v>1660.6177489626559</c:v>
                </c:pt>
                <c:pt idx="1323">
                  <c:v>1661.3621421161829</c:v>
                </c:pt>
                <c:pt idx="1324">
                  <c:v>1662.1065352697099</c:v>
                </c:pt>
                <c:pt idx="1325">
                  <c:v>1662.8509284232368</c:v>
                </c:pt>
                <c:pt idx="1326">
                  <c:v>1663.5953215767638</c:v>
                </c:pt>
                <c:pt idx="1327">
                  <c:v>1664.3397147302908</c:v>
                </c:pt>
                <c:pt idx="1328">
                  <c:v>1665.0841078838178</c:v>
                </c:pt>
                <c:pt idx="1329">
                  <c:v>1665.8285010373447</c:v>
                </c:pt>
                <c:pt idx="1330">
                  <c:v>1666.5728941908717</c:v>
                </c:pt>
                <c:pt idx="1331">
                  <c:v>1667.3172873443987</c:v>
                </c:pt>
                <c:pt idx="1332">
                  <c:v>1668.0616804979256</c:v>
                </c:pt>
                <c:pt idx="1333">
                  <c:v>1668.8060736514526</c:v>
                </c:pt>
                <c:pt idx="1334">
                  <c:v>1669.5504668049796</c:v>
                </c:pt>
                <c:pt idx="1335">
                  <c:v>1670.2948599585065</c:v>
                </c:pt>
                <c:pt idx="1336">
                  <c:v>1671.0392531120335</c:v>
                </c:pt>
                <c:pt idx="1337">
                  <c:v>1671.7836462655605</c:v>
                </c:pt>
                <c:pt idx="1338">
                  <c:v>1672.5280394190875</c:v>
                </c:pt>
                <c:pt idx="1339">
                  <c:v>1673.2724325726144</c:v>
                </c:pt>
                <c:pt idx="1340">
                  <c:v>1674.0168257261414</c:v>
                </c:pt>
                <c:pt idx="1341">
                  <c:v>1674.7612188796684</c:v>
                </c:pt>
                <c:pt idx="1342">
                  <c:v>1675.5056120331953</c:v>
                </c:pt>
                <c:pt idx="1343">
                  <c:v>1676.2500051867223</c:v>
                </c:pt>
                <c:pt idx="1344">
                  <c:v>1676.9943983402493</c:v>
                </c:pt>
                <c:pt idx="1345">
                  <c:v>1677.7387914937763</c:v>
                </c:pt>
                <c:pt idx="1346">
                  <c:v>1678.4831846473032</c:v>
                </c:pt>
                <c:pt idx="1347">
                  <c:v>1679.2275778008302</c:v>
                </c:pt>
                <c:pt idx="1348">
                  <c:v>1679.9719709543572</c:v>
                </c:pt>
                <c:pt idx="1349">
                  <c:v>1680.7163641078841</c:v>
                </c:pt>
                <c:pt idx="1350">
                  <c:v>1681.4607572614111</c:v>
                </c:pt>
                <c:pt idx="1351">
                  <c:v>1682.2051504149381</c:v>
                </c:pt>
                <c:pt idx="1352">
                  <c:v>1682.9495435684651</c:v>
                </c:pt>
                <c:pt idx="1353">
                  <c:v>1683.693936721992</c:v>
                </c:pt>
                <c:pt idx="1354">
                  <c:v>1684.438329875519</c:v>
                </c:pt>
                <c:pt idx="1355">
                  <c:v>1685.182723029046</c:v>
                </c:pt>
                <c:pt idx="1356">
                  <c:v>1685.9271161825729</c:v>
                </c:pt>
                <c:pt idx="1357">
                  <c:v>1686.6715093360999</c:v>
                </c:pt>
                <c:pt idx="1358">
                  <c:v>1687.4159024896269</c:v>
                </c:pt>
                <c:pt idx="1359">
                  <c:v>1688.1602956431539</c:v>
                </c:pt>
                <c:pt idx="1360">
                  <c:v>1688.9046887966808</c:v>
                </c:pt>
                <c:pt idx="1361">
                  <c:v>1689.6490819502078</c:v>
                </c:pt>
                <c:pt idx="1362">
                  <c:v>1690.3934751037348</c:v>
                </c:pt>
                <c:pt idx="1363">
                  <c:v>1691.1378682572617</c:v>
                </c:pt>
                <c:pt idx="1364">
                  <c:v>1691.8822614107887</c:v>
                </c:pt>
                <c:pt idx="1365">
                  <c:v>1692.6266545643157</c:v>
                </c:pt>
                <c:pt idx="1366">
                  <c:v>1693.3710477178427</c:v>
                </c:pt>
                <c:pt idx="1367">
                  <c:v>1694.1154408713696</c:v>
                </c:pt>
                <c:pt idx="1368">
                  <c:v>1694.8598340248966</c:v>
                </c:pt>
                <c:pt idx="1369">
                  <c:v>1695.6042271784236</c:v>
                </c:pt>
                <c:pt idx="1370">
                  <c:v>1696.3486203319505</c:v>
                </c:pt>
                <c:pt idx="1371">
                  <c:v>1697.0930134854775</c:v>
                </c:pt>
                <c:pt idx="1372">
                  <c:v>1697.8374066390045</c:v>
                </c:pt>
                <c:pt idx="1373">
                  <c:v>1698.5817997925315</c:v>
                </c:pt>
                <c:pt idx="1374">
                  <c:v>1699.3261929460584</c:v>
                </c:pt>
                <c:pt idx="1375">
                  <c:v>1700.0705860995854</c:v>
                </c:pt>
                <c:pt idx="1376">
                  <c:v>1700.8149792531124</c:v>
                </c:pt>
                <c:pt idx="1377">
                  <c:v>1701.5593724066393</c:v>
                </c:pt>
                <c:pt idx="1378">
                  <c:v>1702.3037655601663</c:v>
                </c:pt>
                <c:pt idx="1379">
                  <c:v>1703.0481587136933</c:v>
                </c:pt>
                <c:pt idx="1380">
                  <c:v>1703.7925518672203</c:v>
                </c:pt>
                <c:pt idx="1381">
                  <c:v>1704.5369450207472</c:v>
                </c:pt>
                <c:pt idx="1382">
                  <c:v>1705.2813381742742</c:v>
                </c:pt>
                <c:pt idx="1383">
                  <c:v>1706.0257313278012</c:v>
                </c:pt>
                <c:pt idx="1384">
                  <c:v>1706.7701244813281</c:v>
                </c:pt>
                <c:pt idx="1385">
                  <c:v>1707.5145176348551</c:v>
                </c:pt>
                <c:pt idx="1386">
                  <c:v>1708.2589107883821</c:v>
                </c:pt>
                <c:pt idx="1387">
                  <c:v>1709.0033039419091</c:v>
                </c:pt>
                <c:pt idx="1388">
                  <c:v>1709.747697095436</c:v>
                </c:pt>
                <c:pt idx="1389">
                  <c:v>1710.492090248963</c:v>
                </c:pt>
                <c:pt idx="1390">
                  <c:v>1711.23648340249</c:v>
                </c:pt>
                <c:pt idx="1391">
                  <c:v>1711.9808765560169</c:v>
                </c:pt>
                <c:pt idx="1392">
                  <c:v>1712.7252697095439</c:v>
                </c:pt>
                <c:pt idx="1393">
                  <c:v>1713.4696628630709</c:v>
                </c:pt>
                <c:pt idx="1394">
                  <c:v>1714.2140560165979</c:v>
                </c:pt>
                <c:pt idx="1395">
                  <c:v>1714.9584491701248</c:v>
                </c:pt>
                <c:pt idx="1396">
                  <c:v>1715.7028423236518</c:v>
                </c:pt>
                <c:pt idx="1397">
                  <c:v>1716.4472354771788</c:v>
                </c:pt>
                <c:pt idx="1398">
                  <c:v>1717.1916286307057</c:v>
                </c:pt>
                <c:pt idx="1399">
                  <c:v>1717.9360217842327</c:v>
                </c:pt>
                <c:pt idx="1400">
                  <c:v>1718.6804149377597</c:v>
                </c:pt>
                <c:pt idx="1401">
                  <c:v>1719.4248080912866</c:v>
                </c:pt>
                <c:pt idx="1402">
                  <c:v>1720.1692012448136</c:v>
                </c:pt>
                <c:pt idx="1403">
                  <c:v>1720.9135943983406</c:v>
                </c:pt>
                <c:pt idx="1404">
                  <c:v>1721.6579875518676</c:v>
                </c:pt>
                <c:pt idx="1405">
                  <c:v>1722.4023807053945</c:v>
                </c:pt>
                <c:pt idx="1406">
                  <c:v>1723.1467738589215</c:v>
                </c:pt>
                <c:pt idx="1407">
                  <c:v>1723.8911670124485</c:v>
                </c:pt>
                <c:pt idx="1408">
                  <c:v>1724.6355601659754</c:v>
                </c:pt>
                <c:pt idx="1409">
                  <c:v>1725.3799533195024</c:v>
                </c:pt>
                <c:pt idx="1410">
                  <c:v>1726.1243464730294</c:v>
                </c:pt>
                <c:pt idx="1411">
                  <c:v>1726.8687396265564</c:v>
                </c:pt>
                <c:pt idx="1412">
                  <c:v>1727.6131327800833</c:v>
                </c:pt>
                <c:pt idx="1413">
                  <c:v>1728.3575259336103</c:v>
                </c:pt>
                <c:pt idx="1414">
                  <c:v>1729.1019190871373</c:v>
                </c:pt>
                <c:pt idx="1415">
                  <c:v>1729.8463122406642</c:v>
                </c:pt>
                <c:pt idx="1416">
                  <c:v>1730.5907053941912</c:v>
                </c:pt>
                <c:pt idx="1417">
                  <c:v>1731.3350985477182</c:v>
                </c:pt>
                <c:pt idx="1418">
                  <c:v>1732.0794917012452</c:v>
                </c:pt>
                <c:pt idx="1419">
                  <c:v>1732.8238848547721</c:v>
                </c:pt>
                <c:pt idx="1420">
                  <c:v>1733.5682780082991</c:v>
                </c:pt>
                <c:pt idx="1421">
                  <c:v>1734.3126711618261</c:v>
                </c:pt>
                <c:pt idx="1422">
                  <c:v>1735.057064315353</c:v>
                </c:pt>
                <c:pt idx="1423">
                  <c:v>1735.80145746888</c:v>
                </c:pt>
                <c:pt idx="1424">
                  <c:v>1736.545850622407</c:v>
                </c:pt>
                <c:pt idx="1425">
                  <c:v>1737.290243775934</c:v>
                </c:pt>
                <c:pt idx="1426">
                  <c:v>1738.0346369294609</c:v>
                </c:pt>
                <c:pt idx="1427">
                  <c:v>1738.7790300829879</c:v>
                </c:pt>
                <c:pt idx="1428">
                  <c:v>1739.5234232365149</c:v>
                </c:pt>
                <c:pt idx="1429">
                  <c:v>1740.2678163900418</c:v>
                </c:pt>
                <c:pt idx="1430">
                  <c:v>1741.0122095435688</c:v>
                </c:pt>
                <c:pt idx="1431">
                  <c:v>1741.7566026970958</c:v>
                </c:pt>
                <c:pt idx="1432">
                  <c:v>1742.5009958506228</c:v>
                </c:pt>
                <c:pt idx="1433">
                  <c:v>1743.2453890041497</c:v>
                </c:pt>
                <c:pt idx="1434">
                  <c:v>1743.9897821576767</c:v>
                </c:pt>
                <c:pt idx="1435">
                  <c:v>1744.7341753112037</c:v>
                </c:pt>
                <c:pt idx="1436">
                  <c:v>1745.4785684647306</c:v>
                </c:pt>
                <c:pt idx="1437">
                  <c:v>1746.2229616182576</c:v>
                </c:pt>
                <c:pt idx="1438">
                  <c:v>1746.9673547717846</c:v>
                </c:pt>
                <c:pt idx="1439">
                  <c:v>1747.7117479253116</c:v>
                </c:pt>
                <c:pt idx="1440">
                  <c:v>1748.4561410788385</c:v>
                </c:pt>
                <c:pt idx="1441">
                  <c:v>1749.2005342323655</c:v>
                </c:pt>
                <c:pt idx="1442">
                  <c:v>1749.9449273858925</c:v>
                </c:pt>
                <c:pt idx="1443">
                  <c:v>1750.6893205394194</c:v>
                </c:pt>
                <c:pt idx="1444">
                  <c:v>1751.4337136929464</c:v>
                </c:pt>
                <c:pt idx="1445">
                  <c:v>1752.1781068464734</c:v>
                </c:pt>
                <c:pt idx="1446">
                  <c:v>1752.9225000000004</c:v>
                </c:pt>
                <c:pt idx="1447">
                  <c:v>1753.6668931535273</c:v>
                </c:pt>
                <c:pt idx="1448">
                  <c:v>1754.4112863070543</c:v>
                </c:pt>
                <c:pt idx="1449">
                  <c:v>1755.1556794605813</c:v>
                </c:pt>
                <c:pt idx="1450">
                  <c:v>1755.9000726141082</c:v>
                </c:pt>
                <c:pt idx="1451">
                  <c:v>1756.6444657676352</c:v>
                </c:pt>
                <c:pt idx="1452">
                  <c:v>1757.3888589211622</c:v>
                </c:pt>
                <c:pt idx="1453">
                  <c:v>1758.1332520746892</c:v>
                </c:pt>
                <c:pt idx="1454">
                  <c:v>1758.8776452282161</c:v>
                </c:pt>
                <c:pt idx="1455">
                  <c:v>1759.6220383817431</c:v>
                </c:pt>
                <c:pt idx="1456">
                  <c:v>1760.3664315352701</c:v>
                </c:pt>
                <c:pt idx="1457">
                  <c:v>1761.110824688797</c:v>
                </c:pt>
                <c:pt idx="1458">
                  <c:v>1761.855217842324</c:v>
                </c:pt>
                <c:pt idx="1459">
                  <c:v>1762.599610995851</c:v>
                </c:pt>
                <c:pt idx="1460">
                  <c:v>1763.344004149378</c:v>
                </c:pt>
                <c:pt idx="1461">
                  <c:v>1764.0883973029049</c:v>
                </c:pt>
                <c:pt idx="1462">
                  <c:v>1764.8327904564319</c:v>
                </c:pt>
                <c:pt idx="1463">
                  <c:v>1765.5771836099589</c:v>
                </c:pt>
                <c:pt idx="1464">
                  <c:v>1766.3215767634858</c:v>
                </c:pt>
                <c:pt idx="1465">
                  <c:v>1767.0659699170128</c:v>
                </c:pt>
                <c:pt idx="1466">
                  <c:v>1767.8103630705398</c:v>
                </c:pt>
                <c:pt idx="1467">
                  <c:v>1768.5547562240668</c:v>
                </c:pt>
                <c:pt idx="1468">
                  <c:v>1769.2991493775937</c:v>
                </c:pt>
                <c:pt idx="1469">
                  <c:v>1770.0435425311207</c:v>
                </c:pt>
                <c:pt idx="1470">
                  <c:v>1770.7879356846477</c:v>
                </c:pt>
                <c:pt idx="1471">
                  <c:v>1771.5323288381746</c:v>
                </c:pt>
                <c:pt idx="1472">
                  <c:v>1772.2767219917016</c:v>
                </c:pt>
                <c:pt idx="1473">
                  <c:v>1773.0211151452286</c:v>
                </c:pt>
                <c:pt idx="1474">
                  <c:v>1773.7655082987555</c:v>
                </c:pt>
                <c:pt idx="1475">
                  <c:v>1774.5099014522825</c:v>
                </c:pt>
                <c:pt idx="1476">
                  <c:v>1775.2542946058095</c:v>
                </c:pt>
                <c:pt idx="1477">
                  <c:v>1775.9986877593365</c:v>
                </c:pt>
                <c:pt idx="1478">
                  <c:v>1776.7430809128634</c:v>
                </c:pt>
                <c:pt idx="1479">
                  <c:v>1777.4874740663904</c:v>
                </c:pt>
                <c:pt idx="1480">
                  <c:v>1778.2318672199174</c:v>
                </c:pt>
                <c:pt idx="1481">
                  <c:v>1778.9762603734443</c:v>
                </c:pt>
                <c:pt idx="1482">
                  <c:v>1779.7206535269713</c:v>
                </c:pt>
                <c:pt idx="1483">
                  <c:v>1780.4650466804983</c:v>
                </c:pt>
                <c:pt idx="1484">
                  <c:v>1781.2094398340253</c:v>
                </c:pt>
                <c:pt idx="1485">
                  <c:v>1781.9538329875522</c:v>
                </c:pt>
                <c:pt idx="1486">
                  <c:v>1782.6982261410792</c:v>
                </c:pt>
                <c:pt idx="1487">
                  <c:v>1783.4426192946062</c:v>
                </c:pt>
                <c:pt idx="1488">
                  <c:v>1784.1870124481331</c:v>
                </c:pt>
                <c:pt idx="1489">
                  <c:v>1784.9314056016601</c:v>
                </c:pt>
                <c:pt idx="1490">
                  <c:v>1785.6757987551871</c:v>
                </c:pt>
                <c:pt idx="1491">
                  <c:v>1786.4201919087141</c:v>
                </c:pt>
                <c:pt idx="1492">
                  <c:v>1787.164585062241</c:v>
                </c:pt>
                <c:pt idx="1493">
                  <c:v>1787.908978215768</c:v>
                </c:pt>
                <c:pt idx="1494">
                  <c:v>1788.653371369295</c:v>
                </c:pt>
                <c:pt idx="1495">
                  <c:v>1789.3977645228219</c:v>
                </c:pt>
                <c:pt idx="1496">
                  <c:v>1790.1421576763489</c:v>
                </c:pt>
                <c:pt idx="1497">
                  <c:v>1790.8865508298759</c:v>
                </c:pt>
                <c:pt idx="1498">
                  <c:v>1791.6309439834029</c:v>
                </c:pt>
                <c:pt idx="1499">
                  <c:v>1792.3753371369298</c:v>
                </c:pt>
                <c:pt idx="1500">
                  <c:v>1793.1197302904568</c:v>
                </c:pt>
                <c:pt idx="1501">
                  <c:v>1793.8641234439838</c:v>
                </c:pt>
                <c:pt idx="1502">
                  <c:v>1794.6085165975107</c:v>
                </c:pt>
                <c:pt idx="1503">
                  <c:v>1795.3529097510377</c:v>
                </c:pt>
                <c:pt idx="1504">
                  <c:v>1796.0973029045647</c:v>
                </c:pt>
                <c:pt idx="1505">
                  <c:v>1796.8416960580917</c:v>
                </c:pt>
                <c:pt idx="1506">
                  <c:v>1797.5860892116186</c:v>
                </c:pt>
                <c:pt idx="1507">
                  <c:v>1798.3304823651456</c:v>
                </c:pt>
                <c:pt idx="1508">
                  <c:v>1799.0748755186726</c:v>
                </c:pt>
                <c:pt idx="1509">
                  <c:v>1799.8192686721995</c:v>
                </c:pt>
                <c:pt idx="1510">
                  <c:v>1800.5636618257265</c:v>
                </c:pt>
                <c:pt idx="1511">
                  <c:v>1801.3080549792535</c:v>
                </c:pt>
                <c:pt idx="1512">
                  <c:v>1802.0524481327805</c:v>
                </c:pt>
                <c:pt idx="1513">
                  <c:v>1802.7968412863074</c:v>
                </c:pt>
                <c:pt idx="1514">
                  <c:v>1803.5412344398344</c:v>
                </c:pt>
                <c:pt idx="1515">
                  <c:v>1804.2856275933614</c:v>
                </c:pt>
                <c:pt idx="1516">
                  <c:v>1805.0300207468883</c:v>
                </c:pt>
                <c:pt idx="1517">
                  <c:v>1805.7744139004153</c:v>
                </c:pt>
                <c:pt idx="1518">
                  <c:v>1806.5188070539423</c:v>
                </c:pt>
                <c:pt idx="1519">
                  <c:v>1807.2632002074693</c:v>
                </c:pt>
                <c:pt idx="1520">
                  <c:v>1808.0075933609962</c:v>
                </c:pt>
                <c:pt idx="1521">
                  <c:v>1808.7519865145232</c:v>
                </c:pt>
                <c:pt idx="1522">
                  <c:v>1809.4963796680502</c:v>
                </c:pt>
                <c:pt idx="1523">
                  <c:v>1810.2407728215771</c:v>
                </c:pt>
                <c:pt idx="1524">
                  <c:v>1810.9851659751041</c:v>
                </c:pt>
                <c:pt idx="1525">
                  <c:v>1811.7295591286311</c:v>
                </c:pt>
                <c:pt idx="1526">
                  <c:v>1812.4739522821581</c:v>
                </c:pt>
                <c:pt idx="1527">
                  <c:v>1813.218345435685</c:v>
                </c:pt>
                <c:pt idx="1528">
                  <c:v>1813.962738589212</c:v>
                </c:pt>
                <c:pt idx="1529">
                  <c:v>1814.707131742739</c:v>
                </c:pt>
                <c:pt idx="1530">
                  <c:v>1815.4515248962659</c:v>
                </c:pt>
                <c:pt idx="1531">
                  <c:v>1816.1959180497929</c:v>
                </c:pt>
                <c:pt idx="1532">
                  <c:v>1816.9403112033199</c:v>
                </c:pt>
                <c:pt idx="1533">
                  <c:v>1817.6847043568469</c:v>
                </c:pt>
                <c:pt idx="1534">
                  <c:v>1818.4290975103738</c:v>
                </c:pt>
                <c:pt idx="1535">
                  <c:v>1819.1734906639008</c:v>
                </c:pt>
                <c:pt idx="1536">
                  <c:v>1819.9178838174278</c:v>
                </c:pt>
                <c:pt idx="1537">
                  <c:v>1820.6622769709547</c:v>
                </c:pt>
                <c:pt idx="1538">
                  <c:v>1821.4066701244817</c:v>
                </c:pt>
                <c:pt idx="1539">
                  <c:v>1822.1510632780087</c:v>
                </c:pt>
                <c:pt idx="1540">
                  <c:v>1822.8954564315356</c:v>
                </c:pt>
                <c:pt idx="1541">
                  <c:v>1823.6398495850626</c:v>
                </c:pt>
                <c:pt idx="1542">
                  <c:v>1824.3842427385896</c:v>
                </c:pt>
                <c:pt idx="1543">
                  <c:v>1825.1286358921166</c:v>
                </c:pt>
                <c:pt idx="1544">
                  <c:v>1825.8730290456435</c:v>
                </c:pt>
                <c:pt idx="1545">
                  <c:v>1826.6174221991705</c:v>
                </c:pt>
                <c:pt idx="1546">
                  <c:v>1827.3618153526975</c:v>
                </c:pt>
                <c:pt idx="1547">
                  <c:v>1828.1062085062244</c:v>
                </c:pt>
                <c:pt idx="1548">
                  <c:v>1828.8506016597514</c:v>
                </c:pt>
                <c:pt idx="1549">
                  <c:v>1829.5949948132784</c:v>
                </c:pt>
                <c:pt idx="1550">
                  <c:v>1830.3393879668054</c:v>
                </c:pt>
                <c:pt idx="1551">
                  <c:v>1831.0837811203323</c:v>
                </c:pt>
                <c:pt idx="1552">
                  <c:v>1831.8281742738593</c:v>
                </c:pt>
                <c:pt idx="1553">
                  <c:v>1832.5725674273863</c:v>
                </c:pt>
                <c:pt idx="1554">
                  <c:v>1833.3169605809132</c:v>
                </c:pt>
                <c:pt idx="1555">
                  <c:v>1834.0613537344402</c:v>
                </c:pt>
                <c:pt idx="1556">
                  <c:v>1834.8057468879672</c:v>
                </c:pt>
                <c:pt idx="1557">
                  <c:v>1835.5501400414942</c:v>
                </c:pt>
                <c:pt idx="1558">
                  <c:v>1836.2945331950211</c:v>
                </c:pt>
                <c:pt idx="1559">
                  <c:v>1837.0389263485481</c:v>
                </c:pt>
                <c:pt idx="1560">
                  <c:v>1837.7833195020751</c:v>
                </c:pt>
                <c:pt idx="1561">
                  <c:v>1838.527712655602</c:v>
                </c:pt>
                <c:pt idx="1562">
                  <c:v>1839.272105809129</c:v>
                </c:pt>
                <c:pt idx="1563">
                  <c:v>1840.016498962656</c:v>
                </c:pt>
                <c:pt idx="1564">
                  <c:v>1840.760892116183</c:v>
                </c:pt>
                <c:pt idx="1565">
                  <c:v>1841.5052852697099</c:v>
                </c:pt>
                <c:pt idx="1566">
                  <c:v>1842.2496784232369</c:v>
                </c:pt>
                <c:pt idx="1567">
                  <c:v>1842.9940715767639</c:v>
                </c:pt>
                <c:pt idx="1568">
                  <c:v>1843.7384647302908</c:v>
                </c:pt>
                <c:pt idx="1569">
                  <c:v>1844.4828578838178</c:v>
                </c:pt>
                <c:pt idx="1570">
                  <c:v>1845.2272510373448</c:v>
                </c:pt>
                <c:pt idx="1571">
                  <c:v>1845.9716441908718</c:v>
                </c:pt>
                <c:pt idx="1572">
                  <c:v>1846.7160373443987</c:v>
                </c:pt>
                <c:pt idx="1573">
                  <c:v>1847.4604304979257</c:v>
                </c:pt>
                <c:pt idx="1574">
                  <c:v>1848.2048236514527</c:v>
                </c:pt>
                <c:pt idx="1575">
                  <c:v>1848.9492168049796</c:v>
                </c:pt>
                <c:pt idx="1576">
                  <c:v>1849.6936099585066</c:v>
                </c:pt>
                <c:pt idx="1577">
                  <c:v>1850.4380031120336</c:v>
                </c:pt>
                <c:pt idx="1578">
                  <c:v>1851.1823962655606</c:v>
                </c:pt>
                <c:pt idx="1579">
                  <c:v>1851.9267894190875</c:v>
                </c:pt>
                <c:pt idx="1580">
                  <c:v>1852.6711825726145</c:v>
                </c:pt>
                <c:pt idx="1581">
                  <c:v>1853.4155757261415</c:v>
                </c:pt>
                <c:pt idx="1582">
                  <c:v>1854.1599688796684</c:v>
                </c:pt>
                <c:pt idx="1583">
                  <c:v>1854.9043620331954</c:v>
                </c:pt>
                <c:pt idx="1584">
                  <c:v>1855.6487551867224</c:v>
                </c:pt>
                <c:pt idx="1585">
                  <c:v>1856.3931483402494</c:v>
                </c:pt>
                <c:pt idx="1586">
                  <c:v>1857.1375414937763</c:v>
                </c:pt>
                <c:pt idx="1587">
                  <c:v>1857.8819346473033</c:v>
                </c:pt>
                <c:pt idx="1588">
                  <c:v>1858.6263278008303</c:v>
                </c:pt>
                <c:pt idx="1589">
                  <c:v>1859.3707209543572</c:v>
                </c:pt>
                <c:pt idx="1590">
                  <c:v>1860.1151141078842</c:v>
                </c:pt>
                <c:pt idx="1591">
                  <c:v>1860.8595072614112</c:v>
                </c:pt>
                <c:pt idx="1592">
                  <c:v>1861.6039004149382</c:v>
                </c:pt>
                <c:pt idx="1593">
                  <c:v>1862.3482935684651</c:v>
                </c:pt>
                <c:pt idx="1594">
                  <c:v>1863.0926867219921</c:v>
                </c:pt>
                <c:pt idx="1595">
                  <c:v>1863.8370798755191</c:v>
                </c:pt>
                <c:pt idx="1596">
                  <c:v>1864.581473029046</c:v>
                </c:pt>
                <c:pt idx="1597">
                  <c:v>1865.325866182573</c:v>
                </c:pt>
                <c:pt idx="1598">
                  <c:v>1866.0702593361</c:v>
                </c:pt>
                <c:pt idx="1599">
                  <c:v>1866.814652489627</c:v>
                </c:pt>
                <c:pt idx="1600">
                  <c:v>1867.5590456431539</c:v>
                </c:pt>
                <c:pt idx="1601">
                  <c:v>1868.3034387966809</c:v>
                </c:pt>
                <c:pt idx="1602">
                  <c:v>1869.0478319502079</c:v>
                </c:pt>
                <c:pt idx="1603">
                  <c:v>1869.7922251037348</c:v>
                </c:pt>
                <c:pt idx="1604">
                  <c:v>1870.5366182572618</c:v>
                </c:pt>
                <c:pt idx="1605">
                  <c:v>1871.2810114107888</c:v>
                </c:pt>
                <c:pt idx="1606">
                  <c:v>1872.0254045643157</c:v>
                </c:pt>
                <c:pt idx="1607">
                  <c:v>1872.7697977178427</c:v>
                </c:pt>
                <c:pt idx="1608">
                  <c:v>1873.5141908713697</c:v>
                </c:pt>
                <c:pt idx="1609">
                  <c:v>1874.2585840248967</c:v>
                </c:pt>
                <c:pt idx="1610">
                  <c:v>1875.0029771784236</c:v>
                </c:pt>
                <c:pt idx="1611">
                  <c:v>1875.7473703319506</c:v>
                </c:pt>
                <c:pt idx="1612">
                  <c:v>1876.4917634854776</c:v>
                </c:pt>
                <c:pt idx="1613">
                  <c:v>1877.2361566390045</c:v>
                </c:pt>
                <c:pt idx="1614">
                  <c:v>1877.9805497925315</c:v>
                </c:pt>
                <c:pt idx="1615">
                  <c:v>1878.7249429460585</c:v>
                </c:pt>
                <c:pt idx="1616">
                  <c:v>1879.4693360995855</c:v>
                </c:pt>
                <c:pt idx="1617">
                  <c:v>1880.2137292531124</c:v>
                </c:pt>
                <c:pt idx="1618">
                  <c:v>1880.9581224066394</c:v>
                </c:pt>
                <c:pt idx="1619">
                  <c:v>1881.7025155601664</c:v>
                </c:pt>
                <c:pt idx="1620">
                  <c:v>1882.4469087136933</c:v>
                </c:pt>
                <c:pt idx="1621">
                  <c:v>1883.1913018672203</c:v>
                </c:pt>
                <c:pt idx="1622">
                  <c:v>1883.9356950207473</c:v>
                </c:pt>
                <c:pt idx="1623">
                  <c:v>1884.6800881742743</c:v>
                </c:pt>
                <c:pt idx="1624">
                  <c:v>1885.4244813278012</c:v>
                </c:pt>
                <c:pt idx="1625">
                  <c:v>1886.1688744813282</c:v>
                </c:pt>
                <c:pt idx="1626">
                  <c:v>1886.9132676348552</c:v>
                </c:pt>
                <c:pt idx="1627">
                  <c:v>1887.6576607883821</c:v>
                </c:pt>
                <c:pt idx="1628">
                  <c:v>1888.4020539419091</c:v>
                </c:pt>
                <c:pt idx="1629">
                  <c:v>1889.1464470954361</c:v>
                </c:pt>
                <c:pt idx="1630">
                  <c:v>1889.8908402489631</c:v>
                </c:pt>
                <c:pt idx="1631">
                  <c:v>1890.63523340249</c:v>
                </c:pt>
                <c:pt idx="1632">
                  <c:v>1891.379626556017</c:v>
                </c:pt>
                <c:pt idx="1633">
                  <c:v>1892.124019709544</c:v>
                </c:pt>
                <c:pt idx="1634">
                  <c:v>1892.8684128630709</c:v>
                </c:pt>
                <c:pt idx="1635">
                  <c:v>1893.6128060165979</c:v>
                </c:pt>
                <c:pt idx="1636">
                  <c:v>1894.3571991701249</c:v>
                </c:pt>
                <c:pt idx="1637">
                  <c:v>1895.1015923236519</c:v>
                </c:pt>
                <c:pt idx="1638">
                  <c:v>1895.8459854771788</c:v>
                </c:pt>
                <c:pt idx="1639">
                  <c:v>1896.5903786307058</c:v>
                </c:pt>
                <c:pt idx="1640">
                  <c:v>1897.3347717842328</c:v>
                </c:pt>
                <c:pt idx="1641">
                  <c:v>1898.0791649377597</c:v>
                </c:pt>
                <c:pt idx="1642">
                  <c:v>1898.8235580912867</c:v>
                </c:pt>
                <c:pt idx="1643">
                  <c:v>1899.5679512448137</c:v>
                </c:pt>
                <c:pt idx="1644">
                  <c:v>1900.3123443983407</c:v>
                </c:pt>
                <c:pt idx="1645">
                  <c:v>1901.0567375518676</c:v>
                </c:pt>
                <c:pt idx="1646">
                  <c:v>1901.8011307053946</c:v>
                </c:pt>
                <c:pt idx="1647">
                  <c:v>1902.5455238589216</c:v>
                </c:pt>
                <c:pt idx="1648">
                  <c:v>1903.2899170124485</c:v>
                </c:pt>
                <c:pt idx="1649">
                  <c:v>1904.0343101659755</c:v>
                </c:pt>
                <c:pt idx="1650">
                  <c:v>1904.7787033195025</c:v>
                </c:pt>
                <c:pt idx="1651">
                  <c:v>1905.5230964730295</c:v>
                </c:pt>
                <c:pt idx="1652">
                  <c:v>1906.2674896265564</c:v>
                </c:pt>
                <c:pt idx="1653">
                  <c:v>1907.0118827800834</c:v>
                </c:pt>
                <c:pt idx="1654">
                  <c:v>1907.7562759336104</c:v>
                </c:pt>
                <c:pt idx="1655">
                  <c:v>1908.5006690871373</c:v>
                </c:pt>
                <c:pt idx="1656">
                  <c:v>1909.2450622406643</c:v>
                </c:pt>
                <c:pt idx="1657">
                  <c:v>1909.9894553941913</c:v>
                </c:pt>
                <c:pt idx="1658">
                  <c:v>1910.7338485477183</c:v>
                </c:pt>
                <c:pt idx="1659">
                  <c:v>1911.4782417012452</c:v>
                </c:pt>
                <c:pt idx="1660">
                  <c:v>1912.2226348547722</c:v>
                </c:pt>
                <c:pt idx="1661">
                  <c:v>1912.9670280082992</c:v>
                </c:pt>
                <c:pt idx="1662">
                  <c:v>1913.7114211618261</c:v>
                </c:pt>
                <c:pt idx="1663">
                  <c:v>1914.4558143153531</c:v>
                </c:pt>
                <c:pt idx="1664">
                  <c:v>1915.2002074688801</c:v>
                </c:pt>
                <c:pt idx="1665">
                  <c:v>1915.9446006224071</c:v>
                </c:pt>
                <c:pt idx="1666">
                  <c:v>1916.688993775934</c:v>
                </c:pt>
                <c:pt idx="1667">
                  <c:v>1917.433386929461</c:v>
                </c:pt>
                <c:pt idx="1668">
                  <c:v>1918.177780082988</c:v>
                </c:pt>
                <c:pt idx="1669">
                  <c:v>1918.9221732365149</c:v>
                </c:pt>
                <c:pt idx="1670">
                  <c:v>1919.6665663900419</c:v>
                </c:pt>
                <c:pt idx="1671">
                  <c:v>1920.4109595435689</c:v>
                </c:pt>
                <c:pt idx="1672">
                  <c:v>1921.1553526970959</c:v>
                </c:pt>
                <c:pt idx="1673">
                  <c:v>1921.8997458506228</c:v>
                </c:pt>
                <c:pt idx="1674">
                  <c:v>1922.6441390041498</c:v>
                </c:pt>
                <c:pt idx="1675">
                  <c:v>1923.3885321576768</c:v>
                </c:pt>
                <c:pt idx="1676">
                  <c:v>1924.1329253112037</c:v>
                </c:pt>
                <c:pt idx="1677">
                  <c:v>1924.8773184647307</c:v>
                </c:pt>
                <c:pt idx="1678">
                  <c:v>1925.6217116182577</c:v>
                </c:pt>
                <c:pt idx="1679">
                  <c:v>1926.3661047717846</c:v>
                </c:pt>
                <c:pt idx="1680">
                  <c:v>1927.1104979253116</c:v>
                </c:pt>
                <c:pt idx="1681">
                  <c:v>1927.8548910788386</c:v>
                </c:pt>
                <c:pt idx="1682">
                  <c:v>1928.5992842323656</c:v>
                </c:pt>
                <c:pt idx="1683">
                  <c:v>1929.3436773858925</c:v>
                </c:pt>
                <c:pt idx="1684">
                  <c:v>1930.0880705394195</c:v>
                </c:pt>
                <c:pt idx="1685">
                  <c:v>1930.8324636929465</c:v>
                </c:pt>
                <c:pt idx="1686">
                  <c:v>1931.5768568464734</c:v>
                </c:pt>
                <c:pt idx="1687">
                  <c:v>1932.3212500000004</c:v>
                </c:pt>
                <c:pt idx="1688">
                  <c:v>1933.0656431535274</c:v>
                </c:pt>
                <c:pt idx="1689">
                  <c:v>1933.8100363070544</c:v>
                </c:pt>
                <c:pt idx="1690">
                  <c:v>1934.5544294605813</c:v>
                </c:pt>
                <c:pt idx="1691">
                  <c:v>1935.2988226141083</c:v>
                </c:pt>
                <c:pt idx="1692">
                  <c:v>1936.0432157676353</c:v>
                </c:pt>
                <c:pt idx="1693">
                  <c:v>1936.7876089211622</c:v>
                </c:pt>
                <c:pt idx="1694">
                  <c:v>1937.5320020746892</c:v>
                </c:pt>
                <c:pt idx="1695">
                  <c:v>1938.2763952282162</c:v>
                </c:pt>
                <c:pt idx="1696">
                  <c:v>1939.0207883817432</c:v>
                </c:pt>
                <c:pt idx="1697">
                  <c:v>1939.7651815352701</c:v>
                </c:pt>
                <c:pt idx="1698">
                  <c:v>1940.5095746887971</c:v>
                </c:pt>
                <c:pt idx="1699">
                  <c:v>1941.2539678423241</c:v>
                </c:pt>
                <c:pt idx="1700">
                  <c:v>1941.998360995851</c:v>
                </c:pt>
                <c:pt idx="1701">
                  <c:v>1942.742754149378</c:v>
                </c:pt>
                <c:pt idx="1702">
                  <c:v>1943.487147302905</c:v>
                </c:pt>
                <c:pt idx="1703">
                  <c:v>1944.231540456432</c:v>
                </c:pt>
                <c:pt idx="1704">
                  <c:v>1944.9759336099589</c:v>
                </c:pt>
                <c:pt idx="1705">
                  <c:v>1945.7203267634859</c:v>
                </c:pt>
                <c:pt idx="1706">
                  <c:v>1946.4647199170129</c:v>
                </c:pt>
                <c:pt idx="1707">
                  <c:v>1947.2091130705398</c:v>
                </c:pt>
                <c:pt idx="1708">
                  <c:v>1947.9535062240668</c:v>
                </c:pt>
                <c:pt idx="1709">
                  <c:v>1948.6978993775938</c:v>
                </c:pt>
                <c:pt idx="1710">
                  <c:v>1949.4422925311208</c:v>
                </c:pt>
                <c:pt idx="1711">
                  <c:v>1950.1866856846477</c:v>
                </c:pt>
                <c:pt idx="1712">
                  <c:v>1950.9310788381747</c:v>
                </c:pt>
                <c:pt idx="1713">
                  <c:v>1951.6754719917017</c:v>
                </c:pt>
                <c:pt idx="1714">
                  <c:v>1952.4198651452286</c:v>
                </c:pt>
                <c:pt idx="1715">
                  <c:v>1953.1642582987556</c:v>
                </c:pt>
                <c:pt idx="1716">
                  <c:v>1953.9086514522826</c:v>
                </c:pt>
                <c:pt idx="1717">
                  <c:v>1954.6530446058096</c:v>
                </c:pt>
                <c:pt idx="1718">
                  <c:v>1955.3974377593365</c:v>
                </c:pt>
                <c:pt idx="1719">
                  <c:v>1956.1418309128635</c:v>
                </c:pt>
                <c:pt idx="1720">
                  <c:v>1956.8862240663905</c:v>
                </c:pt>
                <c:pt idx="1721">
                  <c:v>1957.6306172199174</c:v>
                </c:pt>
                <c:pt idx="1722">
                  <c:v>1958.3750103734444</c:v>
                </c:pt>
                <c:pt idx="1723">
                  <c:v>1959.1194035269714</c:v>
                </c:pt>
                <c:pt idx="1724">
                  <c:v>1959.8637966804984</c:v>
                </c:pt>
                <c:pt idx="1725">
                  <c:v>1960.6081898340253</c:v>
                </c:pt>
                <c:pt idx="1726">
                  <c:v>1961.3525829875523</c:v>
                </c:pt>
                <c:pt idx="1727">
                  <c:v>1962.0969761410793</c:v>
                </c:pt>
                <c:pt idx="1728">
                  <c:v>1962.8413692946062</c:v>
                </c:pt>
                <c:pt idx="1729">
                  <c:v>1963.5857624481332</c:v>
                </c:pt>
                <c:pt idx="1730">
                  <c:v>1964.3301556016602</c:v>
                </c:pt>
                <c:pt idx="1731">
                  <c:v>1965.0745487551872</c:v>
                </c:pt>
                <c:pt idx="1732">
                  <c:v>1965.8189419087141</c:v>
                </c:pt>
                <c:pt idx="1733">
                  <c:v>1966.5633350622411</c:v>
                </c:pt>
                <c:pt idx="1734">
                  <c:v>1967.3077282157681</c:v>
                </c:pt>
                <c:pt idx="1735">
                  <c:v>1968.052121369295</c:v>
                </c:pt>
                <c:pt idx="1736">
                  <c:v>1968.796514522822</c:v>
                </c:pt>
                <c:pt idx="1737">
                  <c:v>1969.540907676349</c:v>
                </c:pt>
                <c:pt idx="1738">
                  <c:v>1970.285300829876</c:v>
                </c:pt>
                <c:pt idx="1739">
                  <c:v>1971.0296939834029</c:v>
                </c:pt>
                <c:pt idx="1740">
                  <c:v>1971.7740871369299</c:v>
                </c:pt>
                <c:pt idx="1741">
                  <c:v>1972.5184802904569</c:v>
                </c:pt>
                <c:pt idx="1742">
                  <c:v>1973.2628734439838</c:v>
                </c:pt>
                <c:pt idx="1743">
                  <c:v>1974.0072665975108</c:v>
                </c:pt>
                <c:pt idx="1744">
                  <c:v>1974.7516597510378</c:v>
                </c:pt>
                <c:pt idx="1745">
                  <c:v>1975.4960529045647</c:v>
                </c:pt>
                <c:pt idx="1746">
                  <c:v>1976.2404460580917</c:v>
                </c:pt>
                <c:pt idx="1747">
                  <c:v>1976.9848392116187</c:v>
                </c:pt>
                <c:pt idx="1748">
                  <c:v>1977.7292323651457</c:v>
                </c:pt>
                <c:pt idx="1749">
                  <c:v>1978.4736255186726</c:v>
                </c:pt>
                <c:pt idx="1750">
                  <c:v>1979.2180186721996</c:v>
                </c:pt>
                <c:pt idx="1751">
                  <c:v>1979.9624118257266</c:v>
                </c:pt>
                <c:pt idx="1752">
                  <c:v>1980.7068049792535</c:v>
                </c:pt>
                <c:pt idx="1753">
                  <c:v>1981.4511981327805</c:v>
                </c:pt>
                <c:pt idx="1754">
                  <c:v>1982.1955912863075</c:v>
                </c:pt>
                <c:pt idx="1755">
                  <c:v>1982.9399844398345</c:v>
                </c:pt>
                <c:pt idx="1756">
                  <c:v>1983.6843775933614</c:v>
                </c:pt>
                <c:pt idx="1757">
                  <c:v>1984.4287707468884</c:v>
                </c:pt>
                <c:pt idx="1758">
                  <c:v>1985.1731639004154</c:v>
                </c:pt>
                <c:pt idx="1759">
                  <c:v>1985.9175570539423</c:v>
                </c:pt>
                <c:pt idx="1760">
                  <c:v>1986.6619502074693</c:v>
                </c:pt>
                <c:pt idx="1761">
                  <c:v>1987.4063433609963</c:v>
                </c:pt>
                <c:pt idx="1762">
                  <c:v>1988.1507365145233</c:v>
                </c:pt>
                <c:pt idx="1763">
                  <c:v>1988.8951296680502</c:v>
                </c:pt>
                <c:pt idx="1764">
                  <c:v>1989.6395228215772</c:v>
                </c:pt>
                <c:pt idx="1765">
                  <c:v>1990.3839159751042</c:v>
                </c:pt>
                <c:pt idx="1766">
                  <c:v>1991.1283091286311</c:v>
                </c:pt>
                <c:pt idx="1767">
                  <c:v>1991.8727022821581</c:v>
                </c:pt>
                <c:pt idx="1768">
                  <c:v>1992.6170954356851</c:v>
                </c:pt>
                <c:pt idx="1769">
                  <c:v>1993.3614885892121</c:v>
                </c:pt>
                <c:pt idx="1770">
                  <c:v>1994.105881742739</c:v>
                </c:pt>
                <c:pt idx="1771">
                  <c:v>1994.850274896266</c:v>
                </c:pt>
                <c:pt idx="1772">
                  <c:v>1995.594668049793</c:v>
                </c:pt>
                <c:pt idx="1773">
                  <c:v>1996.3390612033199</c:v>
                </c:pt>
                <c:pt idx="1774">
                  <c:v>1997.0834543568469</c:v>
                </c:pt>
                <c:pt idx="1775">
                  <c:v>1997.8278475103739</c:v>
                </c:pt>
                <c:pt idx="1776">
                  <c:v>1998.5722406639009</c:v>
                </c:pt>
                <c:pt idx="1777">
                  <c:v>1999.3166338174278</c:v>
                </c:pt>
                <c:pt idx="1778">
                  <c:v>2000.0610269709548</c:v>
                </c:pt>
                <c:pt idx="1779">
                  <c:v>2000.8054201244818</c:v>
                </c:pt>
                <c:pt idx="1780">
                  <c:v>2001.5498132780087</c:v>
                </c:pt>
                <c:pt idx="1781">
                  <c:v>2002.2942064315357</c:v>
                </c:pt>
                <c:pt idx="1782">
                  <c:v>2003.0385995850627</c:v>
                </c:pt>
                <c:pt idx="1783">
                  <c:v>2003.7829927385897</c:v>
                </c:pt>
                <c:pt idx="1784">
                  <c:v>2004.5273858921166</c:v>
                </c:pt>
                <c:pt idx="1785">
                  <c:v>2005.2717790456436</c:v>
                </c:pt>
                <c:pt idx="1786">
                  <c:v>2006.0161721991706</c:v>
                </c:pt>
                <c:pt idx="1787">
                  <c:v>2006.7605653526975</c:v>
                </c:pt>
                <c:pt idx="1788">
                  <c:v>2007.5049585062245</c:v>
                </c:pt>
                <c:pt idx="1789">
                  <c:v>2008.2493516597515</c:v>
                </c:pt>
                <c:pt idx="1790">
                  <c:v>2008.9937448132785</c:v>
                </c:pt>
                <c:pt idx="1791">
                  <c:v>2009.7381379668054</c:v>
                </c:pt>
                <c:pt idx="1792">
                  <c:v>2010.4825311203324</c:v>
                </c:pt>
                <c:pt idx="1793">
                  <c:v>2011.2269242738594</c:v>
                </c:pt>
                <c:pt idx="1794">
                  <c:v>2011.9713174273863</c:v>
                </c:pt>
                <c:pt idx="1795">
                  <c:v>2012.7157105809133</c:v>
                </c:pt>
                <c:pt idx="1796">
                  <c:v>2013.4601037344403</c:v>
                </c:pt>
                <c:pt idx="1797">
                  <c:v>2014.2044968879673</c:v>
                </c:pt>
                <c:pt idx="1798">
                  <c:v>2014.9488900414942</c:v>
                </c:pt>
                <c:pt idx="1799">
                  <c:v>2015.6932831950212</c:v>
                </c:pt>
                <c:pt idx="1800">
                  <c:v>2016.4376763485482</c:v>
                </c:pt>
                <c:pt idx="1801">
                  <c:v>2017.1820695020751</c:v>
                </c:pt>
                <c:pt idx="1802">
                  <c:v>2017.9264626556021</c:v>
                </c:pt>
                <c:pt idx="1803">
                  <c:v>2018.6708558091291</c:v>
                </c:pt>
                <c:pt idx="1804">
                  <c:v>2019.4152489626561</c:v>
                </c:pt>
                <c:pt idx="1805">
                  <c:v>2020.159642116183</c:v>
                </c:pt>
                <c:pt idx="1806">
                  <c:v>2020.90403526971</c:v>
                </c:pt>
                <c:pt idx="1807">
                  <c:v>2021.648428423237</c:v>
                </c:pt>
                <c:pt idx="1808">
                  <c:v>2022.3928215767639</c:v>
                </c:pt>
                <c:pt idx="1809">
                  <c:v>2023.1372147302909</c:v>
                </c:pt>
                <c:pt idx="1810">
                  <c:v>2023.8816078838179</c:v>
                </c:pt>
                <c:pt idx="1811">
                  <c:v>2024.6260010373448</c:v>
                </c:pt>
                <c:pt idx="1812">
                  <c:v>2025.3703941908718</c:v>
                </c:pt>
                <c:pt idx="1813">
                  <c:v>2026.1147873443988</c:v>
                </c:pt>
                <c:pt idx="1814">
                  <c:v>2026.8591804979258</c:v>
                </c:pt>
                <c:pt idx="1815">
                  <c:v>2027.6035736514527</c:v>
                </c:pt>
                <c:pt idx="1816">
                  <c:v>2028.3479668049797</c:v>
                </c:pt>
                <c:pt idx="1817">
                  <c:v>2029.0923599585067</c:v>
                </c:pt>
                <c:pt idx="1818">
                  <c:v>2029.8367531120336</c:v>
                </c:pt>
                <c:pt idx="1819">
                  <c:v>2030.5811462655606</c:v>
                </c:pt>
                <c:pt idx="1820">
                  <c:v>2031.3255394190876</c:v>
                </c:pt>
                <c:pt idx="1821">
                  <c:v>2032.0699325726146</c:v>
                </c:pt>
                <c:pt idx="1822">
                  <c:v>2032.8143257261415</c:v>
                </c:pt>
                <c:pt idx="1823">
                  <c:v>2033.5587188796685</c:v>
                </c:pt>
                <c:pt idx="1824">
                  <c:v>2034.3031120331955</c:v>
                </c:pt>
                <c:pt idx="1825">
                  <c:v>2035.0475051867224</c:v>
                </c:pt>
                <c:pt idx="1826">
                  <c:v>2035.7918983402494</c:v>
                </c:pt>
                <c:pt idx="1827">
                  <c:v>2036.5362914937764</c:v>
                </c:pt>
                <c:pt idx="1828">
                  <c:v>2037.2806846473034</c:v>
                </c:pt>
                <c:pt idx="1829">
                  <c:v>2038.0250778008303</c:v>
                </c:pt>
                <c:pt idx="1830">
                  <c:v>2038.7694709543573</c:v>
                </c:pt>
                <c:pt idx="1831">
                  <c:v>2039.5138641078843</c:v>
                </c:pt>
                <c:pt idx="1832">
                  <c:v>2040.2582572614112</c:v>
                </c:pt>
                <c:pt idx="1833">
                  <c:v>2041.0026504149382</c:v>
                </c:pt>
                <c:pt idx="1834">
                  <c:v>2041.7470435684652</c:v>
                </c:pt>
                <c:pt idx="1835">
                  <c:v>2042.4914367219922</c:v>
                </c:pt>
                <c:pt idx="1836">
                  <c:v>2043.2358298755191</c:v>
                </c:pt>
                <c:pt idx="1837">
                  <c:v>2043.9802230290461</c:v>
                </c:pt>
                <c:pt idx="1838">
                  <c:v>2044.7246161825731</c:v>
                </c:pt>
                <c:pt idx="1839">
                  <c:v>2045.4690093361</c:v>
                </c:pt>
                <c:pt idx="1840">
                  <c:v>2046.213402489627</c:v>
                </c:pt>
                <c:pt idx="1841">
                  <c:v>2046.957795643154</c:v>
                </c:pt>
                <c:pt idx="1842">
                  <c:v>2047.702188796681</c:v>
                </c:pt>
                <c:pt idx="1843">
                  <c:v>2048.4465819502079</c:v>
                </c:pt>
                <c:pt idx="1844">
                  <c:v>2049.1909751037347</c:v>
                </c:pt>
                <c:pt idx="1845">
                  <c:v>2049.9353682572614</c:v>
                </c:pt>
                <c:pt idx="1846">
                  <c:v>2050.6797614107882</c:v>
                </c:pt>
                <c:pt idx="1847">
                  <c:v>2051.4241545643149</c:v>
                </c:pt>
                <c:pt idx="1848">
                  <c:v>2052.1685477178416</c:v>
                </c:pt>
                <c:pt idx="1849">
                  <c:v>2052.9129408713684</c:v>
                </c:pt>
                <c:pt idx="1850">
                  <c:v>2053.6573340248951</c:v>
                </c:pt>
                <c:pt idx="1851">
                  <c:v>2054.4017271784219</c:v>
                </c:pt>
                <c:pt idx="1852">
                  <c:v>2055.1461203319486</c:v>
                </c:pt>
                <c:pt idx="1853">
                  <c:v>2055.8905134854754</c:v>
                </c:pt>
                <c:pt idx="1854">
                  <c:v>2056.6349066390021</c:v>
                </c:pt>
                <c:pt idx="1855">
                  <c:v>2057.3792997925289</c:v>
                </c:pt>
                <c:pt idx="1856">
                  <c:v>2058.1236929460556</c:v>
                </c:pt>
                <c:pt idx="1857">
                  <c:v>2058.8680860995823</c:v>
                </c:pt>
                <c:pt idx="1858">
                  <c:v>2059.6124792531091</c:v>
                </c:pt>
                <c:pt idx="1859">
                  <c:v>2060.3568724066358</c:v>
                </c:pt>
                <c:pt idx="1860">
                  <c:v>2061.1012655601626</c:v>
                </c:pt>
                <c:pt idx="1861">
                  <c:v>2061.8456587136893</c:v>
                </c:pt>
                <c:pt idx="1862">
                  <c:v>2062.5900518672161</c:v>
                </c:pt>
                <c:pt idx="1863">
                  <c:v>2063.3344450207428</c:v>
                </c:pt>
                <c:pt idx="1864">
                  <c:v>2064.0788381742695</c:v>
                </c:pt>
                <c:pt idx="1865">
                  <c:v>2064.8232313277963</c:v>
                </c:pt>
                <c:pt idx="1866">
                  <c:v>2065.567624481323</c:v>
                </c:pt>
                <c:pt idx="1867">
                  <c:v>2066.3120176348498</c:v>
                </c:pt>
                <c:pt idx="1868">
                  <c:v>2067.0564107883765</c:v>
                </c:pt>
                <c:pt idx="1869">
                  <c:v>2067.8008039419033</c:v>
                </c:pt>
                <c:pt idx="1870">
                  <c:v>2068.54519709543</c:v>
                </c:pt>
                <c:pt idx="1871">
                  <c:v>2069.2895902489568</c:v>
                </c:pt>
                <c:pt idx="1872">
                  <c:v>2070.0339834024835</c:v>
                </c:pt>
                <c:pt idx="1873">
                  <c:v>2070.7783765560102</c:v>
                </c:pt>
                <c:pt idx="1874">
                  <c:v>2071.522769709537</c:v>
                </c:pt>
                <c:pt idx="1875">
                  <c:v>2072.2671628630637</c:v>
                </c:pt>
                <c:pt idx="1876">
                  <c:v>2073.0115560165905</c:v>
                </c:pt>
                <c:pt idx="1877">
                  <c:v>2073.7559491701172</c:v>
                </c:pt>
                <c:pt idx="1878">
                  <c:v>2074.500342323644</c:v>
                </c:pt>
                <c:pt idx="1879">
                  <c:v>2075.2447354771707</c:v>
                </c:pt>
                <c:pt idx="1880">
                  <c:v>2075.9891286306975</c:v>
                </c:pt>
                <c:pt idx="1881">
                  <c:v>2076.7335217842242</c:v>
                </c:pt>
                <c:pt idx="1882">
                  <c:v>2077.4779149377509</c:v>
                </c:pt>
                <c:pt idx="1883">
                  <c:v>2078.2223080912777</c:v>
                </c:pt>
                <c:pt idx="1884">
                  <c:v>2078.9667012448044</c:v>
                </c:pt>
                <c:pt idx="1885">
                  <c:v>2079.7110943983312</c:v>
                </c:pt>
                <c:pt idx="1886">
                  <c:v>2080.4554875518579</c:v>
                </c:pt>
                <c:pt idx="1887">
                  <c:v>2081.1998807053847</c:v>
                </c:pt>
                <c:pt idx="1888">
                  <c:v>2081.9442738589114</c:v>
                </c:pt>
                <c:pt idx="1889">
                  <c:v>2082.6886670124381</c:v>
                </c:pt>
                <c:pt idx="1890">
                  <c:v>2083.4330601659649</c:v>
                </c:pt>
                <c:pt idx="1891">
                  <c:v>2084.1774533194916</c:v>
                </c:pt>
                <c:pt idx="1892">
                  <c:v>2084.9218464730184</c:v>
                </c:pt>
                <c:pt idx="1893">
                  <c:v>2085.6662396265451</c:v>
                </c:pt>
                <c:pt idx="1894">
                  <c:v>2086.4106327800719</c:v>
                </c:pt>
                <c:pt idx="1895">
                  <c:v>2087.1550259335986</c:v>
                </c:pt>
                <c:pt idx="1896">
                  <c:v>2087.8994190871254</c:v>
                </c:pt>
                <c:pt idx="1897">
                  <c:v>2088.6438122406521</c:v>
                </c:pt>
                <c:pt idx="1898">
                  <c:v>2089.3882053941788</c:v>
                </c:pt>
                <c:pt idx="1899">
                  <c:v>2090.1325985477056</c:v>
                </c:pt>
                <c:pt idx="1900">
                  <c:v>2090.8769917012323</c:v>
                </c:pt>
                <c:pt idx="1901">
                  <c:v>2091.6213848547591</c:v>
                </c:pt>
                <c:pt idx="1902">
                  <c:v>2092.3657780082858</c:v>
                </c:pt>
                <c:pt idx="1903">
                  <c:v>2093.1101711618126</c:v>
                </c:pt>
                <c:pt idx="1904">
                  <c:v>2093.8545643153393</c:v>
                </c:pt>
                <c:pt idx="1905">
                  <c:v>2094.598957468866</c:v>
                </c:pt>
                <c:pt idx="1906">
                  <c:v>2095.3433506223928</c:v>
                </c:pt>
                <c:pt idx="1907">
                  <c:v>2096.0877437759195</c:v>
                </c:pt>
                <c:pt idx="1908">
                  <c:v>2096.8321369294463</c:v>
                </c:pt>
                <c:pt idx="1909">
                  <c:v>2097.576530082973</c:v>
                </c:pt>
                <c:pt idx="1910">
                  <c:v>2098.3209232364998</c:v>
                </c:pt>
                <c:pt idx="1911">
                  <c:v>2099.0653163900265</c:v>
                </c:pt>
                <c:pt idx="1912">
                  <c:v>2099.8097095435533</c:v>
                </c:pt>
                <c:pt idx="1913">
                  <c:v>2100.55410269708</c:v>
                </c:pt>
                <c:pt idx="1914">
                  <c:v>2101.2984958506067</c:v>
                </c:pt>
                <c:pt idx="1915">
                  <c:v>2102.0428890041335</c:v>
                </c:pt>
                <c:pt idx="1916">
                  <c:v>2102.7872821576602</c:v>
                </c:pt>
                <c:pt idx="1917">
                  <c:v>2103.531675311187</c:v>
                </c:pt>
                <c:pt idx="1918">
                  <c:v>2104.2760684647137</c:v>
                </c:pt>
                <c:pt idx="1919">
                  <c:v>2105.0204616182405</c:v>
                </c:pt>
                <c:pt idx="1920">
                  <c:v>2105.7648547717672</c:v>
                </c:pt>
                <c:pt idx="1921">
                  <c:v>2106.5092479252939</c:v>
                </c:pt>
                <c:pt idx="1922">
                  <c:v>2107.2536410788207</c:v>
                </c:pt>
                <c:pt idx="1923">
                  <c:v>2107.9980342323474</c:v>
                </c:pt>
                <c:pt idx="1924">
                  <c:v>2108.7424273858742</c:v>
                </c:pt>
                <c:pt idx="1925">
                  <c:v>2109.4868205394009</c:v>
                </c:pt>
                <c:pt idx="1926">
                  <c:v>2110.2312136929277</c:v>
                </c:pt>
                <c:pt idx="1927">
                  <c:v>2110.9756068464544</c:v>
                </c:pt>
                <c:pt idx="1928">
                  <c:v>2111.7199999999812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7-4EC3-8A77-67B499758746}"/>
            </c:ext>
          </c:extLst>
        </c:ser>
        <c:ser>
          <c:idx val="1"/>
          <c:order val="1"/>
          <c:tx>
            <c:v>Trump Since Election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'Working Copy'!$H$139:$H$2530</c:f>
              <c:numCache>
                <c:formatCode>General</c:formatCode>
                <c:ptCount val="23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</c:numCache>
            </c:numRef>
          </c:cat>
          <c:val>
            <c:numRef>
              <c:f>'Working Copy'!$G$139:$G$2530</c:f>
              <c:numCache>
                <c:formatCode>General</c:formatCode>
                <c:ptCount val="2392"/>
                <c:pt idx="1928" formatCode="_(* #,##0_);_(* \(#,##0\);_(* &quot;-&quot;??_);_(@_)">
                  <c:v>2111.7199999999998</c:v>
                </c:pt>
                <c:pt idx="1929" formatCode="_(* #,##0_);_(* \(#,##0\);_(* &quot;-&quot;??_);_(@_)">
                  <c:v>2113.3979265658745</c:v>
                </c:pt>
                <c:pt idx="1930" formatCode="_(* #,##0_);_(* \(#,##0\);_(* &quot;-&quot;??_);_(@_)">
                  <c:v>2115.0758531317492</c:v>
                </c:pt>
                <c:pt idx="1931" formatCode="_(* #,##0_);_(* \(#,##0\);_(* &quot;-&quot;??_);_(@_)">
                  <c:v>2116.7537796976239</c:v>
                </c:pt>
                <c:pt idx="1932" formatCode="_(* #,##0_);_(* \(#,##0\);_(* &quot;-&quot;??_);_(@_)">
                  <c:v>2118.4317062634987</c:v>
                </c:pt>
                <c:pt idx="1933" formatCode="_(* #,##0_);_(* \(#,##0\);_(* &quot;-&quot;??_);_(@_)">
                  <c:v>2120.1096328293734</c:v>
                </c:pt>
                <c:pt idx="1934" formatCode="_(* #,##0_);_(* \(#,##0\);_(* &quot;-&quot;??_);_(@_)">
                  <c:v>2121.7875593952481</c:v>
                </c:pt>
                <c:pt idx="1935" formatCode="_(* #,##0_);_(* \(#,##0\);_(* &quot;-&quot;??_);_(@_)">
                  <c:v>2123.4654859611228</c:v>
                </c:pt>
                <c:pt idx="1936" formatCode="_(* #,##0_);_(* \(#,##0\);_(* &quot;-&quot;??_);_(@_)">
                  <c:v>2125.1434125269975</c:v>
                </c:pt>
                <c:pt idx="1937" formatCode="_(* #,##0_);_(* \(#,##0\);_(* &quot;-&quot;??_);_(@_)">
                  <c:v>2126.8213390928722</c:v>
                </c:pt>
                <c:pt idx="1938" formatCode="_(* #,##0_);_(* \(#,##0\);_(* &quot;-&quot;??_);_(@_)">
                  <c:v>2128.4992656587469</c:v>
                </c:pt>
                <c:pt idx="1939" formatCode="_(* #,##0_);_(* \(#,##0\);_(* &quot;-&quot;??_);_(@_)">
                  <c:v>2130.1771922246216</c:v>
                </c:pt>
                <c:pt idx="1940" formatCode="_(* #,##0_);_(* \(#,##0\);_(* &quot;-&quot;??_);_(@_)">
                  <c:v>2131.8551187904964</c:v>
                </c:pt>
                <c:pt idx="1941" formatCode="_(* #,##0_);_(* \(#,##0\);_(* &quot;-&quot;??_);_(@_)">
                  <c:v>2133.5330453563711</c:v>
                </c:pt>
                <c:pt idx="1942" formatCode="_(* #,##0_);_(* \(#,##0\);_(* &quot;-&quot;??_);_(@_)">
                  <c:v>2135.2109719222458</c:v>
                </c:pt>
                <c:pt idx="1943" formatCode="_(* #,##0_);_(* \(#,##0\);_(* &quot;-&quot;??_);_(@_)">
                  <c:v>2136.8888984881205</c:v>
                </c:pt>
                <c:pt idx="1944" formatCode="_(* #,##0_);_(* \(#,##0\);_(* &quot;-&quot;??_);_(@_)">
                  <c:v>2138.5668250539952</c:v>
                </c:pt>
                <c:pt idx="1945" formatCode="_(* #,##0_);_(* \(#,##0\);_(* &quot;-&quot;??_);_(@_)">
                  <c:v>2140.2447516198699</c:v>
                </c:pt>
                <c:pt idx="1946" formatCode="_(* #,##0_);_(* \(#,##0\);_(* &quot;-&quot;??_);_(@_)">
                  <c:v>2141.9226781857446</c:v>
                </c:pt>
                <c:pt idx="1947" formatCode="_(* #,##0_);_(* \(#,##0\);_(* &quot;-&quot;??_);_(@_)">
                  <c:v>2143.6006047516194</c:v>
                </c:pt>
                <c:pt idx="1948" formatCode="_(* #,##0_);_(* \(#,##0\);_(* &quot;-&quot;??_);_(@_)">
                  <c:v>2145.2785313174941</c:v>
                </c:pt>
                <c:pt idx="1949" formatCode="_(* #,##0_);_(* \(#,##0\);_(* &quot;-&quot;??_);_(@_)">
                  <c:v>2146.9564578833688</c:v>
                </c:pt>
                <c:pt idx="1950" formatCode="_(* #,##0_);_(* \(#,##0\);_(* &quot;-&quot;??_);_(@_)">
                  <c:v>2148.6343844492435</c:v>
                </c:pt>
                <c:pt idx="1951" formatCode="_(* #,##0_);_(* \(#,##0\);_(* &quot;-&quot;??_);_(@_)">
                  <c:v>2150.3123110151182</c:v>
                </c:pt>
                <c:pt idx="1952" formatCode="_(* #,##0_);_(* \(#,##0\);_(* &quot;-&quot;??_);_(@_)">
                  <c:v>2151.9902375809929</c:v>
                </c:pt>
                <c:pt idx="1953" formatCode="_(* #,##0_);_(* \(#,##0\);_(* &quot;-&quot;??_);_(@_)">
                  <c:v>2153.6681641468676</c:v>
                </c:pt>
                <c:pt idx="1954" formatCode="_(* #,##0_);_(* \(#,##0\);_(* &quot;-&quot;??_);_(@_)">
                  <c:v>2155.3460907127424</c:v>
                </c:pt>
                <c:pt idx="1955" formatCode="_(* #,##0_);_(* \(#,##0\);_(* &quot;-&quot;??_);_(@_)">
                  <c:v>2157.0240172786171</c:v>
                </c:pt>
                <c:pt idx="1956" formatCode="_(* #,##0_);_(* \(#,##0\);_(* &quot;-&quot;??_);_(@_)">
                  <c:v>2158.7019438444918</c:v>
                </c:pt>
                <c:pt idx="1957" formatCode="_(* #,##0_);_(* \(#,##0\);_(* &quot;-&quot;??_);_(@_)">
                  <c:v>2160.3798704103665</c:v>
                </c:pt>
                <c:pt idx="1958" formatCode="_(* #,##0_);_(* \(#,##0\);_(* &quot;-&quot;??_);_(@_)">
                  <c:v>2162.0577969762412</c:v>
                </c:pt>
                <c:pt idx="1959" formatCode="_(* #,##0_);_(* \(#,##0\);_(* &quot;-&quot;??_);_(@_)">
                  <c:v>2163.7357235421159</c:v>
                </c:pt>
                <c:pt idx="1960" formatCode="_(* #,##0_);_(* \(#,##0\);_(* &quot;-&quot;??_);_(@_)">
                  <c:v>2165.4136501079906</c:v>
                </c:pt>
                <c:pt idx="1961" formatCode="_(* #,##0_);_(* \(#,##0\);_(* &quot;-&quot;??_);_(@_)">
                  <c:v>2167.0915766738653</c:v>
                </c:pt>
                <c:pt idx="1962" formatCode="_(* #,##0_);_(* \(#,##0\);_(* &quot;-&quot;??_);_(@_)">
                  <c:v>2168.7695032397401</c:v>
                </c:pt>
                <c:pt idx="1963" formatCode="_(* #,##0_);_(* \(#,##0\);_(* &quot;-&quot;??_);_(@_)">
                  <c:v>2170.4474298056148</c:v>
                </c:pt>
                <c:pt idx="1964" formatCode="_(* #,##0_);_(* \(#,##0\);_(* &quot;-&quot;??_);_(@_)">
                  <c:v>2172.1253563714895</c:v>
                </c:pt>
                <c:pt idx="1965" formatCode="_(* #,##0_);_(* \(#,##0\);_(* &quot;-&quot;??_);_(@_)">
                  <c:v>2173.8032829373642</c:v>
                </c:pt>
                <c:pt idx="1966" formatCode="_(* #,##0_);_(* \(#,##0\);_(* &quot;-&quot;??_);_(@_)">
                  <c:v>2175.4812095032389</c:v>
                </c:pt>
                <c:pt idx="1967" formatCode="_(* #,##0_);_(* \(#,##0\);_(* &quot;-&quot;??_);_(@_)">
                  <c:v>2177.1591360691136</c:v>
                </c:pt>
                <c:pt idx="1968" formatCode="_(* #,##0_);_(* \(#,##0\);_(* &quot;-&quot;??_);_(@_)">
                  <c:v>2178.8370626349883</c:v>
                </c:pt>
                <c:pt idx="1969" formatCode="_(* #,##0_);_(* \(#,##0\);_(* &quot;-&quot;??_);_(@_)">
                  <c:v>2180.5149892008631</c:v>
                </c:pt>
                <c:pt idx="1970" formatCode="_(* #,##0_);_(* \(#,##0\);_(* &quot;-&quot;??_);_(@_)">
                  <c:v>2182.1929157667378</c:v>
                </c:pt>
                <c:pt idx="1971" formatCode="_(* #,##0_);_(* \(#,##0\);_(* &quot;-&quot;??_);_(@_)">
                  <c:v>2183.8708423326125</c:v>
                </c:pt>
                <c:pt idx="1972" formatCode="_(* #,##0_);_(* \(#,##0\);_(* &quot;-&quot;??_);_(@_)">
                  <c:v>2185.5487688984872</c:v>
                </c:pt>
                <c:pt idx="1973" formatCode="_(* #,##0_);_(* \(#,##0\);_(* &quot;-&quot;??_);_(@_)">
                  <c:v>2187.2266954643619</c:v>
                </c:pt>
                <c:pt idx="1974" formatCode="_(* #,##0_);_(* \(#,##0\);_(* &quot;-&quot;??_);_(@_)">
                  <c:v>2188.9046220302366</c:v>
                </c:pt>
                <c:pt idx="1975" formatCode="_(* #,##0_);_(* \(#,##0\);_(* &quot;-&quot;??_);_(@_)">
                  <c:v>2190.5825485961113</c:v>
                </c:pt>
                <c:pt idx="1976" formatCode="_(* #,##0_);_(* \(#,##0\);_(* &quot;-&quot;??_);_(@_)">
                  <c:v>2192.2604751619861</c:v>
                </c:pt>
                <c:pt idx="1977" formatCode="_(* #,##0_);_(* \(#,##0\);_(* &quot;-&quot;??_);_(@_)">
                  <c:v>2193.9384017278608</c:v>
                </c:pt>
                <c:pt idx="1978" formatCode="_(* #,##0_);_(* \(#,##0\);_(* &quot;-&quot;??_);_(@_)">
                  <c:v>2195.6163282937355</c:v>
                </c:pt>
                <c:pt idx="1979" formatCode="_(* #,##0_);_(* \(#,##0\);_(* &quot;-&quot;??_);_(@_)">
                  <c:v>2197.2942548596102</c:v>
                </c:pt>
                <c:pt idx="1980" formatCode="_(* #,##0_);_(* \(#,##0\);_(* &quot;-&quot;??_);_(@_)">
                  <c:v>2198.9721814254849</c:v>
                </c:pt>
                <c:pt idx="1981" formatCode="_(* #,##0_);_(* \(#,##0\);_(* &quot;-&quot;??_);_(@_)">
                  <c:v>2200.6501079913596</c:v>
                </c:pt>
                <c:pt idx="1982" formatCode="_(* #,##0_);_(* \(#,##0\);_(* &quot;-&quot;??_);_(@_)">
                  <c:v>2202.3280345572343</c:v>
                </c:pt>
                <c:pt idx="1983" formatCode="_(* #,##0_);_(* \(#,##0\);_(* &quot;-&quot;??_);_(@_)">
                  <c:v>2204.005961123109</c:v>
                </c:pt>
                <c:pt idx="1984" formatCode="_(* #,##0_);_(* \(#,##0\);_(* &quot;-&quot;??_);_(@_)">
                  <c:v>2205.6838876889838</c:v>
                </c:pt>
                <c:pt idx="1985" formatCode="_(* #,##0_);_(* \(#,##0\);_(* &quot;-&quot;??_);_(@_)">
                  <c:v>2207.3618142548585</c:v>
                </c:pt>
                <c:pt idx="1986" formatCode="_(* #,##0_);_(* \(#,##0\);_(* &quot;-&quot;??_);_(@_)">
                  <c:v>2209.0397408207332</c:v>
                </c:pt>
                <c:pt idx="1987" formatCode="_(* #,##0_);_(* \(#,##0\);_(* &quot;-&quot;??_);_(@_)">
                  <c:v>2210.7176673866079</c:v>
                </c:pt>
                <c:pt idx="1988" formatCode="_(* #,##0_);_(* \(#,##0\);_(* &quot;-&quot;??_);_(@_)">
                  <c:v>2212.3955939524826</c:v>
                </c:pt>
                <c:pt idx="1989" formatCode="_(* #,##0_);_(* \(#,##0\);_(* &quot;-&quot;??_);_(@_)">
                  <c:v>2214.0735205183573</c:v>
                </c:pt>
                <c:pt idx="1990" formatCode="_(* #,##0_);_(* \(#,##0\);_(* &quot;-&quot;??_);_(@_)">
                  <c:v>2215.751447084232</c:v>
                </c:pt>
                <c:pt idx="1991" formatCode="_(* #,##0_);_(* \(#,##0\);_(* &quot;-&quot;??_);_(@_)">
                  <c:v>2217.4293736501068</c:v>
                </c:pt>
                <c:pt idx="1992" formatCode="_(* #,##0_);_(* \(#,##0\);_(* &quot;-&quot;??_);_(@_)">
                  <c:v>2219.1073002159815</c:v>
                </c:pt>
                <c:pt idx="1993" formatCode="_(* #,##0_);_(* \(#,##0\);_(* &quot;-&quot;??_);_(@_)">
                  <c:v>2220.7852267818562</c:v>
                </c:pt>
                <c:pt idx="1994" formatCode="_(* #,##0_);_(* \(#,##0\);_(* &quot;-&quot;??_);_(@_)">
                  <c:v>2222.4631533477309</c:v>
                </c:pt>
                <c:pt idx="1995" formatCode="_(* #,##0_);_(* \(#,##0\);_(* &quot;-&quot;??_);_(@_)">
                  <c:v>2224.1410799136056</c:v>
                </c:pt>
                <c:pt idx="1996" formatCode="_(* #,##0_);_(* \(#,##0\);_(* &quot;-&quot;??_);_(@_)">
                  <c:v>2225.8190064794803</c:v>
                </c:pt>
                <c:pt idx="1997" formatCode="_(* #,##0_);_(* \(#,##0\);_(* &quot;-&quot;??_);_(@_)">
                  <c:v>2227.496933045355</c:v>
                </c:pt>
                <c:pt idx="1998" formatCode="_(* #,##0_);_(* \(#,##0\);_(* &quot;-&quot;??_);_(@_)">
                  <c:v>2229.1748596112297</c:v>
                </c:pt>
                <c:pt idx="1999" formatCode="_(* #,##0_);_(* \(#,##0\);_(* &quot;-&quot;??_);_(@_)">
                  <c:v>2230.8527861771045</c:v>
                </c:pt>
                <c:pt idx="2000" formatCode="_(* #,##0_);_(* \(#,##0\);_(* &quot;-&quot;??_);_(@_)">
                  <c:v>2232.5307127429792</c:v>
                </c:pt>
                <c:pt idx="2001" formatCode="_(* #,##0_);_(* \(#,##0\);_(* &quot;-&quot;??_);_(@_)">
                  <c:v>2234.2086393088539</c:v>
                </c:pt>
                <c:pt idx="2002" formatCode="_(* #,##0_);_(* \(#,##0\);_(* &quot;-&quot;??_);_(@_)">
                  <c:v>2235.8865658747286</c:v>
                </c:pt>
                <c:pt idx="2003" formatCode="_(* #,##0_);_(* \(#,##0\);_(* &quot;-&quot;??_);_(@_)">
                  <c:v>2237.5644924406033</c:v>
                </c:pt>
                <c:pt idx="2004" formatCode="_(* #,##0_);_(* \(#,##0\);_(* &quot;-&quot;??_);_(@_)">
                  <c:v>2239.242419006478</c:v>
                </c:pt>
                <c:pt idx="2005" formatCode="_(* #,##0_);_(* \(#,##0\);_(* &quot;-&quot;??_);_(@_)">
                  <c:v>2240.9203455723527</c:v>
                </c:pt>
                <c:pt idx="2006" formatCode="_(* #,##0_);_(* \(#,##0\);_(* &quot;-&quot;??_);_(@_)">
                  <c:v>2242.5982721382275</c:v>
                </c:pt>
                <c:pt idx="2007" formatCode="_(* #,##0_);_(* \(#,##0\);_(* &quot;-&quot;??_);_(@_)">
                  <c:v>2244.2761987041022</c:v>
                </c:pt>
                <c:pt idx="2008" formatCode="_(* #,##0_);_(* \(#,##0\);_(* &quot;-&quot;??_);_(@_)">
                  <c:v>2245.9541252699769</c:v>
                </c:pt>
                <c:pt idx="2009" formatCode="_(* #,##0_);_(* \(#,##0\);_(* &quot;-&quot;??_);_(@_)">
                  <c:v>2247.6320518358516</c:v>
                </c:pt>
                <c:pt idx="2010" formatCode="_(* #,##0_);_(* \(#,##0\);_(* &quot;-&quot;??_);_(@_)">
                  <c:v>2249.3099784017263</c:v>
                </c:pt>
                <c:pt idx="2011" formatCode="_(* #,##0_);_(* \(#,##0\);_(* &quot;-&quot;??_);_(@_)">
                  <c:v>2250.987904967601</c:v>
                </c:pt>
                <c:pt idx="2012" formatCode="_(* #,##0_);_(* \(#,##0\);_(* &quot;-&quot;??_);_(@_)">
                  <c:v>2252.6658315334757</c:v>
                </c:pt>
                <c:pt idx="2013" formatCode="_(* #,##0_);_(* \(#,##0\);_(* &quot;-&quot;??_);_(@_)">
                  <c:v>2254.3437580993505</c:v>
                </c:pt>
                <c:pt idx="2014" formatCode="_(* #,##0_);_(* \(#,##0\);_(* &quot;-&quot;??_);_(@_)">
                  <c:v>2256.0216846652252</c:v>
                </c:pt>
                <c:pt idx="2015" formatCode="_(* #,##0_);_(* \(#,##0\);_(* &quot;-&quot;??_);_(@_)">
                  <c:v>2257.6996112310999</c:v>
                </c:pt>
                <c:pt idx="2016" formatCode="_(* #,##0_);_(* \(#,##0\);_(* &quot;-&quot;??_);_(@_)">
                  <c:v>2259.3775377969746</c:v>
                </c:pt>
                <c:pt idx="2017" formatCode="_(* #,##0_);_(* \(#,##0\);_(* &quot;-&quot;??_);_(@_)">
                  <c:v>2261.0554643628493</c:v>
                </c:pt>
                <c:pt idx="2018" formatCode="_(* #,##0_);_(* \(#,##0\);_(* &quot;-&quot;??_);_(@_)">
                  <c:v>2262.733390928724</c:v>
                </c:pt>
                <c:pt idx="2019" formatCode="_(* #,##0_);_(* \(#,##0\);_(* &quot;-&quot;??_);_(@_)">
                  <c:v>2264.4113174945987</c:v>
                </c:pt>
                <c:pt idx="2020" formatCode="_(* #,##0_);_(* \(#,##0\);_(* &quot;-&quot;??_);_(@_)">
                  <c:v>2266.0892440604734</c:v>
                </c:pt>
                <c:pt idx="2021" formatCode="_(* #,##0_);_(* \(#,##0\);_(* &quot;-&quot;??_);_(@_)">
                  <c:v>2267.7671706263482</c:v>
                </c:pt>
                <c:pt idx="2022" formatCode="_(* #,##0_);_(* \(#,##0\);_(* &quot;-&quot;??_);_(@_)">
                  <c:v>2269.4450971922229</c:v>
                </c:pt>
                <c:pt idx="2023" formatCode="_(* #,##0_);_(* \(#,##0\);_(* &quot;-&quot;??_);_(@_)">
                  <c:v>2271.1230237580976</c:v>
                </c:pt>
                <c:pt idx="2024" formatCode="_(* #,##0_);_(* \(#,##0\);_(* &quot;-&quot;??_);_(@_)">
                  <c:v>2272.8009503239723</c:v>
                </c:pt>
                <c:pt idx="2025" formatCode="_(* #,##0_);_(* \(#,##0\);_(* &quot;-&quot;??_);_(@_)">
                  <c:v>2274.478876889847</c:v>
                </c:pt>
                <c:pt idx="2026" formatCode="_(* #,##0_);_(* \(#,##0\);_(* &quot;-&quot;??_);_(@_)">
                  <c:v>2276.1568034557217</c:v>
                </c:pt>
                <c:pt idx="2027" formatCode="_(* #,##0_);_(* \(#,##0\);_(* &quot;-&quot;??_);_(@_)">
                  <c:v>2277.8347300215964</c:v>
                </c:pt>
                <c:pt idx="2028" formatCode="_(* #,##0_);_(* \(#,##0\);_(* &quot;-&quot;??_);_(@_)">
                  <c:v>2279.5126565874712</c:v>
                </c:pt>
                <c:pt idx="2029" formatCode="_(* #,##0_);_(* \(#,##0\);_(* &quot;-&quot;??_);_(@_)">
                  <c:v>2281.1905831533459</c:v>
                </c:pt>
                <c:pt idx="2030" formatCode="_(* #,##0_);_(* \(#,##0\);_(* &quot;-&quot;??_);_(@_)">
                  <c:v>2282.8685097192206</c:v>
                </c:pt>
                <c:pt idx="2031" formatCode="_(* #,##0_);_(* \(#,##0\);_(* &quot;-&quot;??_);_(@_)">
                  <c:v>2284.5464362850953</c:v>
                </c:pt>
                <c:pt idx="2032" formatCode="_(* #,##0_);_(* \(#,##0\);_(* &quot;-&quot;??_);_(@_)">
                  <c:v>2286.22436285097</c:v>
                </c:pt>
                <c:pt idx="2033" formatCode="_(* #,##0_);_(* \(#,##0\);_(* &quot;-&quot;??_);_(@_)">
                  <c:v>2287.9022894168447</c:v>
                </c:pt>
                <c:pt idx="2034" formatCode="_(* #,##0_);_(* \(#,##0\);_(* &quot;-&quot;??_);_(@_)">
                  <c:v>2289.5802159827194</c:v>
                </c:pt>
                <c:pt idx="2035" formatCode="_(* #,##0_);_(* \(#,##0\);_(* &quot;-&quot;??_);_(@_)">
                  <c:v>2291.2581425485942</c:v>
                </c:pt>
                <c:pt idx="2036" formatCode="_(* #,##0_);_(* \(#,##0\);_(* &quot;-&quot;??_);_(@_)">
                  <c:v>2292.9360691144689</c:v>
                </c:pt>
                <c:pt idx="2037" formatCode="_(* #,##0_);_(* \(#,##0\);_(* &quot;-&quot;??_);_(@_)">
                  <c:v>2294.6139956803436</c:v>
                </c:pt>
                <c:pt idx="2038" formatCode="_(* #,##0_);_(* \(#,##0\);_(* &quot;-&quot;??_);_(@_)">
                  <c:v>2296.2919222462183</c:v>
                </c:pt>
                <c:pt idx="2039" formatCode="_(* #,##0_);_(* \(#,##0\);_(* &quot;-&quot;??_);_(@_)">
                  <c:v>2297.969848812093</c:v>
                </c:pt>
                <c:pt idx="2040" formatCode="_(* #,##0_);_(* \(#,##0\);_(* &quot;-&quot;??_);_(@_)">
                  <c:v>2299.6477753779677</c:v>
                </c:pt>
                <c:pt idx="2041" formatCode="_(* #,##0_);_(* \(#,##0\);_(* &quot;-&quot;??_);_(@_)">
                  <c:v>2301.3257019438424</c:v>
                </c:pt>
                <c:pt idx="2042" formatCode="_(* #,##0_);_(* \(#,##0\);_(* &quot;-&quot;??_);_(@_)">
                  <c:v>2303.0036285097171</c:v>
                </c:pt>
                <c:pt idx="2043" formatCode="_(* #,##0_);_(* \(#,##0\);_(* &quot;-&quot;??_);_(@_)">
                  <c:v>2304.6815550755919</c:v>
                </c:pt>
                <c:pt idx="2044" formatCode="_(* #,##0_);_(* \(#,##0\);_(* &quot;-&quot;??_);_(@_)">
                  <c:v>2306.3594816414666</c:v>
                </c:pt>
                <c:pt idx="2045" formatCode="_(* #,##0_);_(* \(#,##0\);_(* &quot;-&quot;??_);_(@_)">
                  <c:v>2308.0374082073413</c:v>
                </c:pt>
                <c:pt idx="2046" formatCode="_(* #,##0_);_(* \(#,##0\);_(* &quot;-&quot;??_);_(@_)">
                  <c:v>2309.715334773216</c:v>
                </c:pt>
                <c:pt idx="2047" formatCode="_(* #,##0_);_(* \(#,##0\);_(* &quot;-&quot;??_);_(@_)">
                  <c:v>2311.3932613390907</c:v>
                </c:pt>
                <c:pt idx="2048" formatCode="_(* #,##0_);_(* \(#,##0\);_(* &quot;-&quot;??_);_(@_)">
                  <c:v>2313.0711879049654</c:v>
                </c:pt>
                <c:pt idx="2049" formatCode="_(* #,##0_);_(* \(#,##0\);_(* &quot;-&quot;??_);_(@_)">
                  <c:v>2314.7491144708401</c:v>
                </c:pt>
                <c:pt idx="2050" formatCode="_(* #,##0_);_(* \(#,##0\);_(* &quot;-&quot;??_);_(@_)">
                  <c:v>2316.4270410367149</c:v>
                </c:pt>
                <c:pt idx="2051" formatCode="_(* #,##0_);_(* \(#,##0\);_(* &quot;-&quot;??_);_(@_)">
                  <c:v>2318.1049676025896</c:v>
                </c:pt>
                <c:pt idx="2052" formatCode="_(* #,##0_);_(* \(#,##0\);_(* &quot;-&quot;??_);_(@_)">
                  <c:v>2319.7828941684643</c:v>
                </c:pt>
                <c:pt idx="2053" formatCode="_(* #,##0_);_(* \(#,##0\);_(* &quot;-&quot;??_);_(@_)">
                  <c:v>2321.460820734339</c:v>
                </c:pt>
                <c:pt idx="2054" formatCode="_(* #,##0_);_(* \(#,##0\);_(* &quot;-&quot;??_);_(@_)">
                  <c:v>2323.1387473002137</c:v>
                </c:pt>
                <c:pt idx="2055" formatCode="_(* #,##0_);_(* \(#,##0\);_(* &quot;-&quot;??_);_(@_)">
                  <c:v>2324.8166738660884</c:v>
                </c:pt>
                <c:pt idx="2056" formatCode="_(* #,##0_);_(* \(#,##0\);_(* &quot;-&quot;??_);_(@_)">
                  <c:v>2326.4946004319631</c:v>
                </c:pt>
                <c:pt idx="2057" formatCode="_(* #,##0_);_(* \(#,##0\);_(* &quot;-&quot;??_);_(@_)">
                  <c:v>2328.1725269978378</c:v>
                </c:pt>
                <c:pt idx="2058" formatCode="_(* #,##0_);_(* \(#,##0\);_(* &quot;-&quot;??_);_(@_)">
                  <c:v>2329.8504535637126</c:v>
                </c:pt>
                <c:pt idx="2059" formatCode="_(* #,##0_);_(* \(#,##0\);_(* &quot;-&quot;??_);_(@_)">
                  <c:v>2331.5283801295873</c:v>
                </c:pt>
                <c:pt idx="2060" formatCode="_(* #,##0_);_(* \(#,##0\);_(* &quot;-&quot;??_);_(@_)">
                  <c:v>2333.206306695462</c:v>
                </c:pt>
                <c:pt idx="2061" formatCode="_(* #,##0_);_(* \(#,##0\);_(* &quot;-&quot;??_);_(@_)">
                  <c:v>2334.8842332613367</c:v>
                </c:pt>
                <c:pt idx="2062" formatCode="_(* #,##0_);_(* \(#,##0\);_(* &quot;-&quot;??_);_(@_)">
                  <c:v>2336.5621598272114</c:v>
                </c:pt>
                <c:pt idx="2063" formatCode="_(* #,##0_);_(* \(#,##0\);_(* &quot;-&quot;??_);_(@_)">
                  <c:v>2338.2400863930861</c:v>
                </c:pt>
                <c:pt idx="2064" formatCode="_(* #,##0_);_(* \(#,##0\);_(* &quot;-&quot;??_);_(@_)">
                  <c:v>2339.9180129589608</c:v>
                </c:pt>
                <c:pt idx="2065" formatCode="_(* #,##0_);_(* \(#,##0\);_(* &quot;-&quot;??_);_(@_)">
                  <c:v>2341.5959395248356</c:v>
                </c:pt>
                <c:pt idx="2066" formatCode="_(* #,##0_);_(* \(#,##0\);_(* &quot;-&quot;??_);_(@_)">
                  <c:v>2343.2738660907103</c:v>
                </c:pt>
                <c:pt idx="2067" formatCode="_(* #,##0_);_(* \(#,##0\);_(* &quot;-&quot;??_);_(@_)">
                  <c:v>2344.951792656585</c:v>
                </c:pt>
                <c:pt idx="2068" formatCode="_(* #,##0_);_(* \(#,##0\);_(* &quot;-&quot;??_);_(@_)">
                  <c:v>2346.6297192224597</c:v>
                </c:pt>
                <c:pt idx="2069" formatCode="_(* #,##0_);_(* \(#,##0\);_(* &quot;-&quot;??_);_(@_)">
                  <c:v>2348.3076457883344</c:v>
                </c:pt>
                <c:pt idx="2070" formatCode="_(* #,##0_);_(* \(#,##0\);_(* &quot;-&quot;??_);_(@_)">
                  <c:v>2349.9855723542091</c:v>
                </c:pt>
                <c:pt idx="2071" formatCode="_(* #,##0_);_(* \(#,##0\);_(* &quot;-&quot;??_);_(@_)">
                  <c:v>2351.6634989200838</c:v>
                </c:pt>
                <c:pt idx="2072" formatCode="_(* #,##0_);_(* \(#,##0\);_(* &quot;-&quot;??_);_(@_)">
                  <c:v>2353.3414254859586</c:v>
                </c:pt>
                <c:pt idx="2073" formatCode="_(* #,##0_);_(* \(#,##0\);_(* &quot;-&quot;??_);_(@_)">
                  <c:v>2355.0193520518333</c:v>
                </c:pt>
                <c:pt idx="2074" formatCode="_(* #,##0_);_(* \(#,##0\);_(* &quot;-&quot;??_);_(@_)">
                  <c:v>2356.697278617708</c:v>
                </c:pt>
                <c:pt idx="2075" formatCode="_(* #,##0_);_(* \(#,##0\);_(* &quot;-&quot;??_);_(@_)">
                  <c:v>2358.3752051835827</c:v>
                </c:pt>
                <c:pt idx="2076" formatCode="_(* #,##0_);_(* \(#,##0\);_(* &quot;-&quot;??_);_(@_)">
                  <c:v>2360.0531317494574</c:v>
                </c:pt>
                <c:pt idx="2077" formatCode="_(* #,##0_);_(* \(#,##0\);_(* &quot;-&quot;??_);_(@_)">
                  <c:v>2361.7310583153321</c:v>
                </c:pt>
                <c:pt idx="2078" formatCode="_(* #,##0_);_(* \(#,##0\);_(* &quot;-&quot;??_);_(@_)">
                  <c:v>2363.4089848812068</c:v>
                </c:pt>
                <c:pt idx="2079" formatCode="_(* #,##0_);_(* \(#,##0\);_(* &quot;-&quot;??_);_(@_)">
                  <c:v>2365.0869114470815</c:v>
                </c:pt>
                <c:pt idx="2080" formatCode="_(* #,##0_);_(* \(#,##0\);_(* &quot;-&quot;??_);_(@_)">
                  <c:v>2366.7648380129563</c:v>
                </c:pt>
                <c:pt idx="2081" formatCode="_(* #,##0_);_(* \(#,##0\);_(* &quot;-&quot;??_);_(@_)">
                  <c:v>2368.442764578831</c:v>
                </c:pt>
                <c:pt idx="2082" formatCode="_(* #,##0_);_(* \(#,##0\);_(* &quot;-&quot;??_);_(@_)">
                  <c:v>2370.1206911447057</c:v>
                </c:pt>
                <c:pt idx="2083" formatCode="_(* #,##0_);_(* \(#,##0\);_(* &quot;-&quot;??_);_(@_)">
                  <c:v>2371.7986177105804</c:v>
                </c:pt>
                <c:pt idx="2084" formatCode="_(* #,##0_);_(* \(#,##0\);_(* &quot;-&quot;??_);_(@_)">
                  <c:v>2373.4765442764551</c:v>
                </c:pt>
                <c:pt idx="2085" formatCode="_(* #,##0_);_(* \(#,##0\);_(* &quot;-&quot;??_);_(@_)">
                  <c:v>2375.1544708423298</c:v>
                </c:pt>
                <c:pt idx="2086" formatCode="_(* #,##0_);_(* \(#,##0\);_(* &quot;-&quot;??_);_(@_)">
                  <c:v>2376.8323974082045</c:v>
                </c:pt>
                <c:pt idx="2087" formatCode="_(* #,##0_);_(* \(#,##0\);_(* &quot;-&quot;??_);_(@_)">
                  <c:v>2378.5103239740793</c:v>
                </c:pt>
                <c:pt idx="2088" formatCode="_(* #,##0_);_(* \(#,##0\);_(* &quot;-&quot;??_);_(@_)">
                  <c:v>2380.188250539954</c:v>
                </c:pt>
                <c:pt idx="2089" formatCode="_(* #,##0_);_(* \(#,##0\);_(* &quot;-&quot;??_);_(@_)">
                  <c:v>2381.8661771058287</c:v>
                </c:pt>
                <c:pt idx="2090" formatCode="_(* #,##0_);_(* \(#,##0\);_(* &quot;-&quot;??_);_(@_)">
                  <c:v>2383.5441036717034</c:v>
                </c:pt>
                <c:pt idx="2091" formatCode="_(* #,##0_);_(* \(#,##0\);_(* &quot;-&quot;??_);_(@_)">
                  <c:v>2385.2220302375781</c:v>
                </c:pt>
                <c:pt idx="2092" formatCode="_(* #,##0_);_(* \(#,##0\);_(* &quot;-&quot;??_);_(@_)">
                  <c:v>2386.8999568034528</c:v>
                </c:pt>
                <c:pt idx="2093" formatCode="_(* #,##0_);_(* \(#,##0\);_(* &quot;-&quot;??_);_(@_)">
                  <c:v>2388.5778833693275</c:v>
                </c:pt>
                <c:pt idx="2094" formatCode="_(* #,##0_);_(* \(#,##0\);_(* &quot;-&quot;??_);_(@_)">
                  <c:v>2390.2558099352023</c:v>
                </c:pt>
                <c:pt idx="2095" formatCode="_(* #,##0_);_(* \(#,##0\);_(* &quot;-&quot;??_);_(@_)">
                  <c:v>2391.933736501077</c:v>
                </c:pt>
                <c:pt idx="2096" formatCode="_(* #,##0_);_(* \(#,##0\);_(* &quot;-&quot;??_);_(@_)">
                  <c:v>2393.6116630669517</c:v>
                </c:pt>
                <c:pt idx="2097" formatCode="_(* #,##0_);_(* \(#,##0\);_(* &quot;-&quot;??_);_(@_)">
                  <c:v>2395.2895896328264</c:v>
                </c:pt>
                <c:pt idx="2098" formatCode="_(* #,##0_);_(* \(#,##0\);_(* &quot;-&quot;??_);_(@_)">
                  <c:v>2396.9675161987011</c:v>
                </c:pt>
                <c:pt idx="2099" formatCode="_(* #,##0_);_(* \(#,##0\);_(* &quot;-&quot;??_);_(@_)">
                  <c:v>2398.6454427645758</c:v>
                </c:pt>
                <c:pt idx="2100" formatCode="_(* #,##0_);_(* \(#,##0\);_(* &quot;-&quot;??_);_(@_)">
                  <c:v>2400.3233693304505</c:v>
                </c:pt>
                <c:pt idx="2101" formatCode="_(* #,##0_);_(* \(#,##0\);_(* &quot;-&quot;??_);_(@_)">
                  <c:v>2402.0012958963252</c:v>
                </c:pt>
                <c:pt idx="2102" formatCode="_(* #,##0_);_(* \(#,##0\);_(* &quot;-&quot;??_);_(@_)">
                  <c:v>2403.6792224622</c:v>
                </c:pt>
                <c:pt idx="2103" formatCode="_(* #,##0_);_(* \(#,##0\);_(* &quot;-&quot;??_);_(@_)">
                  <c:v>2405.3571490280747</c:v>
                </c:pt>
                <c:pt idx="2104" formatCode="_(* #,##0_);_(* \(#,##0\);_(* &quot;-&quot;??_);_(@_)">
                  <c:v>2407.0350755939494</c:v>
                </c:pt>
                <c:pt idx="2105" formatCode="_(* #,##0_);_(* \(#,##0\);_(* &quot;-&quot;??_);_(@_)">
                  <c:v>2408.7130021598241</c:v>
                </c:pt>
                <c:pt idx="2106" formatCode="_(* #,##0_);_(* \(#,##0\);_(* &quot;-&quot;??_);_(@_)">
                  <c:v>2410.3909287256988</c:v>
                </c:pt>
                <c:pt idx="2107" formatCode="_(* #,##0_);_(* \(#,##0\);_(* &quot;-&quot;??_);_(@_)">
                  <c:v>2412.0688552915735</c:v>
                </c:pt>
                <c:pt idx="2108" formatCode="_(* #,##0_);_(* \(#,##0\);_(* &quot;-&quot;??_);_(@_)">
                  <c:v>2413.7467818574482</c:v>
                </c:pt>
                <c:pt idx="2109" formatCode="_(* #,##0_);_(* \(#,##0\);_(* &quot;-&quot;??_);_(@_)">
                  <c:v>2415.424708423323</c:v>
                </c:pt>
                <c:pt idx="2110" formatCode="_(* #,##0_);_(* \(#,##0\);_(* &quot;-&quot;??_);_(@_)">
                  <c:v>2417.1026349891977</c:v>
                </c:pt>
                <c:pt idx="2111" formatCode="_(* #,##0_);_(* \(#,##0\);_(* &quot;-&quot;??_);_(@_)">
                  <c:v>2418.7805615550724</c:v>
                </c:pt>
                <c:pt idx="2112" formatCode="_(* #,##0_);_(* \(#,##0\);_(* &quot;-&quot;??_);_(@_)">
                  <c:v>2420.4584881209471</c:v>
                </c:pt>
                <c:pt idx="2113" formatCode="_(* #,##0_);_(* \(#,##0\);_(* &quot;-&quot;??_);_(@_)">
                  <c:v>2422.1364146868218</c:v>
                </c:pt>
                <c:pt idx="2114" formatCode="_(* #,##0_);_(* \(#,##0\);_(* &quot;-&quot;??_);_(@_)">
                  <c:v>2423.8143412526965</c:v>
                </c:pt>
                <c:pt idx="2115" formatCode="_(* #,##0_);_(* \(#,##0\);_(* &quot;-&quot;??_);_(@_)">
                  <c:v>2425.4922678185712</c:v>
                </c:pt>
                <c:pt idx="2116" formatCode="_(* #,##0_);_(* \(#,##0\);_(* &quot;-&quot;??_);_(@_)">
                  <c:v>2427.1701943844459</c:v>
                </c:pt>
                <c:pt idx="2117" formatCode="_(* #,##0_);_(* \(#,##0\);_(* &quot;-&quot;??_);_(@_)">
                  <c:v>2428.8481209503207</c:v>
                </c:pt>
                <c:pt idx="2118" formatCode="_(* #,##0_);_(* \(#,##0\);_(* &quot;-&quot;??_);_(@_)">
                  <c:v>2430.5260475161954</c:v>
                </c:pt>
                <c:pt idx="2119" formatCode="_(* #,##0_);_(* \(#,##0\);_(* &quot;-&quot;??_);_(@_)">
                  <c:v>2432.2039740820701</c:v>
                </c:pt>
                <c:pt idx="2120" formatCode="_(* #,##0_);_(* \(#,##0\);_(* &quot;-&quot;??_);_(@_)">
                  <c:v>2433.8819006479448</c:v>
                </c:pt>
                <c:pt idx="2121" formatCode="_(* #,##0_);_(* \(#,##0\);_(* &quot;-&quot;??_);_(@_)">
                  <c:v>2435.5598272138195</c:v>
                </c:pt>
                <c:pt idx="2122" formatCode="_(* #,##0_);_(* \(#,##0\);_(* &quot;-&quot;??_);_(@_)">
                  <c:v>2437.2377537796942</c:v>
                </c:pt>
                <c:pt idx="2123" formatCode="_(* #,##0_);_(* \(#,##0\);_(* &quot;-&quot;??_);_(@_)">
                  <c:v>2438.9156803455689</c:v>
                </c:pt>
                <c:pt idx="2124" formatCode="_(* #,##0_);_(* \(#,##0\);_(* &quot;-&quot;??_);_(@_)">
                  <c:v>2440.5936069114437</c:v>
                </c:pt>
                <c:pt idx="2125" formatCode="_(* #,##0_);_(* \(#,##0\);_(* &quot;-&quot;??_);_(@_)">
                  <c:v>2442.2715334773184</c:v>
                </c:pt>
                <c:pt idx="2126" formatCode="_(* #,##0_);_(* \(#,##0\);_(* &quot;-&quot;??_);_(@_)">
                  <c:v>2443.9494600431931</c:v>
                </c:pt>
                <c:pt idx="2127" formatCode="_(* #,##0_);_(* \(#,##0\);_(* &quot;-&quot;??_);_(@_)">
                  <c:v>2445.6273866090678</c:v>
                </c:pt>
                <c:pt idx="2128" formatCode="_(* #,##0_);_(* \(#,##0\);_(* &quot;-&quot;??_);_(@_)">
                  <c:v>2447.3053131749425</c:v>
                </c:pt>
                <c:pt idx="2129" formatCode="_(* #,##0_);_(* \(#,##0\);_(* &quot;-&quot;??_);_(@_)">
                  <c:v>2448.9832397408172</c:v>
                </c:pt>
                <c:pt idx="2130" formatCode="_(* #,##0_);_(* \(#,##0\);_(* &quot;-&quot;??_);_(@_)">
                  <c:v>2450.6611663066919</c:v>
                </c:pt>
                <c:pt idx="2131" formatCode="_(* #,##0_);_(* \(#,##0\);_(* &quot;-&quot;??_);_(@_)">
                  <c:v>2452.3390928725667</c:v>
                </c:pt>
                <c:pt idx="2132" formatCode="_(* #,##0_);_(* \(#,##0\);_(* &quot;-&quot;??_);_(@_)">
                  <c:v>2454.0170194384414</c:v>
                </c:pt>
                <c:pt idx="2133" formatCode="_(* #,##0_);_(* \(#,##0\);_(* &quot;-&quot;??_);_(@_)">
                  <c:v>2455.6949460043161</c:v>
                </c:pt>
                <c:pt idx="2134" formatCode="_(* #,##0_);_(* \(#,##0\);_(* &quot;-&quot;??_);_(@_)">
                  <c:v>2457.3728725701908</c:v>
                </c:pt>
                <c:pt idx="2135" formatCode="_(* #,##0_);_(* \(#,##0\);_(* &quot;-&quot;??_);_(@_)">
                  <c:v>2459.0507991360655</c:v>
                </c:pt>
                <c:pt idx="2136" formatCode="_(* #,##0_);_(* \(#,##0\);_(* &quot;-&quot;??_);_(@_)">
                  <c:v>2460.7287257019402</c:v>
                </c:pt>
                <c:pt idx="2137" formatCode="_(* #,##0_);_(* \(#,##0\);_(* &quot;-&quot;??_);_(@_)">
                  <c:v>2462.4066522678149</c:v>
                </c:pt>
                <c:pt idx="2138" formatCode="_(* #,##0_);_(* \(#,##0\);_(* &quot;-&quot;??_);_(@_)">
                  <c:v>2464.0845788336896</c:v>
                </c:pt>
                <c:pt idx="2139" formatCode="_(* #,##0_);_(* \(#,##0\);_(* &quot;-&quot;??_);_(@_)">
                  <c:v>2465.7625053995644</c:v>
                </c:pt>
                <c:pt idx="2140" formatCode="_(* #,##0_);_(* \(#,##0\);_(* &quot;-&quot;??_);_(@_)">
                  <c:v>2467.4404319654391</c:v>
                </c:pt>
                <c:pt idx="2141" formatCode="_(* #,##0_);_(* \(#,##0\);_(* &quot;-&quot;??_);_(@_)">
                  <c:v>2469.1183585313138</c:v>
                </c:pt>
                <c:pt idx="2142" formatCode="_(* #,##0_);_(* \(#,##0\);_(* &quot;-&quot;??_);_(@_)">
                  <c:v>2470.7962850971885</c:v>
                </c:pt>
                <c:pt idx="2143" formatCode="_(* #,##0_);_(* \(#,##0\);_(* &quot;-&quot;??_);_(@_)">
                  <c:v>2472.4742116630632</c:v>
                </c:pt>
                <c:pt idx="2144" formatCode="_(* #,##0_);_(* \(#,##0\);_(* &quot;-&quot;??_);_(@_)">
                  <c:v>2474.1521382289379</c:v>
                </c:pt>
                <c:pt idx="2145" formatCode="_(* #,##0_);_(* \(#,##0\);_(* &quot;-&quot;??_);_(@_)">
                  <c:v>2475.8300647948126</c:v>
                </c:pt>
                <c:pt idx="2146" formatCode="_(* #,##0_);_(* \(#,##0\);_(* &quot;-&quot;??_);_(@_)">
                  <c:v>2477.5079913606874</c:v>
                </c:pt>
                <c:pt idx="2147" formatCode="_(* #,##0_);_(* \(#,##0\);_(* &quot;-&quot;??_);_(@_)">
                  <c:v>2479.1859179265621</c:v>
                </c:pt>
                <c:pt idx="2148" formatCode="_(* #,##0_);_(* \(#,##0\);_(* &quot;-&quot;??_);_(@_)">
                  <c:v>2480.8638444924368</c:v>
                </c:pt>
                <c:pt idx="2149" formatCode="_(* #,##0_);_(* \(#,##0\);_(* &quot;-&quot;??_);_(@_)">
                  <c:v>2482.5417710583115</c:v>
                </c:pt>
                <c:pt idx="2150" formatCode="_(* #,##0_);_(* \(#,##0\);_(* &quot;-&quot;??_);_(@_)">
                  <c:v>2484.2196976241862</c:v>
                </c:pt>
                <c:pt idx="2151" formatCode="_(* #,##0_);_(* \(#,##0\);_(* &quot;-&quot;??_);_(@_)">
                  <c:v>2485.8976241900609</c:v>
                </c:pt>
                <c:pt idx="2152" formatCode="_(* #,##0_);_(* \(#,##0\);_(* &quot;-&quot;??_);_(@_)">
                  <c:v>2487.5755507559356</c:v>
                </c:pt>
                <c:pt idx="2153" formatCode="_(* #,##0_);_(* \(#,##0\);_(* &quot;-&quot;??_);_(@_)">
                  <c:v>2489.2534773218104</c:v>
                </c:pt>
                <c:pt idx="2154" formatCode="_(* #,##0_);_(* \(#,##0\);_(* &quot;-&quot;??_);_(@_)">
                  <c:v>2490.9314038876851</c:v>
                </c:pt>
                <c:pt idx="2155" formatCode="_(* #,##0_);_(* \(#,##0\);_(* &quot;-&quot;??_);_(@_)">
                  <c:v>2492.6093304535598</c:v>
                </c:pt>
                <c:pt idx="2156" formatCode="_(* #,##0_);_(* \(#,##0\);_(* &quot;-&quot;??_);_(@_)">
                  <c:v>2494.2872570194345</c:v>
                </c:pt>
                <c:pt idx="2157" formatCode="_(* #,##0_);_(* \(#,##0\);_(* &quot;-&quot;??_);_(@_)">
                  <c:v>2495.9651835853092</c:v>
                </c:pt>
                <c:pt idx="2158" formatCode="_(* #,##0_);_(* \(#,##0\);_(* &quot;-&quot;??_);_(@_)">
                  <c:v>2497.6431101511839</c:v>
                </c:pt>
                <c:pt idx="2159" formatCode="_(* #,##0_);_(* \(#,##0\);_(* &quot;-&quot;??_);_(@_)">
                  <c:v>2499.3210367170586</c:v>
                </c:pt>
                <c:pt idx="2160" formatCode="_(* #,##0_);_(* \(#,##0\);_(* &quot;-&quot;??_);_(@_)">
                  <c:v>2500.9989632829333</c:v>
                </c:pt>
                <c:pt idx="2161" formatCode="_(* #,##0_);_(* \(#,##0\);_(* &quot;-&quot;??_);_(@_)">
                  <c:v>2502.6768898488081</c:v>
                </c:pt>
                <c:pt idx="2162" formatCode="_(* #,##0_);_(* \(#,##0\);_(* &quot;-&quot;??_);_(@_)">
                  <c:v>2504.3548164146828</c:v>
                </c:pt>
                <c:pt idx="2163" formatCode="_(* #,##0_);_(* \(#,##0\);_(* &quot;-&quot;??_);_(@_)">
                  <c:v>2506.0327429805575</c:v>
                </c:pt>
                <c:pt idx="2164" formatCode="_(* #,##0_);_(* \(#,##0\);_(* &quot;-&quot;??_);_(@_)">
                  <c:v>2507.7106695464322</c:v>
                </c:pt>
                <c:pt idx="2165" formatCode="_(* #,##0_);_(* \(#,##0\);_(* &quot;-&quot;??_);_(@_)">
                  <c:v>2509.3885961123069</c:v>
                </c:pt>
                <c:pt idx="2166" formatCode="_(* #,##0_);_(* \(#,##0\);_(* &quot;-&quot;??_);_(@_)">
                  <c:v>2511.0665226781816</c:v>
                </c:pt>
                <c:pt idx="2167" formatCode="_(* #,##0_);_(* \(#,##0\);_(* &quot;-&quot;??_);_(@_)">
                  <c:v>2512.7444492440563</c:v>
                </c:pt>
                <c:pt idx="2168" formatCode="_(* #,##0_);_(* \(#,##0\);_(* &quot;-&quot;??_);_(@_)">
                  <c:v>2514.4223758099311</c:v>
                </c:pt>
                <c:pt idx="2169" formatCode="_(* #,##0_);_(* \(#,##0\);_(* &quot;-&quot;??_);_(@_)">
                  <c:v>2516.1003023758058</c:v>
                </c:pt>
                <c:pt idx="2170" formatCode="_(* #,##0_);_(* \(#,##0\);_(* &quot;-&quot;??_);_(@_)">
                  <c:v>2517.7782289416805</c:v>
                </c:pt>
                <c:pt idx="2171" formatCode="_(* #,##0_);_(* \(#,##0\);_(* &quot;-&quot;??_);_(@_)">
                  <c:v>2519.4561555075552</c:v>
                </c:pt>
                <c:pt idx="2172" formatCode="_(* #,##0_);_(* \(#,##0\);_(* &quot;-&quot;??_);_(@_)">
                  <c:v>2521.1340820734299</c:v>
                </c:pt>
                <c:pt idx="2173" formatCode="_(* #,##0_);_(* \(#,##0\);_(* &quot;-&quot;??_);_(@_)">
                  <c:v>2522.8120086393046</c:v>
                </c:pt>
                <c:pt idx="2174" formatCode="_(* #,##0_);_(* \(#,##0\);_(* &quot;-&quot;??_);_(@_)">
                  <c:v>2524.4899352051793</c:v>
                </c:pt>
                <c:pt idx="2175" formatCode="_(* #,##0_);_(* \(#,##0\);_(* &quot;-&quot;??_);_(@_)">
                  <c:v>2526.167861771054</c:v>
                </c:pt>
                <c:pt idx="2176" formatCode="_(* #,##0_);_(* \(#,##0\);_(* &quot;-&quot;??_);_(@_)">
                  <c:v>2527.8457883369288</c:v>
                </c:pt>
                <c:pt idx="2177" formatCode="_(* #,##0_);_(* \(#,##0\);_(* &quot;-&quot;??_);_(@_)">
                  <c:v>2529.5237149028035</c:v>
                </c:pt>
                <c:pt idx="2178" formatCode="_(* #,##0_);_(* \(#,##0\);_(* &quot;-&quot;??_);_(@_)">
                  <c:v>2531.2016414686782</c:v>
                </c:pt>
                <c:pt idx="2179" formatCode="_(* #,##0_);_(* \(#,##0\);_(* &quot;-&quot;??_);_(@_)">
                  <c:v>2532.8795680345529</c:v>
                </c:pt>
                <c:pt idx="2180" formatCode="_(* #,##0_);_(* \(#,##0\);_(* &quot;-&quot;??_);_(@_)">
                  <c:v>2534.5574946004276</c:v>
                </c:pt>
                <c:pt idx="2181" formatCode="_(* #,##0_);_(* \(#,##0\);_(* &quot;-&quot;??_);_(@_)">
                  <c:v>2536.2354211663023</c:v>
                </c:pt>
                <c:pt idx="2182" formatCode="_(* #,##0_);_(* \(#,##0\);_(* &quot;-&quot;??_);_(@_)">
                  <c:v>2537.913347732177</c:v>
                </c:pt>
                <c:pt idx="2183" formatCode="_(* #,##0_);_(* \(#,##0\);_(* &quot;-&quot;??_);_(@_)">
                  <c:v>2539.5912742980518</c:v>
                </c:pt>
                <c:pt idx="2184" formatCode="_(* #,##0_);_(* \(#,##0\);_(* &quot;-&quot;??_);_(@_)">
                  <c:v>2541.2692008639265</c:v>
                </c:pt>
                <c:pt idx="2185" formatCode="_(* #,##0_);_(* \(#,##0\);_(* &quot;-&quot;??_);_(@_)">
                  <c:v>2542.9471274298012</c:v>
                </c:pt>
                <c:pt idx="2186" formatCode="_(* #,##0_);_(* \(#,##0\);_(* &quot;-&quot;??_);_(@_)">
                  <c:v>2544.6250539956759</c:v>
                </c:pt>
                <c:pt idx="2187" formatCode="_(* #,##0_);_(* \(#,##0\);_(* &quot;-&quot;??_);_(@_)">
                  <c:v>2546.3029805615506</c:v>
                </c:pt>
                <c:pt idx="2188" formatCode="_(* #,##0_);_(* \(#,##0\);_(* &quot;-&quot;??_);_(@_)">
                  <c:v>2547.9809071274253</c:v>
                </c:pt>
                <c:pt idx="2189" formatCode="_(* #,##0_);_(* \(#,##0\);_(* &quot;-&quot;??_);_(@_)">
                  <c:v>2549.6588336933</c:v>
                </c:pt>
                <c:pt idx="2190" formatCode="_(* #,##0_);_(* \(#,##0\);_(* &quot;-&quot;??_);_(@_)">
                  <c:v>2551.3367602591748</c:v>
                </c:pt>
                <c:pt idx="2191" formatCode="_(* #,##0_);_(* \(#,##0\);_(* &quot;-&quot;??_);_(@_)">
                  <c:v>2553.0146868250495</c:v>
                </c:pt>
                <c:pt idx="2192" formatCode="_(* #,##0_);_(* \(#,##0\);_(* &quot;-&quot;??_);_(@_)">
                  <c:v>2554.6926133909242</c:v>
                </c:pt>
                <c:pt idx="2193" formatCode="_(* #,##0_);_(* \(#,##0\);_(* &quot;-&quot;??_);_(@_)">
                  <c:v>2556.3705399567989</c:v>
                </c:pt>
                <c:pt idx="2194" formatCode="_(* #,##0_);_(* \(#,##0\);_(* &quot;-&quot;??_);_(@_)">
                  <c:v>2558.0484665226736</c:v>
                </c:pt>
                <c:pt idx="2195" formatCode="_(* #,##0_);_(* \(#,##0\);_(* &quot;-&quot;??_);_(@_)">
                  <c:v>2559.7263930885483</c:v>
                </c:pt>
                <c:pt idx="2196" formatCode="_(* #,##0_);_(* \(#,##0\);_(* &quot;-&quot;??_);_(@_)">
                  <c:v>2561.404319654423</c:v>
                </c:pt>
                <c:pt idx="2197" formatCode="_(* #,##0_);_(* \(#,##0\);_(* &quot;-&quot;??_);_(@_)">
                  <c:v>2563.0822462202977</c:v>
                </c:pt>
                <c:pt idx="2198" formatCode="_(* #,##0_);_(* \(#,##0\);_(* &quot;-&quot;??_);_(@_)">
                  <c:v>2564.7601727861725</c:v>
                </c:pt>
                <c:pt idx="2199" formatCode="_(* #,##0_);_(* \(#,##0\);_(* &quot;-&quot;??_);_(@_)">
                  <c:v>2566.4380993520472</c:v>
                </c:pt>
                <c:pt idx="2200" formatCode="_(* #,##0_);_(* \(#,##0\);_(* &quot;-&quot;??_);_(@_)">
                  <c:v>2568.1160259179219</c:v>
                </c:pt>
                <c:pt idx="2201" formatCode="_(* #,##0_);_(* \(#,##0\);_(* &quot;-&quot;??_);_(@_)">
                  <c:v>2569.7939524837966</c:v>
                </c:pt>
                <c:pt idx="2202" formatCode="_(* #,##0_);_(* \(#,##0\);_(* &quot;-&quot;??_);_(@_)">
                  <c:v>2571.4718790496713</c:v>
                </c:pt>
                <c:pt idx="2203" formatCode="_(* #,##0_);_(* \(#,##0\);_(* &quot;-&quot;??_);_(@_)">
                  <c:v>2573.149805615546</c:v>
                </c:pt>
                <c:pt idx="2204" formatCode="_(* #,##0_);_(* \(#,##0\);_(* &quot;-&quot;??_);_(@_)">
                  <c:v>2574.8277321814207</c:v>
                </c:pt>
                <c:pt idx="2205" formatCode="_(* #,##0_);_(* \(#,##0\);_(* &quot;-&quot;??_);_(@_)">
                  <c:v>2576.5056587472955</c:v>
                </c:pt>
                <c:pt idx="2206" formatCode="_(* #,##0_);_(* \(#,##0\);_(* &quot;-&quot;??_);_(@_)">
                  <c:v>2578.1835853131702</c:v>
                </c:pt>
                <c:pt idx="2207" formatCode="_(* #,##0_);_(* \(#,##0\);_(* &quot;-&quot;??_);_(@_)">
                  <c:v>2579.8615118790449</c:v>
                </c:pt>
                <c:pt idx="2208" formatCode="_(* #,##0_);_(* \(#,##0\);_(* &quot;-&quot;??_);_(@_)">
                  <c:v>2581.5394384449196</c:v>
                </c:pt>
                <c:pt idx="2209" formatCode="_(* #,##0_);_(* \(#,##0\);_(* &quot;-&quot;??_);_(@_)">
                  <c:v>2583.2173650107943</c:v>
                </c:pt>
                <c:pt idx="2210" formatCode="_(* #,##0_);_(* \(#,##0\);_(* &quot;-&quot;??_);_(@_)">
                  <c:v>2584.895291576669</c:v>
                </c:pt>
                <c:pt idx="2211" formatCode="_(* #,##0_);_(* \(#,##0\);_(* &quot;-&quot;??_);_(@_)">
                  <c:v>2586.5732181425437</c:v>
                </c:pt>
                <c:pt idx="2212" formatCode="_(* #,##0_);_(* \(#,##0\);_(* &quot;-&quot;??_);_(@_)">
                  <c:v>2588.2511447084185</c:v>
                </c:pt>
                <c:pt idx="2213" formatCode="_(* #,##0_);_(* \(#,##0\);_(* &quot;-&quot;??_);_(@_)">
                  <c:v>2589.9290712742932</c:v>
                </c:pt>
                <c:pt idx="2214" formatCode="_(* #,##0_);_(* \(#,##0\);_(* &quot;-&quot;??_);_(@_)">
                  <c:v>2591.6069978401679</c:v>
                </c:pt>
                <c:pt idx="2215" formatCode="_(* #,##0_);_(* \(#,##0\);_(* &quot;-&quot;??_);_(@_)">
                  <c:v>2593.2849244060426</c:v>
                </c:pt>
                <c:pt idx="2216" formatCode="_(* #,##0_);_(* \(#,##0\);_(* &quot;-&quot;??_);_(@_)">
                  <c:v>2594.9628509719173</c:v>
                </c:pt>
                <c:pt idx="2217" formatCode="_(* #,##0_);_(* \(#,##0\);_(* &quot;-&quot;??_);_(@_)">
                  <c:v>2596.640777537792</c:v>
                </c:pt>
                <c:pt idx="2218" formatCode="_(* #,##0_);_(* \(#,##0\);_(* &quot;-&quot;??_);_(@_)">
                  <c:v>2598.3187041036667</c:v>
                </c:pt>
                <c:pt idx="2219" formatCode="_(* #,##0_);_(* \(#,##0\);_(* &quot;-&quot;??_);_(@_)">
                  <c:v>2599.9966306695414</c:v>
                </c:pt>
                <c:pt idx="2220" formatCode="_(* #,##0_);_(* \(#,##0\);_(* &quot;-&quot;??_);_(@_)">
                  <c:v>2601.6745572354162</c:v>
                </c:pt>
                <c:pt idx="2221" formatCode="_(* #,##0_);_(* \(#,##0\);_(* &quot;-&quot;??_);_(@_)">
                  <c:v>2603.3524838012909</c:v>
                </c:pt>
                <c:pt idx="2222" formatCode="_(* #,##0_);_(* \(#,##0\);_(* &quot;-&quot;??_);_(@_)">
                  <c:v>2605.0304103671656</c:v>
                </c:pt>
                <c:pt idx="2223" formatCode="_(* #,##0_);_(* \(#,##0\);_(* &quot;-&quot;??_);_(@_)">
                  <c:v>2606.7083369330403</c:v>
                </c:pt>
                <c:pt idx="2224" formatCode="_(* #,##0_);_(* \(#,##0\);_(* &quot;-&quot;??_);_(@_)">
                  <c:v>2608.386263498915</c:v>
                </c:pt>
                <c:pt idx="2225" formatCode="_(* #,##0_);_(* \(#,##0\);_(* &quot;-&quot;??_);_(@_)">
                  <c:v>2610.0641900647897</c:v>
                </c:pt>
                <c:pt idx="2226" formatCode="_(* #,##0_);_(* \(#,##0\);_(* &quot;-&quot;??_);_(@_)">
                  <c:v>2611.7421166306644</c:v>
                </c:pt>
                <c:pt idx="2227" formatCode="_(* #,##0_);_(* \(#,##0\);_(* &quot;-&quot;??_);_(@_)">
                  <c:v>2613.4200431965392</c:v>
                </c:pt>
                <c:pt idx="2228" formatCode="_(* #,##0_);_(* \(#,##0\);_(* &quot;-&quot;??_);_(@_)">
                  <c:v>2615.0979697624139</c:v>
                </c:pt>
                <c:pt idx="2229" formatCode="_(* #,##0_);_(* \(#,##0\);_(* &quot;-&quot;??_);_(@_)">
                  <c:v>2616.7758963282886</c:v>
                </c:pt>
                <c:pt idx="2230" formatCode="_(* #,##0_);_(* \(#,##0\);_(* &quot;-&quot;??_);_(@_)">
                  <c:v>2618.4538228941633</c:v>
                </c:pt>
                <c:pt idx="2231" formatCode="_(* #,##0_);_(* \(#,##0\);_(* &quot;-&quot;??_);_(@_)">
                  <c:v>2620.131749460038</c:v>
                </c:pt>
                <c:pt idx="2232" formatCode="_(* #,##0_);_(* \(#,##0\);_(* &quot;-&quot;??_);_(@_)">
                  <c:v>2621.8096760259127</c:v>
                </c:pt>
                <c:pt idx="2233" formatCode="_(* #,##0_);_(* \(#,##0\);_(* &quot;-&quot;??_);_(@_)">
                  <c:v>2623.4876025917874</c:v>
                </c:pt>
                <c:pt idx="2234" formatCode="_(* #,##0_);_(* \(#,##0\);_(* &quot;-&quot;??_);_(@_)">
                  <c:v>2625.1655291576621</c:v>
                </c:pt>
                <c:pt idx="2235" formatCode="_(* #,##0_);_(* \(#,##0\);_(* &quot;-&quot;??_);_(@_)">
                  <c:v>2626.8434557235369</c:v>
                </c:pt>
                <c:pt idx="2236" formatCode="_(* #,##0_);_(* \(#,##0\);_(* &quot;-&quot;??_);_(@_)">
                  <c:v>2628.5213822894116</c:v>
                </c:pt>
                <c:pt idx="2237" formatCode="_(* #,##0_);_(* \(#,##0\);_(* &quot;-&quot;??_);_(@_)">
                  <c:v>2630.1993088552863</c:v>
                </c:pt>
                <c:pt idx="2238" formatCode="_(* #,##0_);_(* \(#,##0\);_(* &quot;-&quot;??_);_(@_)">
                  <c:v>2631.877235421161</c:v>
                </c:pt>
                <c:pt idx="2239" formatCode="_(* #,##0_);_(* \(#,##0\);_(* &quot;-&quot;??_);_(@_)">
                  <c:v>2633.5551619870357</c:v>
                </c:pt>
                <c:pt idx="2240" formatCode="_(* #,##0_);_(* \(#,##0\);_(* &quot;-&quot;??_);_(@_)">
                  <c:v>2635.2330885529104</c:v>
                </c:pt>
                <c:pt idx="2241" formatCode="_(* #,##0_);_(* \(#,##0\);_(* &quot;-&quot;??_);_(@_)">
                  <c:v>2636.9110151187851</c:v>
                </c:pt>
                <c:pt idx="2242" formatCode="_(* #,##0_);_(* \(#,##0\);_(* &quot;-&quot;??_);_(@_)">
                  <c:v>2638.5889416846599</c:v>
                </c:pt>
                <c:pt idx="2243" formatCode="_(* #,##0_);_(* \(#,##0\);_(* &quot;-&quot;??_);_(@_)">
                  <c:v>2640.2668682505346</c:v>
                </c:pt>
                <c:pt idx="2244" formatCode="_(* #,##0_);_(* \(#,##0\);_(* &quot;-&quot;??_);_(@_)">
                  <c:v>2641.9447948164093</c:v>
                </c:pt>
                <c:pt idx="2245" formatCode="_(* #,##0_);_(* \(#,##0\);_(* &quot;-&quot;??_);_(@_)">
                  <c:v>2643.622721382284</c:v>
                </c:pt>
                <c:pt idx="2246" formatCode="_(* #,##0_);_(* \(#,##0\);_(* &quot;-&quot;??_);_(@_)">
                  <c:v>2645.3006479481587</c:v>
                </c:pt>
                <c:pt idx="2247" formatCode="_(* #,##0_);_(* \(#,##0\);_(* &quot;-&quot;??_);_(@_)">
                  <c:v>2646.9785745140334</c:v>
                </c:pt>
                <c:pt idx="2248" formatCode="_(* #,##0_);_(* \(#,##0\);_(* &quot;-&quot;??_);_(@_)">
                  <c:v>2648.6565010799081</c:v>
                </c:pt>
                <c:pt idx="2249" formatCode="_(* #,##0_);_(* \(#,##0\);_(* &quot;-&quot;??_);_(@_)">
                  <c:v>2650.3344276457829</c:v>
                </c:pt>
                <c:pt idx="2250" formatCode="_(* #,##0_);_(* \(#,##0\);_(* &quot;-&quot;??_);_(@_)">
                  <c:v>2652.0123542116576</c:v>
                </c:pt>
                <c:pt idx="2251" formatCode="_(* #,##0_);_(* \(#,##0\);_(* &quot;-&quot;??_);_(@_)">
                  <c:v>2653.6902807775323</c:v>
                </c:pt>
                <c:pt idx="2252" formatCode="_(* #,##0_);_(* \(#,##0\);_(* &quot;-&quot;??_);_(@_)">
                  <c:v>2655.368207343407</c:v>
                </c:pt>
                <c:pt idx="2253" formatCode="_(* #,##0_);_(* \(#,##0\);_(* &quot;-&quot;??_);_(@_)">
                  <c:v>2657.0461339092817</c:v>
                </c:pt>
                <c:pt idx="2254" formatCode="_(* #,##0_);_(* \(#,##0\);_(* &quot;-&quot;??_);_(@_)">
                  <c:v>2658.7240604751564</c:v>
                </c:pt>
                <c:pt idx="2255" formatCode="_(* #,##0_);_(* \(#,##0\);_(* &quot;-&quot;??_);_(@_)">
                  <c:v>2660.4019870410311</c:v>
                </c:pt>
                <c:pt idx="2256" formatCode="_(* #,##0_);_(* \(#,##0\);_(* &quot;-&quot;??_);_(@_)">
                  <c:v>2662.0799136069058</c:v>
                </c:pt>
                <c:pt idx="2257" formatCode="_(* #,##0_);_(* \(#,##0\);_(* &quot;-&quot;??_);_(@_)">
                  <c:v>2663.7578401727806</c:v>
                </c:pt>
                <c:pt idx="2258" formatCode="_(* #,##0_);_(* \(#,##0\);_(* &quot;-&quot;??_);_(@_)">
                  <c:v>2665.4357667386553</c:v>
                </c:pt>
                <c:pt idx="2259" formatCode="_(* #,##0_);_(* \(#,##0\);_(* &quot;-&quot;??_);_(@_)">
                  <c:v>2667.11369330453</c:v>
                </c:pt>
                <c:pt idx="2260" formatCode="_(* #,##0_);_(* \(#,##0\);_(* &quot;-&quot;??_);_(@_)">
                  <c:v>2668.7916198704047</c:v>
                </c:pt>
                <c:pt idx="2261" formatCode="_(* #,##0_);_(* \(#,##0\);_(* &quot;-&quot;??_);_(@_)">
                  <c:v>2670.4695464362794</c:v>
                </c:pt>
                <c:pt idx="2262" formatCode="_(* #,##0_);_(* \(#,##0\);_(* &quot;-&quot;??_);_(@_)">
                  <c:v>2672.1474730021541</c:v>
                </c:pt>
                <c:pt idx="2263" formatCode="_(* #,##0_);_(* \(#,##0\);_(* &quot;-&quot;??_);_(@_)">
                  <c:v>2673.8253995680288</c:v>
                </c:pt>
                <c:pt idx="2264" formatCode="_(* #,##0_);_(* \(#,##0\);_(* &quot;-&quot;??_);_(@_)">
                  <c:v>2675.5033261339036</c:v>
                </c:pt>
                <c:pt idx="2265" formatCode="_(* #,##0_);_(* \(#,##0\);_(* &quot;-&quot;??_);_(@_)">
                  <c:v>2677.1812526997783</c:v>
                </c:pt>
                <c:pt idx="2266" formatCode="_(* #,##0_);_(* \(#,##0\);_(* &quot;-&quot;??_);_(@_)">
                  <c:v>2678.859179265653</c:v>
                </c:pt>
                <c:pt idx="2267" formatCode="_(* #,##0_);_(* \(#,##0\);_(* &quot;-&quot;??_);_(@_)">
                  <c:v>2680.5371058315277</c:v>
                </c:pt>
                <c:pt idx="2268" formatCode="_(* #,##0_);_(* \(#,##0\);_(* &quot;-&quot;??_);_(@_)">
                  <c:v>2682.2150323974024</c:v>
                </c:pt>
                <c:pt idx="2269" formatCode="_(* #,##0_);_(* \(#,##0\);_(* &quot;-&quot;??_);_(@_)">
                  <c:v>2683.8929589632771</c:v>
                </c:pt>
                <c:pt idx="2270" formatCode="_(* #,##0_);_(* \(#,##0\);_(* &quot;-&quot;??_);_(@_)">
                  <c:v>2685.5708855291518</c:v>
                </c:pt>
                <c:pt idx="2271" formatCode="_(* #,##0_);_(* \(#,##0\);_(* &quot;-&quot;??_);_(@_)">
                  <c:v>2687.2488120950266</c:v>
                </c:pt>
                <c:pt idx="2272" formatCode="_(* #,##0_);_(* \(#,##0\);_(* &quot;-&quot;??_);_(@_)">
                  <c:v>2688.9267386609013</c:v>
                </c:pt>
                <c:pt idx="2273" formatCode="_(* #,##0_);_(* \(#,##0\);_(* &quot;-&quot;??_);_(@_)">
                  <c:v>2690.604665226776</c:v>
                </c:pt>
                <c:pt idx="2274" formatCode="_(* #,##0_);_(* \(#,##0\);_(* &quot;-&quot;??_);_(@_)">
                  <c:v>2692.2825917926507</c:v>
                </c:pt>
                <c:pt idx="2275" formatCode="_(* #,##0_);_(* \(#,##0\);_(* &quot;-&quot;??_);_(@_)">
                  <c:v>2693.9605183585254</c:v>
                </c:pt>
                <c:pt idx="2276" formatCode="_(* #,##0_);_(* \(#,##0\);_(* &quot;-&quot;??_);_(@_)">
                  <c:v>2695.6384449244001</c:v>
                </c:pt>
                <c:pt idx="2277" formatCode="_(* #,##0_);_(* \(#,##0\);_(* &quot;-&quot;??_);_(@_)">
                  <c:v>2697.3163714902748</c:v>
                </c:pt>
                <c:pt idx="2278" formatCode="_(* #,##0_);_(* \(#,##0\);_(* &quot;-&quot;??_);_(@_)">
                  <c:v>2698.9942980561495</c:v>
                </c:pt>
                <c:pt idx="2279" formatCode="_(* #,##0_);_(* \(#,##0\);_(* &quot;-&quot;??_);_(@_)">
                  <c:v>2700.6722246220243</c:v>
                </c:pt>
                <c:pt idx="2280" formatCode="_(* #,##0_);_(* \(#,##0\);_(* &quot;-&quot;??_);_(@_)">
                  <c:v>2702.350151187899</c:v>
                </c:pt>
                <c:pt idx="2281" formatCode="_(* #,##0_);_(* \(#,##0\);_(* &quot;-&quot;??_);_(@_)">
                  <c:v>2704.0280777537737</c:v>
                </c:pt>
                <c:pt idx="2282" formatCode="_(* #,##0_);_(* \(#,##0\);_(* &quot;-&quot;??_);_(@_)">
                  <c:v>2705.7060043196484</c:v>
                </c:pt>
                <c:pt idx="2283" formatCode="_(* #,##0_);_(* \(#,##0\);_(* &quot;-&quot;??_);_(@_)">
                  <c:v>2707.3839308855231</c:v>
                </c:pt>
                <c:pt idx="2284" formatCode="_(* #,##0_);_(* \(#,##0\);_(* &quot;-&quot;??_);_(@_)">
                  <c:v>2709.0618574513978</c:v>
                </c:pt>
                <c:pt idx="2285" formatCode="_(* #,##0_);_(* \(#,##0\);_(* &quot;-&quot;??_);_(@_)">
                  <c:v>2710.7397840172725</c:v>
                </c:pt>
                <c:pt idx="2286" formatCode="_(* #,##0_);_(* \(#,##0\);_(* &quot;-&quot;??_);_(@_)">
                  <c:v>2712.4177105831473</c:v>
                </c:pt>
                <c:pt idx="2287" formatCode="_(* #,##0_);_(* \(#,##0\);_(* &quot;-&quot;??_);_(@_)">
                  <c:v>2714.095637149022</c:v>
                </c:pt>
                <c:pt idx="2288" formatCode="_(* #,##0_);_(* \(#,##0\);_(* &quot;-&quot;??_);_(@_)">
                  <c:v>2715.7735637148967</c:v>
                </c:pt>
                <c:pt idx="2289" formatCode="_(* #,##0_);_(* \(#,##0\);_(* &quot;-&quot;??_);_(@_)">
                  <c:v>2717.4514902807714</c:v>
                </c:pt>
                <c:pt idx="2290" formatCode="_(* #,##0_);_(* \(#,##0\);_(* &quot;-&quot;??_);_(@_)">
                  <c:v>2719.1294168466461</c:v>
                </c:pt>
                <c:pt idx="2291" formatCode="_(* #,##0_);_(* \(#,##0\);_(* &quot;-&quot;??_);_(@_)">
                  <c:v>2720.8073434125208</c:v>
                </c:pt>
                <c:pt idx="2292" formatCode="_(* #,##0_);_(* \(#,##0\);_(* &quot;-&quot;??_);_(@_)">
                  <c:v>2722.4852699783955</c:v>
                </c:pt>
                <c:pt idx="2293" formatCode="_(* #,##0_);_(* \(#,##0\);_(* &quot;-&quot;??_);_(@_)">
                  <c:v>2724.1631965442702</c:v>
                </c:pt>
                <c:pt idx="2294" formatCode="_(* #,##0_);_(* \(#,##0\);_(* &quot;-&quot;??_);_(@_)">
                  <c:v>2725.841123110145</c:v>
                </c:pt>
                <c:pt idx="2295" formatCode="_(* #,##0_);_(* \(#,##0\);_(* &quot;-&quot;??_);_(@_)">
                  <c:v>2727.5190496760197</c:v>
                </c:pt>
                <c:pt idx="2296" formatCode="_(* #,##0_);_(* \(#,##0\);_(* &quot;-&quot;??_);_(@_)">
                  <c:v>2729.1969762418944</c:v>
                </c:pt>
                <c:pt idx="2297" formatCode="_(* #,##0_);_(* \(#,##0\);_(* &quot;-&quot;??_);_(@_)">
                  <c:v>2730.8749028077691</c:v>
                </c:pt>
                <c:pt idx="2298" formatCode="_(* #,##0_);_(* \(#,##0\);_(* &quot;-&quot;??_);_(@_)">
                  <c:v>2732.5528293736438</c:v>
                </c:pt>
                <c:pt idx="2299" formatCode="_(* #,##0_);_(* \(#,##0\);_(* &quot;-&quot;??_);_(@_)">
                  <c:v>2734.2307559395185</c:v>
                </c:pt>
                <c:pt idx="2300" formatCode="_(* #,##0_);_(* \(#,##0\);_(* &quot;-&quot;??_);_(@_)">
                  <c:v>2735.9086825053932</c:v>
                </c:pt>
                <c:pt idx="2301" formatCode="_(* #,##0_);_(* \(#,##0\);_(* &quot;-&quot;??_);_(@_)">
                  <c:v>2737.586609071268</c:v>
                </c:pt>
                <c:pt idx="2302" formatCode="_(* #,##0_);_(* \(#,##0\);_(* &quot;-&quot;??_);_(@_)">
                  <c:v>2739.2645356371427</c:v>
                </c:pt>
                <c:pt idx="2303" formatCode="_(* #,##0_);_(* \(#,##0\);_(* &quot;-&quot;??_);_(@_)">
                  <c:v>2740.9424622030174</c:v>
                </c:pt>
                <c:pt idx="2304" formatCode="_(* #,##0_);_(* \(#,##0\);_(* &quot;-&quot;??_);_(@_)">
                  <c:v>2742.6203887688921</c:v>
                </c:pt>
                <c:pt idx="2305" formatCode="_(* #,##0_);_(* \(#,##0\);_(* &quot;-&quot;??_);_(@_)">
                  <c:v>2744.2983153347668</c:v>
                </c:pt>
                <c:pt idx="2306" formatCode="_(* #,##0_);_(* \(#,##0\);_(* &quot;-&quot;??_);_(@_)">
                  <c:v>2745.9762419006415</c:v>
                </c:pt>
                <c:pt idx="2307" formatCode="_(* #,##0_);_(* \(#,##0\);_(* &quot;-&quot;??_);_(@_)">
                  <c:v>2747.6541684665162</c:v>
                </c:pt>
                <c:pt idx="2308" formatCode="_(* #,##0_);_(* \(#,##0\);_(* &quot;-&quot;??_);_(@_)">
                  <c:v>2749.332095032391</c:v>
                </c:pt>
                <c:pt idx="2309" formatCode="_(* #,##0_);_(* \(#,##0\);_(* &quot;-&quot;??_);_(@_)">
                  <c:v>2751.0100215982657</c:v>
                </c:pt>
                <c:pt idx="2310" formatCode="_(* #,##0_);_(* \(#,##0\);_(* &quot;-&quot;??_);_(@_)">
                  <c:v>2752.6879481641404</c:v>
                </c:pt>
                <c:pt idx="2311" formatCode="_(* #,##0_);_(* \(#,##0\);_(* &quot;-&quot;??_);_(@_)">
                  <c:v>2754.3658747300151</c:v>
                </c:pt>
                <c:pt idx="2312" formatCode="_(* #,##0_);_(* \(#,##0\);_(* &quot;-&quot;??_);_(@_)">
                  <c:v>2756.0438012958898</c:v>
                </c:pt>
                <c:pt idx="2313" formatCode="_(* #,##0_);_(* \(#,##0\);_(* &quot;-&quot;??_);_(@_)">
                  <c:v>2757.7217278617645</c:v>
                </c:pt>
                <c:pt idx="2314" formatCode="_(* #,##0_);_(* \(#,##0\);_(* &quot;-&quot;??_);_(@_)">
                  <c:v>2759.3996544276392</c:v>
                </c:pt>
                <c:pt idx="2315" formatCode="_(* #,##0_);_(* \(#,##0\);_(* &quot;-&quot;??_);_(@_)">
                  <c:v>2761.0775809935139</c:v>
                </c:pt>
                <c:pt idx="2316" formatCode="_(* #,##0_);_(* \(#,##0\);_(* &quot;-&quot;??_);_(@_)">
                  <c:v>2762.7555075593887</c:v>
                </c:pt>
                <c:pt idx="2317" formatCode="_(* #,##0_);_(* \(#,##0\);_(* &quot;-&quot;??_);_(@_)">
                  <c:v>2764.4334341252634</c:v>
                </c:pt>
                <c:pt idx="2318" formatCode="_(* #,##0_);_(* \(#,##0\);_(* &quot;-&quot;??_);_(@_)">
                  <c:v>2766.1113606911381</c:v>
                </c:pt>
                <c:pt idx="2319" formatCode="_(* #,##0_);_(* \(#,##0\);_(* &quot;-&quot;??_);_(@_)">
                  <c:v>2767.7892872570128</c:v>
                </c:pt>
                <c:pt idx="2320" formatCode="_(* #,##0_);_(* \(#,##0\);_(* &quot;-&quot;??_);_(@_)">
                  <c:v>2769.4672138228875</c:v>
                </c:pt>
                <c:pt idx="2321" formatCode="_(* #,##0_);_(* \(#,##0\);_(* &quot;-&quot;??_);_(@_)">
                  <c:v>2771.1451403887622</c:v>
                </c:pt>
                <c:pt idx="2322" formatCode="_(* #,##0_);_(* \(#,##0\);_(* &quot;-&quot;??_);_(@_)">
                  <c:v>2772.8230669546369</c:v>
                </c:pt>
                <c:pt idx="2323" formatCode="_(* #,##0_);_(* \(#,##0\);_(* &quot;-&quot;??_);_(@_)">
                  <c:v>2774.5009935205117</c:v>
                </c:pt>
                <c:pt idx="2324" formatCode="_(* #,##0_);_(* \(#,##0\);_(* &quot;-&quot;??_);_(@_)">
                  <c:v>2776.1789200863864</c:v>
                </c:pt>
                <c:pt idx="2325" formatCode="_(* #,##0_);_(* \(#,##0\);_(* &quot;-&quot;??_);_(@_)">
                  <c:v>2777.8568466522611</c:v>
                </c:pt>
                <c:pt idx="2326" formatCode="_(* #,##0_);_(* \(#,##0\);_(* &quot;-&quot;??_);_(@_)">
                  <c:v>2779.5347732181358</c:v>
                </c:pt>
                <c:pt idx="2327" formatCode="_(* #,##0_);_(* \(#,##0\);_(* &quot;-&quot;??_);_(@_)">
                  <c:v>2781.2126997840105</c:v>
                </c:pt>
                <c:pt idx="2328" formatCode="_(* #,##0_);_(* \(#,##0\);_(* &quot;-&quot;??_);_(@_)">
                  <c:v>2782.8906263498852</c:v>
                </c:pt>
                <c:pt idx="2329" formatCode="_(* #,##0_);_(* \(#,##0\);_(* &quot;-&quot;??_);_(@_)">
                  <c:v>2784.5685529157599</c:v>
                </c:pt>
                <c:pt idx="2330" formatCode="_(* #,##0_);_(* \(#,##0\);_(* &quot;-&quot;??_);_(@_)">
                  <c:v>2786.2464794816347</c:v>
                </c:pt>
                <c:pt idx="2331" formatCode="_(* #,##0_);_(* \(#,##0\);_(* &quot;-&quot;??_);_(@_)">
                  <c:v>2787.9244060475094</c:v>
                </c:pt>
                <c:pt idx="2332" formatCode="_(* #,##0_);_(* \(#,##0\);_(* &quot;-&quot;??_);_(@_)">
                  <c:v>2789.6023326133841</c:v>
                </c:pt>
                <c:pt idx="2333" formatCode="_(* #,##0_);_(* \(#,##0\);_(* &quot;-&quot;??_);_(@_)">
                  <c:v>2791.2802591792588</c:v>
                </c:pt>
                <c:pt idx="2334" formatCode="_(* #,##0_);_(* \(#,##0\);_(* &quot;-&quot;??_);_(@_)">
                  <c:v>2792.9581857451335</c:v>
                </c:pt>
                <c:pt idx="2335" formatCode="_(* #,##0_);_(* \(#,##0\);_(* &quot;-&quot;??_);_(@_)">
                  <c:v>2794.6361123110082</c:v>
                </c:pt>
                <c:pt idx="2336" formatCode="_(* #,##0_);_(* \(#,##0\);_(* &quot;-&quot;??_);_(@_)">
                  <c:v>2796.3140388768829</c:v>
                </c:pt>
                <c:pt idx="2337" formatCode="_(* #,##0_);_(* \(#,##0\);_(* &quot;-&quot;??_);_(@_)">
                  <c:v>2797.9919654427576</c:v>
                </c:pt>
                <c:pt idx="2338" formatCode="_(* #,##0_);_(* \(#,##0\);_(* &quot;-&quot;??_);_(@_)">
                  <c:v>2799.6698920086324</c:v>
                </c:pt>
                <c:pt idx="2339" formatCode="_(* #,##0_);_(* \(#,##0\);_(* &quot;-&quot;??_);_(@_)">
                  <c:v>2801.3478185745071</c:v>
                </c:pt>
                <c:pt idx="2340" formatCode="_(* #,##0_);_(* \(#,##0\);_(* &quot;-&quot;??_);_(@_)">
                  <c:v>2803.0257451403818</c:v>
                </c:pt>
                <c:pt idx="2341" formatCode="_(* #,##0_);_(* \(#,##0\);_(* &quot;-&quot;??_);_(@_)">
                  <c:v>2804.7036717062565</c:v>
                </c:pt>
                <c:pt idx="2342" formatCode="_(* #,##0_);_(* \(#,##0\);_(* &quot;-&quot;??_);_(@_)">
                  <c:v>2806.3815982721312</c:v>
                </c:pt>
                <c:pt idx="2343" formatCode="_(* #,##0_);_(* \(#,##0\);_(* &quot;-&quot;??_);_(@_)">
                  <c:v>2808.0595248380059</c:v>
                </c:pt>
                <c:pt idx="2344" formatCode="_(* #,##0_);_(* \(#,##0\);_(* &quot;-&quot;??_);_(@_)">
                  <c:v>2809.7374514038806</c:v>
                </c:pt>
                <c:pt idx="2345" formatCode="_(* #,##0_);_(* \(#,##0\);_(* &quot;-&quot;??_);_(@_)">
                  <c:v>2811.4153779697554</c:v>
                </c:pt>
                <c:pt idx="2346" formatCode="_(* #,##0_);_(* \(#,##0\);_(* &quot;-&quot;??_);_(@_)">
                  <c:v>2813.0933045356301</c:v>
                </c:pt>
                <c:pt idx="2347" formatCode="_(* #,##0_);_(* \(#,##0\);_(* &quot;-&quot;??_);_(@_)">
                  <c:v>2814.7712311015048</c:v>
                </c:pt>
                <c:pt idx="2348" formatCode="_(* #,##0_);_(* \(#,##0\);_(* &quot;-&quot;??_);_(@_)">
                  <c:v>2816.4491576673795</c:v>
                </c:pt>
                <c:pt idx="2349" formatCode="_(* #,##0_);_(* \(#,##0\);_(* &quot;-&quot;??_);_(@_)">
                  <c:v>2818.1270842332542</c:v>
                </c:pt>
                <c:pt idx="2350" formatCode="_(* #,##0_);_(* \(#,##0\);_(* &quot;-&quot;??_);_(@_)">
                  <c:v>2819.8050107991289</c:v>
                </c:pt>
                <c:pt idx="2351" formatCode="_(* #,##0_);_(* \(#,##0\);_(* &quot;-&quot;??_);_(@_)">
                  <c:v>2821.4829373650036</c:v>
                </c:pt>
                <c:pt idx="2352" formatCode="_(* #,##0_);_(* \(#,##0\);_(* &quot;-&quot;??_);_(@_)">
                  <c:v>2823.1608639308783</c:v>
                </c:pt>
                <c:pt idx="2353" formatCode="_(* #,##0_);_(* \(#,##0\);_(* &quot;-&quot;??_);_(@_)">
                  <c:v>2824.8387904967531</c:v>
                </c:pt>
                <c:pt idx="2354" formatCode="_(* #,##0_);_(* \(#,##0\);_(* &quot;-&quot;??_);_(@_)">
                  <c:v>2826.5167170626278</c:v>
                </c:pt>
                <c:pt idx="2355" formatCode="_(* #,##0_);_(* \(#,##0\);_(* &quot;-&quot;??_);_(@_)">
                  <c:v>2828.1946436285025</c:v>
                </c:pt>
                <c:pt idx="2356" formatCode="_(* #,##0_);_(* \(#,##0\);_(* &quot;-&quot;??_);_(@_)">
                  <c:v>2829.8725701943772</c:v>
                </c:pt>
                <c:pt idx="2357" formatCode="_(* #,##0_);_(* \(#,##0\);_(* &quot;-&quot;??_);_(@_)">
                  <c:v>2831.5504967602519</c:v>
                </c:pt>
                <c:pt idx="2358" formatCode="_(* #,##0_);_(* \(#,##0\);_(* &quot;-&quot;??_);_(@_)">
                  <c:v>2833.2284233261266</c:v>
                </c:pt>
                <c:pt idx="2359" formatCode="_(* #,##0_);_(* \(#,##0\);_(* &quot;-&quot;??_);_(@_)">
                  <c:v>2834.9063498920013</c:v>
                </c:pt>
                <c:pt idx="2360" formatCode="_(* #,##0_);_(* \(#,##0\);_(* &quot;-&quot;??_);_(@_)">
                  <c:v>2836.5842764578761</c:v>
                </c:pt>
                <c:pt idx="2361" formatCode="_(* #,##0_);_(* \(#,##0\);_(* &quot;-&quot;??_);_(@_)">
                  <c:v>2838.2622030237508</c:v>
                </c:pt>
                <c:pt idx="2362" formatCode="_(* #,##0_);_(* \(#,##0\);_(* &quot;-&quot;??_);_(@_)">
                  <c:v>2839.9401295896255</c:v>
                </c:pt>
                <c:pt idx="2363" formatCode="_(* #,##0_);_(* \(#,##0\);_(* &quot;-&quot;??_);_(@_)">
                  <c:v>2841.6180561555002</c:v>
                </c:pt>
                <c:pt idx="2364" formatCode="_(* #,##0_);_(* \(#,##0\);_(* &quot;-&quot;??_);_(@_)">
                  <c:v>2843.2959827213749</c:v>
                </c:pt>
                <c:pt idx="2365" formatCode="_(* #,##0_);_(* \(#,##0\);_(* &quot;-&quot;??_);_(@_)">
                  <c:v>2844.9739092872496</c:v>
                </c:pt>
                <c:pt idx="2366" formatCode="_(* #,##0_);_(* \(#,##0\);_(* &quot;-&quot;??_);_(@_)">
                  <c:v>2846.6518358531243</c:v>
                </c:pt>
                <c:pt idx="2367" formatCode="_(* #,##0_);_(* \(#,##0\);_(* &quot;-&quot;??_);_(@_)">
                  <c:v>2848.3297624189991</c:v>
                </c:pt>
                <c:pt idx="2368" formatCode="_(* #,##0_);_(* \(#,##0\);_(* &quot;-&quot;??_);_(@_)">
                  <c:v>2850.0076889848738</c:v>
                </c:pt>
                <c:pt idx="2369" formatCode="_(* #,##0_);_(* \(#,##0\);_(* &quot;-&quot;??_);_(@_)">
                  <c:v>2851.6856155507485</c:v>
                </c:pt>
                <c:pt idx="2370" formatCode="_(* #,##0_);_(* \(#,##0\);_(* &quot;-&quot;??_);_(@_)">
                  <c:v>2853.3635421166232</c:v>
                </c:pt>
                <c:pt idx="2371" formatCode="_(* #,##0_);_(* \(#,##0\);_(* &quot;-&quot;??_);_(@_)">
                  <c:v>2855.0414686824979</c:v>
                </c:pt>
                <c:pt idx="2372" formatCode="_(* #,##0_);_(* \(#,##0\);_(* &quot;-&quot;??_);_(@_)">
                  <c:v>2856.7193952483726</c:v>
                </c:pt>
                <c:pt idx="2373" formatCode="_(* #,##0_);_(* \(#,##0\);_(* &quot;-&quot;??_);_(@_)">
                  <c:v>2858.3973218142473</c:v>
                </c:pt>
                <c:pt idx="2374" formatCode="_(* #,##0_);_(* \(#,##0\);_(* &quot;-&quot;??_);_(@_)">
                  <c:v>2860.075248380122</c:v>
                </c:pt>
                <c:pt idx="2375" formatCode="_(* #,##0_);_(* \(#,##0\);_(* &quot;-&quot;??_);_(@_)">
                  <c:v>2861.7531749459968</c:v>
                </c:pt>
                <c:pt idx="2376" formatCode="_(* #,##0_);_(* \(#,##0\);_(* &quot;-&quot;??_);_(@_)">
                  <c:v>2863.4311015118715</c:v>
                </c:pt>
                <c:pt idx="2377" formatCode="_(* #,##0_);_(* \(#,##0\);_(* &quot;-&quot;??_);_(@_)">
                  <c:v>2865.1090280777462</c:v>
                </c:pt>
                <c:pt idx="2378" formatCode="_(* #,##0_);_(* \(#,##0\);_(* &quot;-&quot;??_);_(@_)">
                  <c:v>2866.7869546436209</c:v>
                </c:pt>
                <c:pt idx="2379" formatCode="_(* #,##0_);_(* \(#,##0\);_(* &quot;-&quot;??_);_(@_)">
                  <c:v>2868.4648812094956</c:v>
                </c:pt>
                <c:pt idx="2380" formatCode="_(* #,##0_);_(* \(#,##0\);_(* &quot;-&quot;??_);_(@_)">
                  <c:v>2870.1428077753703</c:v>
                </c:pt>
                <c:pt idx="2381" formatCode="_(* #,##0_);_(* \(#,##0\);_(* &quot;-&quot;??_);_(@_)">
                  <c:v>2871.820734341245</c:v>
                </c:pt>
                <c:pt idx="2382" formatCode="_(* #,##0_);_(* \(#,##0\);_(* &quot;-&quot;??_);_(@_)">
                  <c:v>2873.4986609071198</c:v>
                </c:pt>
                <c:pt idx="2383" formatCode="_(* #,##0_);_(* \(#,##0\);_(* &quot;-&quot;??_);_(@_)">
                  <c:v>2875.1765874729945</c:v>
                </c:pt>
                <c:pt idx="2384" formatCode="_(* #,##0_);_(* \(#,##0\);_(* &quot;-&quot;??_);_(@_)">
                  <c:v>2876.8545140388692</c:v>
                </c:pt>
                <c:pt idx="2385" formatCode="_(* #,##0_);_(* \(#,##0\);_(* &quot;-&quot;??_);_(@_)">
                  <c:v>2878.5324406047439</c:v>
                </c:pt>
                <c:pt idx="2386" formatCode="_(* #,##0_);_(* \(#,##0\);_(* &quot;-&quot;??_);_(@_)">
                  <c:v>2880.2103671706186</c:v>
                </c:pt>
                <c:pt idx="2387" formatCode="_(* #,##0_);_(* \(#,##0\);_(* &quot;-&quot;??_);_(@_)">
                  <c:v>2881.8882937364933</c:v>
                </c:pt>
                <c:pt idx="2388" formatCode="_(* #,##0_);_(* \(#,##0\);_(* &quot;-&quot;??_);_(@_)">
                  <c:v>2883.566220302368</c:v>
                </c:pt>
                <c:pt idx="2389" formatCode="_(* #,##0_);_(* \(#,##0\);_(* &quot;-&quot;??_);_(@_)">
                  <c:v>2885.2441468682428</c:v>
                </c:pt>
                <c:pt idx="2390" formatCode="_(* #,##0_);_(* \(#,##0\);_(* &quot;-&quot;??_);_(@_)">
                  <c:v>2886.9220734341175</c:v>
                </c:pt>
                <c:pt idx="2391" formatCode="_(* #,##0_);_(* \(#,##0\);_(* &quot;-&quot;??_);_(@_)">
                  <c:v>2888.5999999999922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7-4EC3-8A77-67B499758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5211711"/>
        <c:axId val="1"/>
      </c:lineChart>
      <c:catAx>
        <c:axId val="192521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2117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92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1-468D-A498-1B416D5DAE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Sheet1!$D$7:$D$18</c:f>
              <c:strCache>
                <c:ptCount val="12"/>
                <c:pt idx="0">
                  <c:v>Telecommunications</c:v>
                </c:pt>
                <c:pt idx="1">
                  <c:v>Consumer Staples</c:v>
                </c:pt>
                <c:pt idx="2">
                  <c:v>Materials</c:v>
                </c:pt>
                <c:pt idx="3">
                  <c:v>Energy</c:v>
                </c:pt>
                <c:pt idx="4">
                  <c:v>Financials</c:v>
                </c:pt>
                <c:pt idx="5">
                  <c:v>Industrials</c:v>
                </c:pt>
                <c:pt idx="6">
                  <c:v>Real Estate</c:v>
                </c:pt>
                <c:pt idx="7">
                  <c:v>Utilities</c:v>
                </c:pt>
                <c:pt idx="8">
                  <c:v>S&amp;P 500</c:v>
                </c:pt>
                <c:pt idx="9">
                  <c:v>Health Care</c:v>
                </c:pt>
                <c:pt idx="10">
                  <c:v>Consumer Discretionary</c:v>
                </c:pt>
                <c:pt idx="11">
                  <c:v>Technology</c:v>
                </c:pt>
              </c:strCache>
            </c:strRef>
          </c:cat>
          <c:val>
            <c:numRef>
              <c:f>Sheet1!$E$7:$E$18</c:f>
              <c:numCache>
                <c:formatCode>0.0</c:formatCode>
                <c:ptCount val="12"/>
                <c:pt idx="0">
                  <c:v>-6.9</c:v>
                </c:pt>
                <c:pt idx="1">
                  <c:v>-5</c:v>
                </c:pt>
                <c:pt idx="2">
                  <c:v>-2</c:v>
                </c:pt>
                <c:pt idx="3">
                  <c:v>0.3</c:v>
                </c:pt>
                <c:pt idx="4">
                  <c:v>1.1000000000000001</c:v>
                </c:pt>
                <c:pt idx="5">
                  <c:v>2.2000000000000002</c:v>
                </c:pt>
                <c:pt idx="6">
                  <c:v>2.2999999999999998</c:v>
                </c:pt>
                <c:pt idx="7">
                  <c:v>3.1</c:v>
                </c:pt>
                <c:pt idx="8">
                  <c:v>7.7</c:v>
                </c:pt>
                <c:pt idx="9">
                  <c:v>11.5</c:v>
                </c:pt>
                <c:pt idx="10">
                  <c:v>16.899999999999999</c:v>
                </c:pt>
                <c:pt idx="11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1-468D-A498-1B416D5DA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6132184"/>
        <c:axId val="506133824"/>
      </c:barChart>
      <c:catAx>
        <c:axId val="506132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33824"/>
        <c:crosses val="autoZero"/>
        <c:auto val="1"/>
        <c:lblAlgn val="ctr"/>
        <c:lblOffset val="100"/>
        <c:noMultiLvlLbl val="0"/>
      </c:catAx>
      <c:valAx>
        <c:axId val="5061338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0613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'Net Worth DD  All Fam'!$P$10:$P$19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'Net Worth DD  All Fam'!$Q$10:$Q$19</c:f>
              <c:numCache>
                <c:formatCode>#,###.0;\–#,###.0;0.0;@</c:formatCode>
                <c:ptCount val="10"/>
                <c:pt idx="0">
                  <c:v>87.5</c:v>
                </c:pt>
                <c:pt idx="1">
                  <c:v>83.1</c:v>
                </c:pt>
                <c:pt idx="2">
                  <c:v>90.6</c:v>
                </c:pt>
                <c:pt idx="3">
                  <c:v>105.8</c:v>
                </c:pt>
                <c:pt idx="4">
                  <c:v>117.3</c:v>
                </c:pt>
                <c:pt idx="5">
                  <c:v>118.4</c:v>
                </c:pt>
                <c:pt idx="6">
                  <c:v>139.69999999999999</c:v>
                </c:pt>
                <c:pt idx="7">
                  <c:v>85.4</c:v>
                </c:pt>
                <c:pt idx="8">
                  <c:v>83.7</c:v>
                </c:pt>
                <c:pt idx="9" formatCode="#,##0.0">
                  <c:v>97.3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5A-4A4F-A2B2-A38533FB3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554984"/>
        <c:axId val="465559576"/>
      </c:lineChart>
      <c:catAx>
        <c:axId val="4655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59576"/>
        <c:crosses val="autoZero"/>
        <c:auto val="1"/>
        <c:lblAlgn val="ctr"/>
        <c:lblOffset val="100"/>
        <c:noMultiLvlLbl val="0"/>
      </c:catAx>
      <c:valAx>
        <c:axId val="46555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E0BE9-0A6B-4939-BA77-DC9A3D12A6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4707577-478E-499A-A971-F66E1E4BDABE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Understand </a:t>
          </a:r>
          <a:r>
            <a:rPr lang="en-US" dirty="0"/>
            <a:t>the Facts</a:t>
          </a:r>
        </a:p>
      </dgm:t>
    </dgm:pt>
    <dgm:pt modelId="{3F520AB3-1480-4AC2-AC84-7B74EEE6444E}" type="parTrans" cxnId="{7A247C75-EF8F-48FF-9C93-5B721619C0D4}">
      <dgm:prSet/>
      <dgm:spPr/>
      <dgm:t>
        <a:bodyPr/>
        <a:lstStyle/>
        <a:p>
          <a:endParaRPr lang="en-US"/>
        </a:p>
      </dgm:t>
    </dgm:pt>
    <dgm:pt modelId="{A9CBFB1F-A0D6-4A88-A120-3EF81F681290}" type="sibTrans" cxnId="{7A247C75-EF8F-48FF-9C93-5B721619C0D4}">
      <dgm:prSet/>
      <dgm:spPr/>
      <dgm:t>
        <a:bodyPr/>
        <a:lstStyle/>
        <a:p>
          <a:endParaRPr lang="en-US"/>
        </a:p>
      </dgm:t>
    </dgm:pt>
    <dgm:pt modelId="{DF3CE756-0DF1-4C12-B8D3-3D8A94E5A0F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Sharpen Your Arguments</a:t>
          </a:r>
        </a:p>
      </dgm:t>
    </dgm:pt>
    <dgm:pt modelId="{4C892E0A-EAD3-4CE8-9E57-B9D0F5693203}" type="parTrans" cxnId="{8986565C-0EAB-4DA6-80E7-AFBA0A4F2681}">
      <dgm:prSet/>
      <dgm:spPr/>
      <dgm:t>
        <a:bodyPr/>
        <a:lstStyle/>
        <a:p>
          <a:endParaRPr lang="en-US"/>
        </a:p>
      </dgm:t>
    </dgm:pt>
    <dgm:pt modelId="{16BD68CD-3C7E-418F-93BA-F64FA83FC1C8}" type="sibTrans" cxnId="{8986565C-0EAB-4DA6-80E7-AFBA0A4F2681}">
      <dgm:prSet/>
      <dgm:spPr/>
      <dgm:t>
        <a:bodyPr/>
        <a:lstStyle/>
        <a:p>
          <a:endParaRPr lang="en-US"/>
        </a:p>
      </dgm:t>
    </dgm:pt>
    <dgm:pt modelId="{447DA19F-3AAA-423A-9199-79486152D89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Communicate to Your Audience</a:t>
          </a:r>
        </a:p>
      </dgm:t>
    </dgm:pt>
    <dgm:pt modelId="{84E557A1-BAA4-4BB2-AB95-EB5B53A53682}" type="parTrans" cxnId="{20D55D0C-EDE4-47CC-852F-246BE1DE469F}">
      <dgm:prSet/>
      <dgm:spPr/>
      <dgm:t>
        <a:bodyPr/>
        <a:lstStyle/>
        <a:p>
          <a:endParaRPr lang="en-US"/>
        </a:p>
      </dgm:t>
    </dgm:pt>
    <dgm:pt modelId="{80FB0B07-C2ED-454D-8370-C5D694F3D814}" type="sibTrans" cxnId="{20D55D0C-EDE4-47CC-852F-246BE1DE469F}">
      <dgm:prSet/>
      <dgm:spPr/>
      <dgm:t>
        <a:bodyPr/>
        <a:lstStyle/>
        <a:p>
          <a:endParaRPr lang="en-US"/>
        </a:p>
      </dgm:t>
    </dgm:pt>
    <dgm:pt modelId="{0E5F0B22-2573-4F94-90D0-D2BAEF96B489}" type="pres">
      <dgm:prSet presAssocID="{CEBE0BE9-0A6B-4939-BA77-DC9A3D12A62D}" presName="CompostProcess" presStyleCnt="0">
        <dgm:presLayoutVars>
          <dgm:dir/>
          <dgm:resizeHandles val="exact"/>
        </dgm:presLayoutVars>
      </dgm:prSet>
      <dgm:spPr/>
    </dgm:pt>
    <dgm:pt modelId="{F862C51D-0936-4F9C-89C2-B95E9561270A}" type="pres">
      <dgm:prSet presAssocID="{CEBE0BE9-0A6B-4939-BA77-DC9A3D12A62D}" presName="arrow" presStyleLbl="bgShp" presStyleIdx="0" presStyleCnt="1"/>
      <dgm:spPr/>
    </dgm:pt>
    <dgm:pt modelId="{07301D18-E62B-4236-B367-2976194B3D16}" type="pres">
      <dgm:prSet presAssocID="{CEBE0BE9-0A6B-4939-BA77-DC9A3D12A62D}" presName="linearProcess" presStyleCnt="0"/>
      <dgm:spPr/>
    </dgm:pt>
    <dgm:pt modelId="{068D1D1E-A6D1-4DD0-ACB7-16B486507461}" type="pres">
      <dgm:prSet presAssocID="{A4707577-478E-499A-A971-F66E1E4BDABE}" presName="textNode" presStyleLbl="node1" presStyleIdx="0" presStyleCnt="3">
        <dgm:presLayoutVars>
          <dgm:bulletEnabled val="1"/>
        </dgm:presLayoutVars>
      </dgm:prSet>
      <dgm:spPr/>
    </dgm:pt>
    <dgm:pt modelId="{FBF3863E-F915-4D81-8A04-634FD529657D}" type="pres">
      <dgm:prSet presAssocID="{A9CBFB1F-A0D6-4A88-A120-3EF81F681290}" presName="sibTrans" presStyleCnt="0"/>
      <dgm:spPr/>
    </dgm:pt>
    <dgm:pt modelId="{DE3A366C-9B47-4334-B2FC-9F38AA4AA533}" type="pres">
      <dgm:prSet presAssocID="{DF3CE756-0DF1-4C12-B8D3-3D8A94E5A0F3}" presName="textNode" presStyleLbl="node1" presStyleIdx="1" presStyleCnt="3">
        <dgm:presLayoutVars>
          <dgm:bulletEnabled val="1"/>
        </dgm:presLayoutVars>
      </dgm:prSet>
      <dgm:spPr/>
    </dgm:pt>
    <dgm:pt modelId="{9E77841B-4699-43C4-A227-F69EC789ADBF}" type="pres">
      <dgm:prSet presAssocID="{16BD68CD-3C7E-418F-93BA-F64FA83FC1C8}" presName="sibTrans" presStyleCnt="0"/>
      <dgm:spPr/>
    </dgm:pt>
    <dgm:pt modelId="{791F1ACF-718B-43A6-89A5-86A1F4D4E6B3}" type="pres">
      <dgm:prSet presAssocID="{447DA19F-3AAA-423A-9199-79486152D89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0D55D0C-EDE4-47CC-852F-246BE1DE469F}" srcId="{CEBE0BE9-0A6B-4939-BA77-DC9A3D12A62D}" destId="{447DA19F-3AAA-423A-9199-79486152D89F}" srcOrd="2" destOrd="0" parTransId="{84E557A1-BAA4-4BB2-AB95-EB5B53A53682}" sibTransId="{80FB0B07-C2ED-454D-8370-C5D694F3D814}"/>
    <dgm:cxn modelId="{8986565C-0EAB-4DA6-80E7-AFBA0A4F2681}" srcId="{CEBE0BE9-0A6B-4939-BA77-DC9A3D12A62D}" destId="{DF3CE756-0DF1-4C12-B8D3-3D8A94E5A0F3}" srcOrd="1" destOrd="0" parTransId="{4C892E0A-EAD3-4CE8-9E57-B9D0F5693203}" sibTransId="{16BD68CD-3C7E-418F-93BA-F64FA83FC1C8}"/>
    <dgm:cxn modelId="{7A247C75-EF8F-48FF-9C93-5B721619C0D4}" srcId="{CEBE0BE9-0A6B-4939-BA77-DC9A3D12A62D}" destId="{A4707577-478E-499A-A971-F66E1E4BDABE}" srcOrd="0" destOrd="0" parTransId="{3F520AB3-1480-4AC2-AC84-7B74EEE6444E}" sibTransId="{A9CBFB1F-A0D6-4A88-A120-3EF81F681290}"/>
    <dgm:cxn modelId="{0DBEA18F-6604-462B-A57E-852F1D91B602}" type="presOf" srcId="{CEBE0BE9-0A6B-4939-BA77-DC9A3D12A62D}" destId="{0E5F0B22-2573-4F94-90D0-D2BAEF96B489}" srcOrd="0" destOrd="0" presId="urn:microsoft.com/office/officeart/2005/8/layout/hProcess9"/>
    <dgm:cxn modelId="{66B88BA4-D302-4C07-8477-87DDB7A6DE62}" type="presOf" srcId="{447DA19F-3AAA-423A-9199-79486152D89F}" destId="{791F1ACF-718B-43A6-89A5-86A1F4D4E6B3}" srcOrd="0" destOrd="0" presId="urn:microsoft.com/office/officeart/2005/8/layout/hProcess9"/>
    <dgm:cxn modelId="{379622DF-5A65-4226-B7F7-07F8652D830D}" type="presOf" srcId="{DF3CE756-0DF1-4C12-B8D3-3D8A94E5A0F3}" destId="{DE3A366C-9B47-4334-B2FC-9F38AA4AA533}" srcOrd="0" destOrd="0" presId="urn:microsoft.com/office/officeart/2005/8/layout/hProcess9"/>
    <dgm:cxn modelId="{1E8332FC-28BD-49BB-871F-8A2F1BA474A4}" type="presOf" srcId="{A4707577-478E-499A-A971-F66E1E4BDABE}" destId="{068D1D1E-A6D1-4DD0-ACB7-16B486507461}" srcOrd="0" destOrd="0" presId="urn:microsoft.com/office/officeart/2005/8/layout/hProcess9"/>
    <dgm:cxn modelId="{DA0248B1-BB67-4B66-A5A3-53433644775D}" type="presParOf" srcId="{0E5F0B22-2573-4F94-90D0-D2BAEF96B489}" destId="{F862C51D-0936-4F9C-89C2-B95E9561270A}" srcOrd="0" destOrd="0" presId="urn:microsoft.com/office/officeart/2005/8/layout/hProcess9"/>
    <dgm:cxn modelId="{FEEE7B09-90D8-4102-90B1-3873D725D4B3}" type="presParOf" srcId="{0E5F0B22-2573-4F94-90D0-D2BAEF96B489}" destId="{07301D18-E62B-4236-B367-2976194B3D16}" srcOrd="1" destOrd="0" presId="urn:microsoft.com/office/officeart/2005/8/layout/hProcess9"/>
    <dgm:cxn modelId="{8FC63A5E-E415-47DB-9724-8A92752F1C9B}" type="presParOf" srcId="{07301D18-E62B-4236-B367-2976194B3D16}" destId="{068D1D1E-A6D1-4DD0-ACB7-16B486507461}" srcOrd="0" destOrd="0" presId="urn:microsoft.com/office/officeart/2005/8/layout/hProcess9"/>
    <dgm:cxn modelId="{5C97796A-517E-4790-8294-22C7DF52FE91}" type="presParOf" srcId="{07301D18-E62B-4236-B367-2976194B3D16}" destId="{FBF3863E-F915-4D81-8A04-634FD529657D}" srcOrd="1" destOrd="0" presId="urn:microsoft.com/office/officeart/2005/8/layout/hProcess9"/>
    <dgm:cxn modelId="{E2C3B3B2-E925-47DA-AE1F-3F99B5478B8F}" type="presParOf" srcId="{07301D18-E62B-4236-B367-2976194B3D16}" destId="{DE3A366C-9B47-4334-B2FC-9F38AA4AA533}" srcOrd="2" destOrd="0" presId="urn:microsoft.com/office/officeart/2005/8/layout/hProcess9"/>
    <dgm:cxn modelId="{B7A2625D-C785-4A5B-B6C4-0FA758AB6308}" type="presParOf" srcId="{07301D18-E62B-4236-B367-2976194B3D16}" destId="{9E77841B-4699-43C4-A227-F69EC789ADBF}" srcOrd="3" destOrd="0" presId="urn:microsoft.com/office/officeart/2005/8/layout/hProcess9"/>
    <dgm:cxn modelId="{1DD98364-714D-4C35-BDA9-99AD9BDCEC4A}" type="presParOf" srcId="{07301D18-E62B-4236-B367-2976194B3D16}" destId="{791F1ACF-718B-43A6-89A5-86A1F4D4E6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2C51D-0936-4F9C-89C2-B95E9561270A}">
      <dsp:nvSpPr>
        <dsp:cNvPr id="0" name=""/>
        <dsp:cNvSpPr/>
      </dsp:nvSpPr>
      <dsp:spPr>
        <a:xfrm>
          <a:off x="726440" y="0"/>
          <a:ext cx="8232986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D1D1E-A6D1-4DD0-ACB7-16B486507461}">
      <dsp:nvSpPr>
        <dsp:cNvPr id="0" name=""/>
        <dsp:cNvSpPr/>
      </dsp:nvSpPr>
      <dsp:spPr>
        <a:xfrm>
          <a:off x="10404" y="1625600"/>
          <a:ext cx="3117638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Understand </a:t>
          </a:r>
          <a:r>
            <a:rPr lang="en-US" sz="3600" kern="1200" dirty="0"/>
            <a:t>the Facts</a:t>
          </a:r>
        </a:p>
      </dsp:txBody>
      <dsp:txXfrm>
        <a:off x="116211" y="1731407"/>
        <a:ext cx="2906024" cy="1955852"/>
      </dsp:txXfrm>
    </dsp:sp>
    <dsp:sp modelId="{DE3A366C-9B47-4334-B2FC-9F38AA4AA533}">
      <dsp:nvSpPr>
        <dsp:cNvPr id="0" name=""/>
        <dsp:cNvSpPr/>
      </dsp:nvSpPr>
      <dsp:spPr>
        <a:xfrm>
          <a:off x="3284114" y="1625600"/>
          <a:ext cx="3117638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Sharpen Your Arguments</a:t>
          </a:r>
        </a:p>
      </dsp:txBody>
      <dsp:txXfrm>
        <a:off x="3389921" y="1731407"/>
        <a:ext cx="2906024" cy="1955852"/>
      </dsp:txXfrm>
    </dsp:sp>
    <dsp:sp modelId="{791F1ACF-718B-43A6-89A5-86A1F4D4E6B3}">
      <dsp:nvSpPr>
        <dsp:cNvPr id="0" name=""/>
        <dsp:cNvSpPr/>
      </dsp:nvSpPr>
      <dsp:spPr>
        <a:xfrm>
          <a:off x="6557823" y="1625600"/>
          <a:ext cx="3117638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Communicate to Your Audience</a:t>
          </a:r>
        </a:p>
      </dsp:txBody>
      <dsp:txXfrm>
        <a:off x="6663630" y="1731407"/>
        <a:ext cx="2906024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6485E8-E07A-47D8-A76F-6A8BECBFAF12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FBB73B-55A4-4B85-BA33-BC4AF25A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62C2-34AE-49F1-B113-392FF874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9F22A-3420-46F4-AA3C-F7698BD8A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AB6E7-A824-456B-B613-ED8C23D0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F89A-42E2-45BD-9D28-9774916A10AA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B1D9-5215-4F78-8CAE-575E363B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9603-F558-4E49-A5FD-EC42ACC2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CE6F-AFE1-4218-907C-6D5C2205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B03FE-1EB8-4FC9-BE93-17C8E3F1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DB74-71DA-4191-AE80-00BDA2FF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731B-614E-4E2C-9531-4714268ED3E3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302B-BF33-44FC-ABAA-B90EDF59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6E6B-05EC-4757-A3CD-C42D9E8B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45E26-DCF6-4874-9907-83721661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2E51F-6595-4CC5-BC59-BA160E83D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AD64-C76B-44E3-A315-20B1CB4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0037-6B83-46AA-811F-2BBA238F32A4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FF7D3-8C81-4B78-834D-702C7767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18E93-A307-4EC3-8B62-CDCF5943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617B-D824-4264-B7CF-A029D3E8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A8E6-40CC-4FC6-B7D6-13A7D181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AA829-EA52-4B4B-B76F-6E4DC5A0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07DB-934E-4274-821B-9A77B3D384C8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843F-FCB2-452F-B1FF-96FAD7EC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6A2E4-377B-4B80-9BA7-B2587611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4E45-CBB7-47BC-9A3C-A488C918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CB275-76D2-4D58-83C5-B2A074E0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5820-52A4-4C4B-90BE-3860E068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B4-E11E-438A-A76F-073813CBFDFD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187D3-1F34-4A16-8025-B6CDD4E1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3C34-9240-46A3-ABE8-86B2AF17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794A-D726-48AC-ADB3-BD6D2297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6F150-4E6C-44D7-8C5F-978BEF5B4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9C36E-1C9C-4025-B56E-A7E72F6B3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2A0BC-1B0C-4FB4-AD50-DA21516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A8E8-3ABB-44D8-B1B3-D2E719B8665B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18D53-5227-456A-BFB8-80EB3FF7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9F60B-F3E5-46F8-A9FD-62C1DC95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49A0-1C84-40BF-A4FC-AF510011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598D8-7060-4D7C-A90D-5462CE85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B33BE-65F5-48B6-91B6-9A2C3D736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491D9-3B43-471C-B37E-EB7CB87E7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EFFBA-1758-4705-8663-E77222526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B7A69-A0CD-4C61-A213-5427AFA1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BD0A-0BC5-4527-A824-3342AF8D8F22}" type="datetime1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7B2E4-2B60-47D7-B764-433610C7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40EAE-99EC-459B-AE65-0877D048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DF36-C2AD-4F2E-96ED-BB78D3CB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59096-9786-4C8C-AB0F-4383A4D3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8D62-69A1-4525-8F96-3E090206C97D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EBE3-4D30-48AB-8AA2-60E5DEAC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2E366-7303-43EA-88E3-1A2F4B52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2A3F-87D2-4783-B80A-A1172B79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91E-9220-42D3-9D3C-2AC16D3D182F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3C7A1-834E-4D77-8045-05F31A99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662E2-6A6D-4D50-904C-A76161D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D012-C945-4C00-9DC3-398DEE5C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0319-ADB7-42B7-8356-6C70B636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52DF8-7C1F-442F-9966-833AA12D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F2F12-221E-4510-9BAE-8186994D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0F17-846F-466E-A856-B74D3B63D0E8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D35DF-B5EE-4121-A5FD-8A79C1BB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33775-7F0D-42FE-B9AD-14D93E1D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807A-4F91-4F8F-99BF-9698056C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01406-FBDA-47BA-8CA8-38CA1D5F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1222B-B2AF-45D8-B288-B6901AA4D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740AA-FC15-40FD-8FDF-E2DE8788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5A47-915F-47EA-AA22-4DFF86B6EC15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FB045-F377-466F-8727-858662A8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0046-D243-4169-9B21-99106DFD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6B631-EA25-426D-8440-0D73FACB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C62C-3A09-4DEF-958D-B7D1D514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E36DB-E930-4385-8AFE-11DCCA3CB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8942-B517-476C-98FA-F0C4528BBF38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C19A-0D74-493F-BC4E-FAF70CB6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00BF-5DE3-4277-8FD0-326FD25D6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E39C57-CA29-4D9B-8714-DA11019B787B}"/>
              </a:ext>
            </a:extLst>
          </p:cNvPr>
          <p:cNvSpPr/>
          <p:nvPr/>
        </p:nvSpPr>
        <p:spPr>
          <a:xfrm>
            <a:off x="0" y="0"/>
            <a:ext cx="12192000" cy="699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F2193-B2AC-4D86-A3EF-7F0E1A0A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589B5B0-1B0E-4517-9DC6-EE7082C57472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8B1AC-D7F9-4B8C-AFB3-0BEBAB8B5210}"/>
              </a:ext>
            </a:extLst>
          </p:cNvPr>
          <p:cNvSpPr txBox="1"/>
          <p:nvPr/>
        </p:nvSpPr>
        <p:spPr>
          <a:xfrm>
            <a:off x="4809780" y="3776795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September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62624-BE27-490B-960C-E07BBC34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72" y="5205128"/>
            <a:ext cx="3575771" cy="890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3BC9DC-744A-454E-BDCB-DEF75E02A33E}"/>
              </a:ext>
            </a:extLst>
          </p:cNvPr>
          <p:cNvSpPr/>
          <p:nvPr/>
        </p:nvSpPr>
        <p:spPr>
          <a:xfrm>
            <a:off x="3198955" y="1724754"/>
            <a:ext cx="58230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/>
              <a:t>Fiscal and Economic Issues </a:t>
            </a:r>
          </a:p>
          <a:p>
            <a:pPr algn="ctr"/>
            <a:r>
              <a:rPr lang="en-US" altLang="en-US" sz="4000" dirty="0"/>
              <a:t>Discussion Group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923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E0C7EC-AEDE-4259-9ADE-39B4629A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8" y="709612"/>
            <a:ext cx="8005937" cy="5040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Median Household Income 1967 - 2017 (2017 Dollars)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13CA-9B79-4BE4-9D4C-340F45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786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6B0AC-8D06-454A-A315-A821893B3795}"/>
              </a:ext>
            </a:extLst>
          </p:cNvPr>
          <p:cNvSpPr txBox="1"/>
          <p:nvPr/>
        </p:nvSpPr>
        <p:spPr>
          <a:xfrm>
            <a:off x="7850039" y="990091"/>
            <a:ext cx="18998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2017</a:t>
            </a:r>
          </a:p>
          <a:p>
            <a:r>
              <a:rPr lang="en-US" sz="2200" dirty="0"/>
              <a:t>$61,372 </a:t>
            </a:r>
          </a:p>
          <a:p>
            <a:r>
              <a:rPr lang="en-US" sz="2200" dirty="0"/>
              <a:t>+1,063 or 1.8%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5A3351-1688-483E-AAA9-C028B54FE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18218"/>
              </p:ext>
            </p:extLst>
          </p:nvPr>
        </p:nvGraphicFramePr>
        <p:xfrm>
          <a:off x="8123333" y="2429413"/>
          <a:ext cx="3955220" cy="214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692">
                  <a:extLst>
                    <a:ext uri="{9D8B030D-6E8A-4147-A177-3AD203B41FA5}">
                      <a16:colId xmlns:a16="http://schemas.microsoft.com/office/drawing/2014/main" val="3801815357"/>
                    </a:ext>
                  </a:extLst>
                </a:gridCol>
                <a:gridCol w="1095142">
                  <a:extLst>
                    <a:ext uri="{9D8B030D-6E8A-4147-A177-3AD203B41FA5}">
                      <a16:colId xmlns:a16="http://schemas.microsoft.com/office/drawing/2014/main" val="331237234"/>
                    </a:ext>
                  </a:extLst>
                </a:gridCol>
                <a:gridCol w="982694">
                  <a:extLst>
                    <a:ext uri="{9D8B030D-6E8A-4147-A177-3AD203B41FA5}">
                      <a16:colId xmlns:a16="http://schemas.microsoft.com/office/drawing/2014/main" val="302572755"/>
                    </a:ext>
                  </a:extLst>
                </a:gridCol>
                <a:gridCol w="938692">
                  <a:extLst>
                    <a:ext uri="{9D8B030D-6E8A-4147-A177-3AD203B41FA5}">
                      <a16:colId xmlns:a16="http://schemas.microsoft.com/office/drawing/2014/main" val="2342559335"/>
                    </a:ext>
                  </a:extLst>
                </a:gridCol>
              </a:tblGrid>
              <a:tr h="304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Income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Change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Pct Chg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9156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61,372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1,063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125674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60,309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1,833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60427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58,476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2,863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838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8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7332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Real GDP Growth (Annual)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58A72D-FD71-44CA-8746-DEB635AB160C}"/>
              </a:ext>
            </a:extLst>
          </p:cNvPr>
          <p:cNvSpPr txBox="1"/>
          <p:nvPr/>
        </p:nvSpPr>
        <p:spPr>
          <a:xfrm>
            <a:off x="133709" y="897753"/>
            <a:ext cx="106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Real GDP growth measured for full year was faster in 2014 and 2015 than in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814E0-3503-4BDB-A0D6-C50B1EA4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" y="1593844"/>
            <a:ext cx="11924581" cy="3966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AECB6-C6CD-4983-BD81-2B4B47D26FA8}"/>
              </a:ext>
            </a:extLst>
          </p:cNvPr>
          <p:cNvSpPr txBox="1"/>
          <p:nvPr/>
        </p:nvSpPr>
        <p:spPr>
          <a:xfrm>
            <a:off x="10655802" y="2511452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2.2%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5B9D7-4F66-4997-9A4A-9526F79ECCA3}"/>
              </a:ext>
            </a:extLst>
          </p:cNvPr>
          <p:cNvSpPr txBox="1"/>
          <p:nvPr/>
        </p:nvSpPr>
        <p:spPr>
          <a:xfrm>
            <a:off x="8807278" y="3216450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1.6%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649DE-CC75-42E6-B5A2-160FC2DC4D42}"/>
              </a:ext>
            </a:extLst>
          </p:cNvPr>
          <p:cNvSpPr txBox="1"/>
          <p:nvPr/>
        </p:nvSpPr>
        <p:spPr>
          <a:xfrm>
            <a:off x="7031391" y="1781770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2.9%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08D69-BA87-4802-953E-FF41AB2AD865}"/>
              </a:ext>
            </a:extLst>
          </p:cNvPr>
          <p:cNvSpPr txBox="1"/>
          <p:nvPr/>
        </p:nvSpPr>
        <p:spPr>
          <a:xfrm>
            <a:off x="5170353" y="2216978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2.5%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704EED-B05D-42C8-84C4-FCEC5E33BE7B}"/>
              </a:ext>
            </a:extLst>
          </p:cNvPr>
          <p:cNvSpPr txBox="1"/>
          <p:nvPr/>
        </p:nvSpPr>
        <p:spPr>
          <a:xfrm>
            <a:off x="3367139" y="2880784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1.8%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50486-2C80-43E1-B03F-C889A7B53E0D}"/>
              </a:ext>
            </a:extLst>
          </p:cNvPr>
          <p:cNvSpPr txBox="1"/>
          <p:nvPr/>
        </p:nvSpPr>
        <p:spPr>
          <a:xfrm>
            <a:off x="1501030" y="2486498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83603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7332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Real GDP Growth % (Quarterly)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58A72D-FD71-44CA-8746-DEB635AB160C}"/>
              </a:ext>
            </a:extLst>
          </p:cNvPr>
          <p:cNvSpPr txBox="1"/>
          <p:nvPr/>
        </p:nvSpPr>
        <p:spPr>
          <a:xfrm>
            <a:off x="245018" y="823125"/>
            <a:ext cx="759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 There were four Obama quarters of 4.2% GDP growth or higher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A5DF0F-C5DD-471B-AE78-95A3F549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8" y="1334231"/>
            <a:ext cx="10388348" cy="5368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4C789-9CF4-4FFF-99F0-DDDAD588F81A}"/>
              </a:ext>
            </a:extLst>
          </p:cNvPr>
          <p:cNvSpPr txBox="1"/>
          <p:nvPr/>
        </p:nvSpPr>
        <p:spPr>
          <a:xfrm>
            <a:off x="9996857" y="2435473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4.2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F919E-05D8-4BFD-81BB-C11D1CA6CBAC}"/>
              </a:ext>
            </a:extLst>
          </p:cNvPr>
          <p:cNvSpPr txBox="1"/>
          <p:nvPr/>
        </p:nvSpPr>
        <p:spPr>
          <a:xfrm>
            <a:off x="6904894" y="2235418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4.9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8009C-71BC-447D-9BD2-B9B9EFAF3FB2}"/>
              </a:ext>
            </a:extLst>
          </p:cNvPr>
          <p:cNvSpPr txBox="1"/>
          <p:nvPr/>
        </p:nvSpPr>
        <p:spPr>
          <a:xfrm>
            <a:off x="6396418" y="2213254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5.1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AA142-A8AE-4BCA-8A51-DD99CF2EAF3C}"/>
              </a:ext>
            </a:extLst>
          </p:cNvPr>
          <p:cNvSpPr txBox="1"/>
          <p:nvPr/>
        </p:nvSpPr>
        <p:spPr>
          <a:xfrm>
            <a:off x="4380208" y="2312900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4.7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61232-0DE3-4E65-9A42-AB778ACA2331}"/>
              </a:ext>
            </a:extLst>
          </p:cNvPr>
          <p:cNvSpPr txBox="1"/>
          <p:nvPr/>
        </p:nvSpPr>
        <p:spPr>
          <a:xfrm>
            <a:off x="2618975" y="2377378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4.5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F7C46-E58B-4066-8376-466888056C93}"/>
              </a:ext>
            </a:extLst>
          </p:cNvPr>
          <p:cNvSpPr txBox="1"/>
          <p:nvPr/>
        </p:nvSpPr>
        <p:spPr>
          <a:xfrm>
            <a:off x="9800495" y="2944580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355596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693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GDP Contribution by Component in Q2 2018 vs. Average (Percentage Points)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CA87A-ED52-4AC7-A604-A78DDAA7D1DF}"/>
              </a:ext>
            </a:extLst>
          </p:cNvPr>
          <p:cNvSpPr txBox="1"/>
          <p:nvPr/>
        </p:nvSpPr>
        <p:spPr>
          <a:xfrm>
            <a:off x="99003" y="682771"/>
            <a:ext cx="11794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With the average -0.5% contribution from Net exports, GDP growth would have been 2.6%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D8E96-0112-46E8-B2A2-C84A93A6EFB5}"/>
              </a:ext>
            </a:extLst>
          </p:cNvPr>
          <p:cNvSpPr txBox="1"/>
          <p:nvPr/>
        </p:nvSpPr>
        <p:spPr>
          <a:xfrm>
            <a:off x="586596" y="6492639"/>
            <a:ext cx="4507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BEA Table 1.1.2 Contributions to Percent Change in Real GDP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9D783-5E10-4785-AD3E-799240EB6EF2}"/>
              </a:ext>
            </a:extLst>
          </p:cNvPr>
          <p:cNvSpPr txBox="1"/>
          <p:nvPr/>
        </p:nvSpPr>
        <p:spPr>
          <a:xfrm>
            <a:off x="396021" y="5302542"/>
            <a:ext cx="10137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Calculations from CBO data indicate GDP growth would be about 0.1% higher per quarter due to the Tax Act.  The impact would appear mainly in the Consumption category. 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Additional federal spending of about 0.2% above average is in the Government category.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5860A-041D-4D8F-A317-B4A57274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97" y="1283434"/>
            <a:ext cx="11214828" cy="38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693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GDP Contribution in Q2 2018:  Legislation and Trade Pre-Purchases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CD7BA-BF06-440C-8E78-51653976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47" y="716114"/>
            <a:ext cx="8923243" cy="602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9ED9D-DA68-4310-8577-578C2D7DEC12}"/>
              </a:ext>
            </a:extLst>
          </p:cNvPr>
          <p:cNvSpPr txBox="1"/>
          <p:nvPr/>
        </p:nvSpPr>
        <p:spPr>
          <a:xfrm>
            <a:off x="9697915" y="5984808"/>
            <a:ext cx="189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CRFB: “Growth just hit 4.1% - Don’t Expect it to Last”  (July 27, 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176E1-9C92-48E0-8E22-17B7F9D99F20}"/>
              </a:ext>
            </a:extLst>
          </p:cNvPr>
          <p:cNvSpPr txBox="1"/>
          <p:nvPr/>
        </p:nvSpPr>
        <p:spPr>
          <a:xfrm>
            <a:off x="9661138" y="1567863"/>
            <a:ext cx="2226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 This analysis was done for the initially reported 4.1% Q2 2018 GDP growth</a:t>
            </a:r>
          </a:p>
        </p:txBody>
      </p:sp>
    </p:spTree>
    <p:extLst>
      <p:ext uri="{BB962C8B-B14F-4D97-AF65-F5344CB8AC3E}">
        <p14:creationId xmlns:p14="http://schemas.microsoft.com/office/powerpoint/2010/main" val="41892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09FF8-1C83-4FA6-9D53-962F552B2489}"/>
              </a:ext>
            </a:extLst>
          </p:cNvPr>
          <p:cNvSpPr txBox="1"/>
          <p:nvPr/>
        </p:nvSpPr>
        <p:spPr>
          <a:xfrm>
            <a:off x="526212" y="1242204"/>
            <a:ext cx="3546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Key Economic Indicators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Budget Deficits &amp; Debt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Stock Market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DCF25-CAA8-42A7-A9CB-D7A2C6539EF1}"/>
              </a:ext>
            </a:extLst>
          </p:cNvPr>
          <p:cNvSpPr/>
          <p:nvPr/>
        </p:nvSpPr>
        <p:spPr>
          <a:xfrm>
            <a:off x="457200" y="1992699"/>
            <a:ext cx="5638800" cy="439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Budget Deficit % GDP (1968-2028)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90E8F-D97C-418A-8EF5-72092006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3" y="675750"/>
            <a:ext cx="9643794" cy="5761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E2963-B610-4FFE-B559-6752603F8749}"/>
              </a:ext>
            </a:extLst>
          </p:cNvPr>
          <p:cNvSpPr txBox="1"/>
          <p:nvPr/>
        </p:nvSpPr>
        <p:spPr>
          <a:xfrm>
            <a:off x="5587447" y="6225497"/>
            <a:ext cx="509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1% GDP is about $200 billion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40A63-3CF7-4EE8-AA54-E5F0B567E7C3}"/>
              </a:ext>
            </a:extLst>
          </p:cNvPr>
          <p:cNvSpPr txBox="1"/>
          <p:nvPr/>
        </p:nvSpPr>
        <p:spPr>
          <a:xfrm>
            <a:off x="9855263" y="2799825"/>
            <a:ext cx="22167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Deficits average about 5% GDP 2018-2028, or $1.2 trillion per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1E928-D126-4FEC-93A7-30AED8C6F9A7}"/>
              </a:ext>
            </a:extLst>
          </p:cNvPr>
          <p:cNvSpPr txBox="1"/>
          <p:nvPr/>
        </p:nvSpPr>
        <p:spPr>
          <a:xfrm>
            <a:off x="174460" y="6475565"/>
            <a:ext cx="3858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CBO “Budget &amp; Economic Outlook 2018-2028” (April 2018)</a:t>
            </a:r>
          </a:p>
        </p:txBody>
      </p:sp>
    </p:spTree>
    <p:extLst>
      <p:ext uri="{BB962C8B-B14F-4D97-AF65-F5344CB8AC3E}">
        <p14:creationId xmlns:p14="http://schemas.microsoft.com/office/powerpoint/2010/main" val="163658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49A2AA-F073-4119-8C26-8FE3A36CAD9D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Budget Deficit FY 2018 (Oct 1 2017 to Sept 30 2018)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554613-94A4-4DB9-9FFA-5B35D2F0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0D234-A666-4D56-9A37-A4B9E28F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81" y="879784"/>
            <a:ext cx="10739889" cy="5767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9A4FE-D555-4035-9653-A171FBE9E3CE}"/>
              </a:ext>
            </a:extLst>
          </p:cNvPr>
          <p:cNvSpPr txBox="1"/>
          <p:nvPr/>
        </p:nvSpPr>
        <p:spPr>
          <a:xfrm>
            <a:off x="189779" y="556401"/>
            <a:ext cx="980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OMB forecast is an increase of $225 billion (34%) vs. FY2017 deficit and $403 billion (83%) vs. CBO January 2017 baseline.  Differences mainly due to Tax Act and spending increases.</a:t>
            </a:r>
          </a:p>
        </p:txBody>
      </p:sp>
    </p:spTree>
    <p:extLst>
      <p:ext uri="{BB962C8B-B14F-4D97-AF65-F5344CB8AC3E}">
        <p14:creationId xmlns:p14="http://schemas.microsoft.com/office/powerpoint/2010/main" val="190056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49A2AA-F073-4119-8C26-8FE3A36CAD9D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Revenue Collection Forecast 2018-2025 ($ Billions)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554613-94A4-4DB9-9FFA-5B35D2F0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B59EF-1FB9-4732-B7CC-9B4E0E00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233"/>
            <a:ext cx="9213011" cy="6090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EF702B-2103-4116-9CFB-1F966988F5A1}"/>
              </a:ext>
            </a:extLst>
          </p:cNvPr>
          <p:cNvSpPr txBox="1"/>
          <p:nvPr/>
        </p:nvSpPr>
        <p:spPr>
          <a:xfrm>
            <a:off x="9031856" y="888664"/>
            <a:ext cx="29071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Tax cuts reduce revenues relative to a baseline without them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Revenues tend to rise with the economy, but less after a tax cut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tax cuts are front-loaded, as the gap narrows over time</a:t>
            </a:r>
          </a:p>
        </p:txBody>
      </p:sp>
    </p:spTree>
    <p:extLst>
      <p:ext uri="{BB962C8B-B14F-4D97-AF65-F5344CB8AC3E}">
        <p14:creationId xmlns:p14="http://schemas.microsoft.com/office/powerpoint/2010/main" val="368011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9F3D7-B4BB-4002-AACC-4950CAE613E2}"/>
              </a:ext>
            </a:extLst>
          </p:cNvPr>
          <p:cNvSpPr txBox="1"/>
          <p:nvPr/>
        </p:nvSpPr>
        <p:spPr>
          <a:xfrm>
            <a:off x="665018" y="6524006"/>
            <a:ext cx="444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NYT:  Paul Krugman “Trump, Tariffs, Tofu and Tax Cuts” (July 9, 2018)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351B5-6F3A-4145-A2C9-C6196B205AF9}"/>
              </a:ext>
            </a:extLst>
          </p:cNvPr>
          <p:cNvSpPr/>
          <p:nvPr/>
        </p:nvSpPr>
        <p:spPr>
          <a:xfrm>
            <a:off x="306137" y="452929"/>
            <a:ext cx="11193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nyt-imperial"/>
              </a:rPr>
              <a:t>Krugman:  “Corporations have gotten a really big tax cut: The tax take on corporate profits has fallen off a cliff since the tax cut was enacted. But they’re using the extra money for stock buybacks and higher dividends, not investment.”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9A2AA-F073-4119-8C26-8FE3A36CAD9D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Corporate Income Tax Receipts Q1 2013 - Q2 2018 ($ Billion)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554613-94A4-4DB9-9FFA-5B35D2F0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CEA6D-9314-4C87-BE5E-89C696FC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5" y="1534909"/>
            <a:ext cx="9423851" cy="49890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7F106C-FF4A-4982-AC27-0960E8F6F1A0}"/>
              </a:ext>
            </a:extLst>
          </p:cNvPr>
          <p:cNvSpPr txBox="1"/>
          <p:nvPr/>
        </p:nvSpPr>
        <p:spPr>
          <a:xfrm>
            <a:off x="9712736" y="4609223"/>
            <a:ext cx="2043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Q2 2018</a:t>
            </a:r>
          </a:p>
          <a:p>
            <a:pPr algn="ctr"/>
            <a:r>
              <a:rPr lang="en-US" sz="2400" dirty="0"/>
              <a:t>$161B</a:t>
            </a:r>
          </a:p>
          <a:p>
            <a:pPr algn="ctr"/>
            <a:r>
              <a:rPr lang="en-US" sz="2400" dirty="0"/>
              <a:t>-50% vs. </a:t>
            </a:r>
          </a:p>
          <a:p>
            <a:pPr algn="ctr"/>
            <a:r>
              <a:rPr lang="en-US" sz="2400" dirty="0"/>
              <a:t>2013-2016 Avg</a:t>
            </a:r>
          </a:p>
        </p:txBody>
      </p:sp>
    </p:spTree>
    <p:extLst>
      <p:ext uri="{BB962C8B-B14F-4D97-AF65-F5344CB8AC3E}">
        <p14:creationId xmlns:p14="http://schemas.microsoft.com/office/powerpoint/2010/main" val="216037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59331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901619" y="1009132"/>
          <a:ext cx="96858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EFDF2CF-8A7A-449F-952F-8F81ADC24A79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We Ask of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6C090-77FF-4086-BF9A-3EAAFECAE188}"/>
              </a:ext>
            </a:extLst>
          </p:cNvPr>
          <p:cNvSpPr/>
          <p:nvPr/>
        </p:nvSpPr>
        <p:spPr>
          <a:xfrm>
            <a:off x="303884" y="6265611"/>
            <a:ext cx="533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http://www.nwsofa.org/resources/fiscal/</a:t>
            </a:r>
          </a:p>
        </p:txBody>
      </p:sp>
    </p:spTree>
    <p:extLst>
      <p:ext uri="{BB962C8B-B14F-4D97-AF65-F5344CB8AC3E}">
        <p14:creationId xmlns:p14="http://schemas.microsoft.com/office/powerpoint/2010/main" val="88411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FF16CD-51F8-4FA8-9477-AB025B354478}"/>
              </a:ext>
            </a:extLst>
          </p:cNvPr>
          <p:cNvSpPr/>
          <p:nvPr/>
        </p:nvSpPr>
        <p:spPr>
          <a:xfrm>
            <a:off x="0" y="-689"/>
            <a:ext cx="12192000" cy="70805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Federal Budget Deficit Forecasts for 2018-2027 ($ Billions)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CBO January 2017 Baseline (Obama) vs. April 2018 Alternate (Trump)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3C7B29-5AB7-470E-8FE1-1EDAB9005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17516"/>
              </p:ext>
            </p:extLst>
          </p:nvPr>
        </p:nvGraphicFramePr>
        <p:xfrm>
          <a:off x="76200" y="1334757"/>
          <a:ext cx="9358745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F398C3-5D63-4EA4-8831-5DC9046D4DB5}"/>
              </a:ext>
            </a:extLst>
          </p:cNvPr>
          <p:cNvSpPr txBox="1"/>
          <p:nvPr/>
        </p:nvSpPr>
        <p:spPr>
          <a:xfrm>
            <a:off x="9595428" y="4891463"/>
            <a:ext cx="198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$9.4 trillion total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CBO January 2017 Baseline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733C0-281A-4D40-AB66-1B8B76CEA6D2}"/>
              </a:ext>
            </a:extLst>
          </p:cNvPr>
          <p:cNvSpPr txBox="1"/>
          <p:nvPr/>
        </p:nvSpPr>
        <p:spPr>
          <a:xfrm>
            <a:off x="9595428" y="1268096"/>
            <a:ext cx="2472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cs typeface="Verdana"/>
              </a:rPr>
              <a:t>$4.3 trillion additions due to Trump’s tax cuts and spending increases, if current policy extended</a:t>
            </a:r>
          </a:p>
          <a:p>
            <a:endParaRPr lang="en-US" dirty="0">
              <a:solidFill>
                <a:srgbClr val="C00000"/>
              </a:solidFill>
              <a:cs typeface="Verdana"/>
            </a:endParaRPr>
          </a:p>
          <a:p>
            <a:r>
              <a:rPr lang="en-US" dirty="0">
                <a:solidFill>
                  <a:srgbClr val="C00000"/>
                </a:solidFill>
                <a:cs typeface="Verdana"/>
              </a:rPr>
              <a:t>+45% vs. January 2017 baseline (+$34,000 per household)</a:t>
            </a:r>
          </a:p>
          <a:p>
            <a:endParaRPr lang="en-US" dirty="0">
              <a:solidFill>
                <a:srgbClr val="C00000"/>
              </a:solidFill>
              <a:cs typeface="Verdana"/>
            </a:endParaRPr>
          </a:p>
          <a:p>
            <a:r>
              <a:rPr lang="en-US" dirty="0">
                <a:solidFill>
                  <a:srgbClr val="C00000"/>
                </a:solidFill>
                <a:cs typeface="Verdana"/>
              </a:rPr>
              <a:t>5x Obama 2009 Stimulus Plan (ARRA)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7A42986-CAA1-4EEF-9824-F1F4921DE9D0}"/>
              </a:ext>
            </a:extLst>
          </p:cNvPr>
          <p:cNvSpPr/>
          <p:nvPr/>
        </p:nvSpPr>
        <p:spPr>
          <a:xfrm>
            <a:off x="9344744" y="1268096"/>
            <a:ext cx="208112" cy="3269412"/>
          </a:xfrm>
          <a:prstGeom prst="leftBrace">
            <a:avLst>
              <a:gd name="adj1" fmla="val 8333"/>
              <a:gd name="adj2" fmla="val 31003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B5F8B-E189-42CC-9ECA-403DE3E15BA8}"/>
              </a:ext>
            </a:extLst>
          </p:cNvPr>
          <p:cNvSpPr txBox="1"/>
          <p:nvPr/>
        </p:nvSpPr>
        <p:spPr>
          <a:xfrm>
            <a:off x="836763" y="6510785"/>
            <a:ext cx="481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CBO “Budget &amp; Economic Outlook” (January 2017 and April 2018)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15561DB-E36F-4B1D-96A9-00D118C9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F7FEA-A4AF-46F3-8452-AF63F818A476}"/>
              </a:ext>
            </a:extLst>
          </p:cNvPr>
          <p:cNvSpPr txBox="1"/>
          <p:nvPr/>
        </p:nvSpPr>
        <p:spPr>
          <a:xfrm>
            <a:off x="9284878" y="767754"/>
            <a:ext cx="283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$13.7 trillion  total additions</a:t>
            </a:r>
          </a:p>
        </p:txBody>
      </p:sp>
    </p:spTree>
    <p:extLst>
      <p:ext uri="{BB962C8B-B14F-4D97-AF65-F5344CB8AC3E}">
        <p14:creationId xmlns:p14="http://schemas.microsoft.com/office/powerpoint/2010/main" val="294807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09FF8-1C83-4FA6-9D53-962F552B2489}"/>
              </a:ext>
            </a:extLst>
          </p:cNvPr>
          <p:cNvSpPr txBox="1"/>
          <p:nvPr/>
        </p:nvSpPr>
        <p:spPr>
          <a:xfrm>
            <a:off x="526212" y="1242204"/>
            <a:ext cx="3546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Key Economic Indicators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Budget Deficits &amp; Debt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Stock Market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DCF25-CAA8-42A7-A9CB-D7A2C6539EF1}"/>
              </a:ext>
            </a:extLst>
          </p:cNvPr>
          <p:cNvSpPr/>
          <p:nvPr/>
        </p:nvSpPr>
        <p:spPr>
          <a:xfrm>
            <a:off x="457200" y="2700061"/>
            <a:ext cx="5638800" cy="439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4830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Stocks:  Bull Market Since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1F7E2-9D09-4984-B53A-A259DFB19F4C}"/>
              </a:ext>
            </a:extLst>
          </p:cNvPr>
          <p:cNvSpPr txBox="1"/>
          <p:nvPr/>
        </p:nvSpPr>
        <p:spPr>
          <a:xfrm>
            <a:off x="8303622" y="817602"/>
            <a:ext cx="3671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The stock market has been increasing since March 2009 without a 20% decline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The top 1% wealthiest own about 40% of stock market value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The top 10% wealthiest own about 81%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The bottom 80% own 8%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The bottom 50% have no direct or indirect stock ownership (i.e., no 401k)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786C02-1D1A-4A4E-9E06-569C2DBF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8" y="525916"/>
            <a:ext cx="7926294" cy="3909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CEABE8-0CB4-4D99-B591-D450B8F7CEEE}"/>
              </a:ext>
            </a:extLst>
          </p:cNvPr>
          <p:cNvSpPr txBox="1"/>
          <p:nvPr/>
        </p:nvSpPr>
        <p:spPr>
          <a:xfrm>
            <a:off x="3199006" y="3514890"/>
            <a:ext cx="30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NYT: “Bull Market Hits a Milestone: 3,453 Days. Most Americans Aren’t at the Party.” (August 22, 2018)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24FB35-9B56-4EDF-BE9D-0C602ADC8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4" y="4533533"/>
            <a:ext cx="6996621" cy="2097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8AF7E7-0603-4476-BBC5-7339197B78A5}"/>
              </a:ext>
            </a:extLst>
          </p:cNvPr>
          <p:cNvSpPr/>
          <p:nvPr/>
        </p:nvSpPr>
        <p:spPr>
          <a:xfrm>
            <a:off x="7304281" y="6040398"/>
            <a:ext cx="23665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NPR: “While Trump Touts Stock Market, Many Americans Are Left Out Of The Conversation” (March 1, 2017)</a:t>
            </a:r>
          </a:p>
        </p:txBody>
      </p:sp>
    </p:spTree>
    <p:extLst>
      <p:ext uri="{BB962C8B-B14F-4D97-AF65-F5344CB8AC3E}">
        <p14:creationId xmlns:p14="http://schemas.microsoft.com/office/powerpoint/2010/main" val="252203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693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Corporate Profits Hit Record $ Level in Q2 2018 (Annualized)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A4A28D-F262-47ED-9EE0-E2015933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7" y="770715"/>
            <a:ext cx="11313105" cy="5914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69CE0-35EF-4DDA-9DFC-9F9D2871D470}"/>
              </a:ext>
            </a:extLst>
          </p:cNvPr>
          <p:cNvSpPr txBox="1"/>
          <p:nvPr/>
        </p:nvSpPr>
        <p:spPr>
          <a:xfrm>
            <a:off x="5510118" y="3047294"/>
            <a:ext cx="248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% GDP (Right Axis)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03A3D-0B52-41DE-A0C2-15A289BCA2C1}"/>
              </a:ext>
            </a:extLst>
          </p:cNvPr>
          <p:cNvSpPr txBox="1"/>
          <p:nvPr/>
        </p:nvSpPr>
        <p:spPr>
          <a:xfrm>
            <a:off x="7520217" y="1809896"/>
            <a:ext cx="164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$ (Left Axis)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4061F-14FE-4D31-843D-C47C76635279}"/>
              </a:ext>
            </a:extLst>
          </p:cNvPr>
          <p:cNvSpPr txBox="1"/>
          <p:nvPr/>
        </p:nvSpPr>
        <p:spPr>
          <a:xfrm>
            <a:off x="10421587" y="1489988"/>
            <a:ext cx="15087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$1.97 trillion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59AEEA-C3C3-4EF5-A4DE-BB4B29DDE485}"/>
              </a:ext>
            </a:extLst>
          </p:cNvPr>
          <p:cNvSpPr txBox="1"/>
          <p:nvPr/>
        </p:nvSpPr>
        <p:spPr>
          <a:xfrm>
            <a:off x="10421587" y="2908795"/>
            <a:ext cx="12009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9.7% GDP</a:t>
            </a:r>
          </a:p>
        </p:txBody>
      </p:sp>
    </p:spTree>
    <p:extLst>
      <p:ext uri="{BB962C8B-B14F-4D97-AF65-F5344CB8AC3E}">
        <p14:creationId xmlns:p14="http://schemas.microsoft.com/office/powerpoint/2010/main" val="232254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9D02A-CD08-463F-8EEB-987A9D4D1480}"/>
              </a:ext>
            </a:extLst>
          </p:cNvPr>
          <p:cNvSpPr/>
          <p:nvPr/>
        </p:nvSpPr>
        <p:spPr>
          <a:xfrm>
            <a:off x="0" y="-1"/>
            <a:ext cx="12192000" cy="5089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S&amp;P 500:  Is the Stock Market Doing Better Under Trump?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8A64-04F0-4D64-9382-1017C98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578"/>
            <a:ext cx="2743200" cy="365125"/>
          </a:xfrm>
        </p:spPr>
        <p:txBody>
          <a:bodyPr/>
          <a:lstStyle/>
          <a:p>
            <a:fld id="{C3B18FCC-70D3-493E-AEDB-9EFB7E526D8B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9B404-0AD5-4917-95D9-F4DA0770DF09}"/>
              </a:ext>
            </a:extLst>
          </p:cNvPr>
          <p:cNvSpPr txBox="1"/>
          <p:nvPr/>
        </p:nvSpPr>
        <p:spPr>
          <a:xfrm>
            <a:off x="1475118" y="6517412"/>
            <a:ext cx="1828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 Data:  FRED SP 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B57E0-2428-4309-8CAD-2A8260A839D4}"/>
              </a:ext>
            </a:extLst>
          </p:cNvPr>
          <p:cNvSpPr txBox="1"/>
          <p:nvPr/>
        </p:nvSpPr>
        <p:spPr>
          <a:xfrm>
            <a:off x="4854378" y="6148080"/>
            <a:ext cx="248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Number of Trading Days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9AF603-D7CB-4EDC-BE08-B32A713E2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722364"/>
              </p:ext>
            </p:extLst>
          </p:nvPr>
        </p:nvGraphicFramePr>
        <p:xfrm>
          <a:off x="1112807" y="819509"/>
          <a:ext cx="10118786" cy="524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66E9E9-D5F4-44E2-86E7-C1C1663B42C9}"/>
              </a:ext>
            </a:extLst>
          </p:cNvPr>
          <p:cNvSpPr txBox="1"/>
          <p:nvPr/>
        </p:nvSpPr>
        <p:spPr>
          <a:xfrm>
            <a:off x="3170938" y="4334582"/>
            <a:ext cx="32645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Obama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</a:rPr>
              <a:t>Trough 3/9/09 to 11/1/16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</a:rPr>
              <a:t>15.1% Annual Growth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2E7ED-867C-4EA2-B209-2D3EBECBC529}"/>
              </a:ext>
            </a:extLst>
          </p:cNvPr>
          <p:cNvSpPr txBox="1"/>
          <p:nvPr/>
        </p:nvSpPr>
        <p:spPr>
          <a:xfrm>
            <a:off x="8902442" y="3303922"/>
            <a:ext cx="2273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Trump</a:t>
            </a:r>
          </a:p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11/1/16 to 9/5/18</a:t>
            </a:r>
          </a:p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17.4% Annual </a:t>
            </a:r>
          </a:p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Growth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9C067-1028-4A3D-A6B5-64EBC3EB8652}"/>
              </a:ext>
            </a:extLst>
          </p:cNvPr>
          <p:cNvSpPr txBox="1"/>
          <p:nvPr/>
        </p:nvSpPr>
        <p:spPr>
          <a:xfrm>
            <a:off x="381402" y="265759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S&amp;P</a:t>
            </a:r>
          </a:p>
          <a:p>
            <a:pPr algn="ctr"/>
            <a:r>
              <a:rPr lang="en-US" b="1" dirty="0"/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97911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9D02A-CD08-463F-8EEB-987A9D4D1480}"/>
              </a:ext>
            </a:extLst>
          </p:cNvPr>
          <p:cNvSpPr/>
          <p:nvPr/>
        </p:nvSpPr>
        <p:spPr>
          <a:xfrm>
            <a:off x="0" y="-1"/>
            <a:ext cx="12192000" cy="5089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S&amp;P 500 Sector Performance (Year-to-Date 9/7/2018)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8A64-04F0-4D64-9382-1017C98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578"/>
            <a:ext cx="2743200" cy="365125"/>
          </a:xfrm>
        </p:spPr>
        <p:txBody>
          <a:bodyPr/>
          <a:lstStyle/>
          <a:p>
            <a:fld id="{C3B18FCC-70D3-493E-AEDB-9EFB7E526D8B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9B404-0AD5-4917-95D9-F4DA0770DF09}"/>
              </a:ext>
            </a:extLst>
          </p:cNvPr>
          <p:cNvSpPr txBox="1"/>
          <p:nvPr/>
        </p:nvSpPr>
        <p:spPr>
          <a:xfrm>
            <a:off x="8470691" y="6490578"/>
            <a:ext cx="2056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 Data:  Raymond James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44DA6-AC31-432B-A864-1983ED1FA079}"/>
              </a:ext>
            </a:extLst>
          </p:cNvPr>
          <p:cNvSpPr txBox="1"/>
          <p:nvPr/>
        </p:nvSpPr>
        <p:spPr>
          <a:xfrm>
            <a:off x="8470691" y="1221034"/>
            <a:ext cx="361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discretionary:  Apparel, restaurants, leisure, general retail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C4025-62C0-4F75-9271-2DB37421477D}"/>
              </a:ext>
            </a:extLst>
          </p:cNvPr>
          <p:cNvSpPr txBox="1"/>
          <p:nvPr/>
        </p:nvSpPr>
        <p:spPr>
          <a:xfrm>
            <a:off x="8470691" y="5382814"/>
            <a:ext cx="361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staples:  Food products, beverages, soap/toiletries, tobacco 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1867E63-992C-4037-868D-5B66A4099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28540"/>
              </p:ext>
            </p:extLst>
          </p:nvPr>
        </p:nvGraphicFramePr>
        <p:xfrm>
          <a:off x="154933" y="624254"/>
          <a:ext cx="8117352" cy="58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46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9D02A-CD08-463F-8EEB-987A9D4D1480}"/>
              </a:ext>
            </a:extLst>
          </p:cNvPr>
          <p:cNvSpPr/>
          <p:nvPr/>
        </p:nvSpPr>
        <p:spPr>
          <a:xfrm>
            <a:off x="0" y="-1"/>
            <a:ext cx="12192000" cy="5089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U.S. Household Net Worth Hit $100 Trillion in Q1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8A64-04F0-4D64-9382-1017C98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010" y="6490578"/>
            <a:ext cx="692989" cy="365125"/>
          </a:xfrm>
        </p:spPr>
        <p:txBody>
          <a:bodyPr/>
          <a:lstStyle/>
          <a:p>
            <a:fld id="{C3B18FCC-70D3-493E-AEDB-9EFB7E526D8B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DAFD4-BDD2-45FE-97B8-CC55FAB2DB69}"/>
              </a:ext>
            </a:extLst>
          </p:cNvPr>
          <p:cNvSpPr txBox="1"/>
          <p:nvPr/>
        </p:nvSpPr>
        <p:spPr>
          <a:xfrm>
            <a:off x="192118" y="4949173"/>
            <a:ext cx="12142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Net worth reflects stock market (financial assets) and home equity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globalized free trade system has been a massive wealth generator, but the gains were unequally distributed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Real (inflation-adjusted) household net worth has increased 2.5x since 1990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$100 trillion is about $800,000 per family if split evenly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Median (50</a:t>
            </a:r>
            <a:r>
              <a:rPr lang="en-US" sz="2000" baseline="30000" dirty="0"/>
              <a:t>th</a:t>
            </a:r>
            <a:r>
              <a:rPr lang="en-US" sz="2000" dirty="0"/>
              <a:t> percentile family) had $97,300 net worth in 2016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top 1% owns about 40% of this wealth, vs. 25% in the pre-Reagan era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C6431-319F-4474-BB8F-7D3D8747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8" y="561705"/>
            <a:ext cx="9391830" cy="4359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1338BB-CF3B-4B20-A48B-930609CD13B1}"/>
              </a:ext>
            </a:extLst>
          </p:cNvPr>
          <p:cNvSpPr txBox="1"/>
          <p:nvPr/>
        </p:nvSpPr>
        <p:spPr>
          <a:xfrm>
            <a:off x="1779915" y="3223224"/>
            <a:ext cx="184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Real Net Worth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(2018 $)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498F0-B5CD-4909-A964-B324A92A54DD}"/>
              </a:ext>
            </a:extLst>
          </p:cNvPr>
          <p:cNvSpPr txBox="1"/>
          <p:nvPr/>
        </p:nvSpPr>
        <p:spPr>
          <a:xfrm>
            <a:off x="9656266" y="1028156"/>
            <a:ext cx="1175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Q1 2018</a:t>
            </a:r>
          </a:p>
          <a:p>
            <a:pPr algn="ctr"/>
            <a:r>
              <a:rPr lang="en-US" sz="2200" dirty="0"/>
              <a:t>$100.8 </a:t>
            </a:r>
          </a:p>
          <a:p>
            <a:pPr algn="ctr"/>
            <a:r>
              <a:rPr lang="en-US" sz="2200" dirty="0"/>
              <a:t>trillion</a:t>
            </a:r>
          </a:p>
        </p:txBody>
      </p:sp>
    </p:spTree>
    <p:extLst>
      <p:ext uri="{BB962C8B-B14F-4D97-AF65-F5344CB8AC3E}">
        <p14:creationId xmlns:p14="http://schemas.microsoft.com/office/powerpoint/2010/main" val="530010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F749F2-5843-4DB2-BA25-0C2121648E3B}"/>
              </a:ext>
            </a:extLst>
          </p:cNvPr>
          <p:cNvSpPr/>
          <p:nvPr/>
        </p:nvSpPr>
        <p:spPr>
          <a:xfrm>
            <a:off x="0" y="-1"/>
            <a:ext cx="12192000" cy="7078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Legacy of the Financial Crisis </a:t>
            </a:r>
          </a:p>
          <a:p>
            <a:pPr algn="ctr"/>
            <a:r>
              <a:rPr lang="en-US" sz="2400" dirty="0"/>
              <a:t>Median Family Net Worth 1989 - 2016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C526C-BB0E-48D1-91D2-1CDEB147A204}"/>
              </a:ext>
            </a:extLst>
          </p:cNvPr>
          <p:cNvSpPr txBox="1"/>
          <p:nvPr/>
        </p:nvSpPr>
        <p:spPr>
          <a:xfrm>
            <a:off x="127505" y="831311"/>
            <a:ext cx="10286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Net worth remained about $42,400 (30%) below the pre-crisis (2007) peak as of 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26944-48E6-4EB6-A0A7-9F084D2F8C4D}"/>
              </a:ext>
            </a:extLst>
          </p:cNvPr>
          <p:cNvSpPr txBox="1"/>
          <p:nvPr/>
        </p:nvSpPr>
        <p:spPr>
          <a:xfrm>
            <a:off x="2844800" y="6398589"/>
            <a:ext cx="438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 Data:  Federal Reserve Survey of Consumer Finances (2017) </a:t>
            </a:r>
          </a:p>
          <a:p>
            <a:r>
              <a:rPr lang="en-US" sz="1200" dirty="0"/>
              <a:t>Statistic for “All Families”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59D37-728E-47E6-9FCE-EF37FBA1D94D}"/>
              </a:ext>
            </a:extLst>
          </p:cNvPr>
          <p:cNvSpPr txBox="1"/>
          <p:nvPr/>
        </p:nvSpPr>
        <p:spPr>
          <a:xfrm>
            <a:off x="199410" y="3440545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Thousands of</a:t>
            </a:r>
          </a:p>
          <a:p>
            <a:r>
              <a:rPr lang="en-US" sz="2000" dirty="0"/>
              <a:t>2016 Dollars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840A659-86B1-41D0-BC10-3FF572CE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010" y="6490578"/>
            <a:ext cx="692989" cy="365125"/>
          </a:xfrm>
        </p:spPr>
        <p:txBody>
          <a:bodyPr/>
          <a:lstStyle/>
          <a:p>
            <a:fld id="{C3B18FCC-70D3-493E-AEDB-9EFB7E526D8B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8D28CB6-DAD5-459A-9C1E-83BB91D2E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834821"/>
              </p:ext>
            </p:extLst>
          </p:nvPr>
        </p:nvGraphicFramePr>
        <p:xfrm>
          <a:off x="1967658" y="1748957"/>
          <a:ext cx="8006080" cy="45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89270-83CB-4D60-8F6D-804E5B9AD44F}"/>
              </a:ext>
            </a:extLst>
          </p:cNvPr>
          <p:cNvSpPr txBox="1"/>
          <p:nvPr/>
        </p:nvSpPr>
        <p:spPr>
          <a:xfrm>
            <a:off x="6853383" y="1976586"/>
            <a:ext cx="9685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$139.7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CABFA-59DD-4504-8CE2-DC33D3FED1D7}"/>
              </a:ext>
            </a:extLst>
          </p:cNvPr>
          <p:cNvSpPr txBox="1"/>
          <p:nvPr/>
        </p:nvSpPr>
        <p:spPr>
          <a:xfrm>
            <a:off x="8404830" y="3874386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$83.7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9D07F-6F10-4965-B2BA-E5ADE45C7A5F}"/>
              </a:ext>
            </a:extLst>
          </p:cNvPr>
          <p:cNvSpPr txBox="1"/>
          <p:nvPr/>
        </p:nvSpPr>
        <p:spPr>
          <a:xfrm>
            <a:off x="9456183" y="3028890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$97.3</a:t>
            </a:r>
          </a:p>
        </p:txBody>
      </p:sp>
    </p:spTree>
    <p:extLst>
      <p:ext uri="{BB962C8B-B14F-4D97-AF65-F5344CB8AC3E}">
        <p14:creationId xmlns:p14="http://schemas.microsoft.com/office/powerpoint/2010/main" val="121275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09FF8-1C83-4FA6-9D53-962F552B2489}"/>
              </a:ext>
            </a:extLst>
          </p:cNvPr>
          <p:cNvSpPr txBox="1"/>
          <p:nvPr/>
        </p:nvSpPr>
        <p:spPr>
          <a:xfrm>
            <a:off x="526212" y="1242204"/>
            <a:ext cx="3546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Key Economic Indicators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Budget Deficits &amp; Debt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Stock Market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DCF25-CAA8-42A7-A9CB-D7A2C6539EF1}"/>
              </a:ext>
            </a:extLst>
          </p:cNvPr>
          <p:cNvSpPr/>
          <p:nvPr/>
        </p:nvSpPr>
        <p:spPr>
          <a:xfrm>
            <a:off x="457200" y="1242204"/>
            <a:ext cx="5638800" cy="439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D172C7-E710-47D5-ABAA-4A72AFBA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6" y="685938"/>
            <a:ext cx="11339033" cy="5867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421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Jobs:  Total Non-Farm Payrolls (Private and Govt / FT &amp; PT)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6FCD2-B3E1-4928-B2E6-C999B17661FC}"/>
              </a:ext>
            </a:extLst>
          </p:cNvPr>
          <p:cNvSpPr txBox="1"/>
          <p:nvPr/>
        </p:nvSpPr>
        <p:spPr>
          <a:xfrm>
            <a:off x="8771949" y="661237"/>
            <a:ext cx="2588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/>
              <a:t>August 2018</a:t>
            </a:r>
          </a:p>
          <a:p>
            <a:pPr algn="ctr"/>
            <a:r>
              <a:rPr lang="en-US" sz="2200" dirty="0"/>
              <a:t>149.3 million total</a:t>
            </a:r>
          </a:p>
          <a:p>
            <a:pPr algn="ctr"/>
            <a:r>
              <a:rPr lang="en-US" sz="2200" dirty="0"/>
              <a:t>+201,000 vs. July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9170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D2EFE-BDD0-476F-B619-38036AE2226D}"/>
              </a:ext>
            </a:extLst>
          </p:cNvPr>
          <p:cNvSpPr txBox="1"/>
          <p:nvPr/>
        </p:nvSpPr>
        <p:spPr>
          <a:xfrm>
            <a:off x="8695638" y="5723198"/>
            <a:ext cx="1102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May ‘14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C2994-3342-48FE-A24A-9363715BD4D1}"/>
              </a:ext>
            </a:extLst>
          </p:cNvPr>
          <p:cNvSpPr txBox="1"/>
          <p:nvPr/>
        </p:nvSpPr>
        <p:spPr>
          <a:xfrm>
            <a:off x="10155177" y="5723198"/>
            <a:ext cx="9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Jan ‘17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D2009-23A3-4EA6-B29F-82D70BE02016}"/>
              </a:ext>
            </a:extLst>
          </p:cNvPr>
          <p:cNvSpPr txBox="1"/>
          <p:nvPr/>
        </p:nvSpPr>
        <p:spPr>
          <a:xfrm>
            <a:off x="1837426" y="5846307"/>
            <a:ext cx="226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Private is 127m; Govt is 22m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126A5-C0C3-4BC2-866E-AD8D8C4D7285}"/>
              </a:ext>
            </a:extLst>
          </p:cNvPr>
          <p:cNvSpPr txBox="1"/>
          <p:nvPr/>
        </p:nvSpPr>
        <p:spPr>
          <a:xfrm>
            <a:off x="1837426" y="1430810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number of jobs in record territory since May 2014</a:t>
            </a:r>
          </a:p>
        </p:txBody>
      </p:sp>
    </p:spTree>
    <p:extLst>
      <p:ext uri="{BB962C8B-B14F-4D97-AF65-F5344CB8AC3E}">
        <p14:creationId xmlns:p14="http://schemas.microsoft.com/office/powerpoint/2010/main" val="21091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421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Monthly Average Job Creation 2014 – 2018 (Through August)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9170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326AA-2B38-4855-B443-0EFD60DC60C3}"/>
              </a:ext>
            </a:extLst>
          </p:cNvPr>
          <p:cNvSpPr txBox="1"/>
          <p:nvPr/>
        </p:nvSpPr>
        <p:spPr>
          <a:xfrm>
            <a:off x="1781175" y="6396466"/>
            <a:ext cx="400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 Data:  Federal Reserve Economic Data (FRED)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D0CD6-9BD8-4BF5-B48C-F97428CFFB4D}"/>
              </a:ext>
            </a:extLst>
          </p:cNvPr>
          <p:cNvSpPr txBox="1"/>
          <p:nvPr/>
        </p:nvSpPr>
        <p:spPr>
          <a:xfrm>
            <a:off x="219075" y="647313"/>
            <a:ext cx="1140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Average monthly job creation higher in 2018 (through Aug) than 2016 and 2017 (Full Year)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2DF74E7-3D80-4A0A-A7B5-CDD2A8F43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5255"/>
              </p:ext>
            </p:extLst>
          </p:nvPr>
        </p:nvGraphicFramePr>
        <p:xfrm>
          <a:off x="1112806" y="1274970"/>
          <a:ext cx="8824823" cy="48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31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421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Monthly Job Creation Faster in Obama’s Last 19 months than Trump’s First 19 Months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9170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68A06-DB4C-438E-ABFE-57432C8E6886}"/>
              </a:ext>
            </a:extLst>
          </p:cNvPr>
          <p:cNvSpPr txBox="1"/>
          <p:nvPr/>
        </p:nvSpPr>
        <p:spPr>
          <a:xfrm>
            <a:off x="1444745" y="6520381"/>
            <a:ext cx="400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 Data:  Federal Reserve Economic Data (FRED)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A6160-0FC9-44A4-95A6-CB212C34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3" y="1465451"/>
            <a:ext cx="10323081" cy="5080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A245A-F59A-43B5-B0E8-32B0CF3EF18E}"/>
              </a:ext>
            </a:extLst>
          </p:cNvPr>
          <p:cNvSpPr txBox="1"/>
          <p:nvPr/>
        </p:nvSpPr>
        <p:spPr>
          <a:xfrm>
            <a:off x="245494" y="619080"/>
            <a:ext cx="11865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Job creation in Obama’s last 19 months was 3.96 million, vs. 3.58 million for Trump’s first 19 months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Obama’s job creation averaged 208,000 per month during that time, vs. 189,000 for Trump</a:t>
            </a:r>
          </a:p>
        </p:txBody>
      </p:sp>
    </p:spTree>
    <p:extLst>
      <p:ext uri="{BB962C8B-B14F-4D97-AF65-F5344CB8AC3E}">
        <p14:creationId xmlns:p14="http://schemas.microsoft.com/office/powerpoint/2010/main" val="245228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Unemployment Measures Below Pre-Crisis Levels / Are We At Full Employment?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6052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BDC99-C02E-4DD1-BDC2-1CED412A668F}"/>
              </a:ext>
            </a:extLst>
          </p:cNvPr>
          <p:cNvSpPr txBox="1"/>
          <p:nvPr/>
        </p:nvSpPr>
        <p:spPr>
          <a:xfrm>
            <a:off x="402164" y="6047187"/>
            <a:ext cx="10575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Pre-crisis rates (Nov ‘07) were 8.4% (U6) and 4.7% (U3).  U3 recovered in May 2016; U6 in May 2017</a:t>
            </a:r>
          </a:p>
          <a:p>
            <a:r>
              <a:rPr lang="en-US" sz="2000" dirty="0"/>
              <a:t>No change in U-3 rate vs. prior month; U-6 improved by 0.1%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CADA7-9DBF-476C-9C0B-F90108D2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789315"/>
            <a:ext cx="11000313" cy="5020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EEF43-869B-4AE3-A231-16943BB70CF8}"/>
              </a:ext>
            </a:extLst>
          </p:cNvPr>
          <p:cNvSpPr txBox="1"/>
          <p:nvPr/>
        </p:nvSpPr>
        <p:spPr>
          <a:xfrm>
            <a:off x="6714231" y="3800741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U-3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92FEF-3492-4B4C-8C9B-38B63ACAC262}"/>
              </a:ext>
            </a:extLst>
          </p:cNvPr>
          <p:cNvSpPr txBox="1"/>
          <p:nvPr/>
        </p:nvSpPr>
        <p:spPr>
          <a:xfrm>
            <a:off x="6714231" y="1952658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63925-CB81-4952-AF23-75FB88C88917}"/>
              </a:ext>
            </a:extLst>
          </p:cNvPr>
          <p:cNvSpPr txBox="1"/>
          <p:nvPr/>
        </p:nvSpPr>
        <p:spPr>
          <a:xfrm>
            <a:off x="11316263" y="3877506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7.4%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FBE20-45FA-42D6-9156-0F7003F9670A}"/>
              </a:ext>
            </a:extLst>
          </p:cNvPr>
          <p:cNvSpPr txBox="1"/>
          <p:nvPr/>
        </p:nvSpPr>
        <p:spPr>
          <a:xfrm>
            <a:off x="11183214" y="351252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Aug ‘18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DDFB9-20A4-42A0-909D-87875C92857A}"/>
              </a:ext>
            </a:extLst>
          </p:cNvPr>
          <p:cNvSpPr txBox="1"/>
          <p:nvPr/>
        </p:nvSpPr>
        <p:spPr>
          <a:xfrm>
            <a:off x="11316263" y="4859739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3.9%</a:t>
            </a:r>
          </a:p>
        </p:txBody>
      </p:sp>
    </p:spTree>
    <p:extLst>
      <p:ext uri="{BB962C8B-B14F-4D97-AF65-F5344CB8AC3E}">
        <p14:creationId xmlns:p14="http://schemas.microsoft.com/office/powerpoint/2010/main" val="295290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Hourly Earnings Growth Rate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13CA-9B79-4BE4-9D4C-340F45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786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4B1E5-6FC5-4690-B3EA-D7CCDB685E37}"/>
              </a:ext>
            </a:extLst>
          </p:cNvPr>
          <p:cNvSpPr txBox="1"/>
          <p:nvPr/>
        </p:nvSpPr>
        <p:spPr>
          <a:xfrm>
            <a:off x="11207515" y="2201987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2.92%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67C64-1B21-4288-BD10-915F02503BFA}"/>
              </a:ext>
            </a:extLst>
          </p:cNvPr>
          <p:cNvSpPr txBox="1"/>
          <p:nvPr/>
        </p:nvSpPr>
        <p:spPr>
          <a:xfrm>
            <a:off x="11114540" y="3688508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C00000"/>
                </a:solidFill>
                <a:latin typeface="Verdana"/>
                <a:cs typeface="Verdana"/>
              </a:rPr>
              <a:t>Jul ‘18</a:t>
            </a:r>
          </a:p>
          <a:p>
            <a:r>
              <a:rPr lang="en-US" sz="1600" dirty="0">
                <a:solidFill>
                  <a:srgbClr val="C00000"/>
                </a:solidFill>
                <a:latin typeface="Verdana"/>
                <a:cs typeface="Verdana"/>
              </a:rPr>
              <a:t>(0.19%)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00AE-A8D4-40AF-A4E9-ED20E54F6D1B}"/>
              </a:ext>
            </a:extLst>
          </p:cNvPr>
          <p:cNvSpPr txBox="1"/>
          <p:nvPr/>
        </p:nvSpPr>
        <p:spPr>
          <a:xfrm>
            <a:off x="11158335" y="1890748"/>
            <a:ext cx="96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chemeClr val="accent1"/>
                </a:solidFill>
                <a:latin typeface="Verdana"/>
                <a:cs typeface="Verdana"/>
              </a:rPr>
              <a:t>Aug ‘18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1E5AA-3716-4CAA-884F-B64D12D58288}"/>
              </a:ext>
            </a:extLst>
          </p:cNvPr>
          <p:cNvSpPr txBox="1"/>
          <p:nvPr/>
        </p:nvSpPr>
        <p:spPr>
          <a:xfrm>
            <a:off x="5213547" y="5862431"/>
            <a:ext cx="437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Obama:  0.8% average 2009-2017</a:t>
            </a:r>
          </a:p>
          <a:p>
            <a:r>
              <a:rPr lang="en-US" sz="2400" dirty="0"/>
              <a:t>Trump:   0.3% average 2017-2018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3330CD-99BF-4BA7-A472-300B48BD918D}"/>
              </a:ext>
            </a:extLst>
          </p:cNvPr>
          <p:cNvSpPr txBox="1"/>
          <p:nvPr/>
        </p:nvSpPr>
        <p:spPr>
          <a:xfrm>
            <a:off x="101810" y="6528848"/>
            <a:ext cx="3672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 “For Wages, a Trump Slump” (August 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4ECFD-6AF5-4D14-AB30-A4C2BD020EF9}"/>
              </a:ext>
            </a:extLst>
          </p:cNvPr>
          <p:cNvSpPr txBox="1"/>
          <p:nvPr/>
        </p:nvSpPr>
        <p:spPr>
          <a:xfrm>
            <a:off x="5033817" y="3266803"/>
            <a:ext cx="62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Verdana"/>
                <a:cs typeface="Verdana"/>
              </a:rPr>
              <a:t>Real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0A96D-DA1B-4326-9D64-4DBB579121B2}"/>
              </a:ext>
            </a:extLst>
          </p:cNvPr>
          <p:cNvSpPr txBox="1"/>
          <p:nvPr/>
        </p:nvSpPr>
        <p:spPr>
          <a:xfrm>
            <a:off x="4830941" y="218388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Nominal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D5008B-A0EA-4B84-BEEB-84B529F9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" y="690562"/>
            <a:ext cx="11127279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(Inflation-Adjusted) Hourly Earnings Growth Rate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13CA-9B79-4BE4-9D4C-340F45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786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3E7EF-9773-44D9-8926-0A03FBF4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2" y="517137"/>
            <a:ext cx="7779997" cy="5668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5A800D-2D17-4419-8E54-B6A519582FB4}"/>
              </a:ext>
            </a:extLst>
          </p:cNvPr>
          <p:cNvSpPr txBox="1"/>
          <p:nvPr/>
        </p:nvSpPr>
        <p:spPr>
          <a:xfrm>
            <a:off x="544183" y="6346286"/>
            <a:ext cx="5551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NYT “Trump’s Economic Claims Are Overblown” (August 3, 2018)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0A3D8-8E88-4567-B6E8-B36A1F4AFDA9}"/>
              </a:ext>
            </a:extLst>
          </p:cNvPr>
          <p:cNvSpPr txBox="1"/>
          <p:nvPr/>
        </p:nvSpPr>
        <p:spPr>
          <a:xfrm>
            <a:off x="8315863" y="1262228"/>
            <a:ext cx="37523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Real wage growth averaged 0.8% under Obama (2009-2016) vs. 0.3% for Trump (2017-Jul 2018)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Real wage growth turned negative in June and July 2018, as gas prices drove inflation faster than wage growth</a:t>
            </a:r>
          </a:p>
        </p:txBody>
      </p:sp>
    </p:spTree>
    <p:extLst>
      <p:ext uri="{BB962C8B-B14F-4D97-AF65-F5344CB8AC3E}">
        <p14:creationId xmlns:p14="http://schemas.microsoft.com/office/powerpoint/2010/main" val="210047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1359</Words>
  <Application>Microsoft Office PowerPoint</Application>
  <PresentationFormat>Widescreen</PresentationFormat>
  <Paragraphs>216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nyt-imperial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Doney, David</dc:creator>
  <cp:lastModifiedBy>Doney, David</cp:lastModifiedBy>
  <cp:revision>1723</cp:revision>
  <cp:lastPrinted>2018-07-07T00:40:41Z</cp:lastPrinted>
  <dcterms:created xsi:type="dcterms:W3CDTF">2018-03-19T22:01:17Z</dcterms:created>
  <dcterms:modified xsi:type="dcterms:W3CDTF">2018-09-12T18:45:52Z</dcterms:modified>
</cp:coreProperties>
</file>