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336" r:id="rId3"/>
    <p:sldId id="548" r:id="rId4"/>
    <p:sldId id="54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366022-8583-FE42-817F-3E0BE06F662B}">
          <p14:sldIdLst>
            <p14:sldId id="336"/>
            <p14:sldId id="548"/>
            <p14:sldId id="5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CE4"/>
    <a:srgbClr val="F38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08762-5023-499B-9F18-1E66DBADCBC1}" v="5788" dt="2018-07-26T00:26:54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1" autoAdjust="0"/>
    <p:restoredTop sz="88415" autoAdjust="0"/>
  </p:normalViewPr>
  <p:slideViewPr>
    <p:cSldViewPr snapToGrid="0">
      <p:cViewPr varScale="1">
        <p:scale>
          <a:sx n="88" d="100"/>
          <a:sy n="88" d="100"/>
        </p:scale>
        <p:origin x="-432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51" Type="http://schemas.microsoft.com/office/2015/10/relationships/revisionInfo" Target="revisionInfo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7/26/18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7/26/18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D5CA-9E9D-3D49-A07E-B51A5540E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Sustainability Process and </a:t>
            </a:r>
            <a:r>
              <a:rPr lang="en-US" dirty="0" err="1"/>
              <a:t>Toolit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sierraclub.org/ready-for-100/mayors-for-clean-energ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dvxjtK4Ls6vMZ0hs8_YWnYneXNaT2Vy6pgHW0gaCj8g/edit?usp=sharing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81" y="1523143"/>
            <a:ext cx="3460599" cy="4147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43" y="53129"/>
            <a:ext cx="10058400" cy="1450757"/>
          </a:xfrm>
        </p:spPr>
        <p:txBody>
          <a:bodyPr/>
          <a:lstStyle/>
          <a:p>
            <a:r>
              <a:rPr lang="en-US" dirty="0"/>
              <a:t>Example use of GRC2: Waste &amp; Recycling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6640" y="6218144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Initial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6556" y="6218144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15 Areas to Consider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6218144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34 Candidate Actions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41267" y="6615383"/>
            <a:ext cx="190528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>
            <a:off x="6090543" y="6615383"/>
            <a:ext cx="246609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Rectangle 477"/>
          <p:cNvSpPr/>
          <p:nvPr/>
        </p:nvSpPr>
        <p:spPr>
          <a:xfrm>
            <a:off x="401904" y="1711366"/>
            <a:ext cx="1884546" cy="39591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0" name="Straight Connector 479"/>
          <p:cNvCxnSpPr/>
          <p:nvPr/>
        </p:nvCxnSpPr>
        <p:spPr>
          <a:xfrm>
            <a:off x="2308485" y="2338466"/>
            <a:ext cx="829062" cy="884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 flipV="1">
            <a:off x="2286450" y="5251735"/>
            <a:ext cx="831113" cy="547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4" y="2427540"/>
            <a:ext cx="4223169" cy="2866948"/>
          </a:xfrm>
          <a:prstGeom prst="rect">
            <a:avLst/>
          </a:prstGeom>
        </p:spPr>
      </p:pic>
      <p:sp>
        <p:nvSpPr>
          <p:cNvPr id="477" name="Rectangle 476"/>
          <p:cNvSpPr/>
          <p:nvPr/>
        </p:nvSpPr>
        <p:spPr>
          <a:xfrm>
            <a:off x="3117563" y="3222885"/>
            <a:ext cx="2683630" cy="20288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552" y="2051812"/>
            <a:ext cx="5244579" cy="3113343"/>
          </a:xfrm>
          <a:prstGeom prst="rect">
            <a:avLst/>
          </a:prstGeom>
        </p:spPr>
      </p:pic>
      <p:sp>
        <p:nvSpPr>
          <p:cNvPr id="475" name="Rectangle 474"/>
          <p:cNvSpPr/>
          <p:nvPr/>
        </p:nvSpPr>
        <p:spPr>
          <a:xfrm>
            <a:off x="9941644" y="2051812"/>
            <a:ext cx="2050488" cy="31999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07D7-8E8C-3C4F-B9FD-1E92D02C13ED}" type="datetime1">
              <a:rPr lang="en-US" smtClean="0"/>
              <a:t>7/26/18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MUNICIPAL SUSTAINABILITY PLANNING ideas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7D25-1099-1E4F-9A07-E7C0C59152E7}" type="slidenum">
              <a:rPr lang="en-US" smtClean="0"/>
              <a:t>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BCA3CC-3E6E-4990-954E-740177ABB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3495" y="654449"/>
            <a:ext cx="1545793" cy="8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3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94066"/>
            <a:ext cx="9371949" cy="1183566"/>
          </a:xfrm>
        </p:spPr>
        <p:txBody>
          <a:bodyPr/>
          <a:lstStyle/>
          <a:p>
            <a:r>
              <a:rPr lang="en-US"/>
              <a:t>Example:</a:t>
            </a:r>
            <a:br>
              <a:rPr lang="en-US"/>
            </a:br>
            <a:r>
              <a:rPr lang="en-US"/>
              <a:t>Ready for 100: Endorsement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pPr/>
              <a:t>2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045" y="587766"/>
            <a:ext cx="5595617" cy="52616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1400" y="1565275"/>
            <a:ext cx="4303556" cy="4621213"/>
          </a:xfrm>
        </p:spPr>
        <p:txBody>
          <a:bodyPr>
            <a:normAutofit/>
          </a:bodyPr>
          <a:lstStyle/>
          <a:p>
            <a:pPr marL="295275" indent="-280988">
              <a:buFont typeface="Wingdings" charset="2"/>
              <a:buChar char="q"/>
            </a:pPr>
            <a:r>
              <a:rPr lang="en-US"/>
              <a:t>Suggested text for Mayors/Village President to post public commitment to sustainable practices</a:t>
            </a:r>
          </a:p>
          <a:p>
            <a:pPr marL="295275" indent="-280988">
              <a:buFont typeface="Wingdings" charset="2"/>
              <a:buChar char="q"/>
            </a:pPr>
            <a:r>
              <a:rPr lang="en-US"/>
              <a:t>Available@: </a:t>
            </a:r>
            <a:r>
              <a:rPr lang="en-US">
                <a:hlinkClick r:id="rId3"/>
              </a:rPr>
              <a:t>http://www.sierraclub.org/ready-for-100/mayors-for-clean-energy</a:t>
            </a:r>
            <a:r>
              <a:rPr lang="en-US"/>
              <a:t> </a:t>
            </a:r>
          </a:p>
          <a:p>
            <a:pPr marL="295275" indent="-280988">
              <a:buFont typeface="Wingdings" charset="2"/>
              <a:buChar char="q"/>
            </a:pPr>
            <a:r>
              <a:rPr lang="en-US"/>
              <a:t>Once signed, considered member community by Sierra Club</a:t>
            </a:r>
          </a:p>
          <a:p>
            <a:pPr marL="295275" indent="-280988">
              <a:buFont typeface="Wingdings" charset="2"/>
              <a:buChar char="q"/>
            </a:pPr>
            <a:r>
              <a:rPr lang="en-US"/>
              <a:t>No funds required</a:t>
            </a:r>
          </a:p>
        </p:txBody>
      </p:sp>
    </p:spTree>
    <p:extLst>
      <p:ext uri="{BB962C8B-B14F-4D97-AF65-F5344CB8AC3E}">
        <p14:creationId xmlns:p14="http://schemas.microsoft.com/office/powerpoint/2010/main" val="8841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94066"/>
            <a:ext cx="9371949" cy="1183566"/>
          </a:xfrm>
        </p:spPr>
        <p:txBody>
          <a:bodyPr/>
          <a:lstStyle/>
          <a:p>
            <a:r>
              <a:rPr lang="en-US"/>
              <a:t>Ready for 100: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0402" y="6629400"/>
            <a:ext cx="1000662" cy="228600"/>
          </a:xfrm>
        </p:spPr>
        <p:txBody>
          <a:bodyPr/>
          <a:lstStyle/>
          <a:p>
            <a:r>
              <a:rPr lang="en-US" dirty="0"/>
              <a:t>September 3,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1399" y="1565275"/>
            <a:ext cx="5322783" cy="4621213"/>
          </a:xfrm>
        </p:spPr>
        <p:txBody>
          <a:bodyPr>
            <a:normAutofit/>
          </a:bodyPr>
          <a:lstStyle/>
          <a:p>
            <a:pPr marL="295275" indent="-280988">
              <a:buFont typeface="Wingdings" charset="2"/>
              <a:buChar char="q"/>
            </a:pPr>
            <a:r>
              <a:rPr lang="en-US"/>
              <a:t>18 Page How To Booklet</a:t>
            </a:r>
          </a:p>
          <a:p>
            <a:pPr marL="295275" indent="-280988">
              <a:buFont typeface="Wingdings" charset="2"/>
              <a:buChar char="q"/>
            </a:pPr>
            <a:r>
              <a:rPr lang="en-US"/>
              <a:t>Available on line as Google Doc @: </a:t>
            </a:r>
            <a:r>
              <a:rPr lang="en-US">
                <a:hlinkClick r:id="rId2"/>
              </a:rPr>
              <a:t>https://docs.google.com/document/d/1dvxjtK4Ls6vMZ0hs8_YWnYneXNaT2Vy6pgHW0gaCj8g/edit?usp=sharing</a:t>
            </a:r>
            <a:r>
              <a:rPr lang="en-US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483" y="484686"/>
            <a:ext cx="4417792" cy="55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129</Words>
  <Application>Microsoft Macintosh PowerPoint</Application>
  <PresentationFormat>Custom</PresentationFormat>
  <Paragraphs>22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Ecology 16x9</vt:lpstr>
      <vt:lpstr>Example use of GRC2: Waste &amp; Recycling</vt:lpstr>
      <vt:lpstr>Example: Ready for 100: Endorsement</vt:lpstr>
      <vt:lpstr>Ready for 100: Guide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2017-02-23T18:32:53Z</dcterms:created>
  <dcterms:modified xsi:type="dcterms:W3CDTF">2018-07-26T23:11:49Z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