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4.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5.xml" ContentType="application/vnd.openxmlformats-officedocument.presentationml.comment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81"/>
  </p:notesMasterIdLst>
  <p:handoutMasterIdLst>
    <p:handoutMasterId r:id="rId82"/>
  </p:handoutMasterIdLst>
  <p:sldIdLst>
    <p:sldId id="258" r:id="rId3"/>
    <p:sldId id="519" r:id="rId4"/>
    <p:sldId id="365" r:id="rId5"/>
    <p:sldId id="593" r:id="rId6"/>
    <p:sldId id="399" r:id="rId7"/>
    <p:sldId id="531" r:id="rId8"/>
    <p:sldId id="590" r:id="rId9"/>
    <p:sldId id="509" r:id="rId10"/>
    <p:sldId id="511" r:id="rId11"/>
    <p:sldId id="451" r:id="rId12"/>
    <p:sldId id="569" r:id="rId13"/>
    <p:sldId id="570" r:id="rId14"/>
    <p:sldId id="499" r:id="rId15"/>
    <p:sldId id="446" r:id="rId16"/>
    <p:sldId id="508" r:id="rId17"/>
    <p:sldId id="456" r:id="rId18"/>
    <p:sldId id="447" r:id="rId19"/>
    <p:sldId id="510" r:id="rId20"/>
    <p:sldId id="448" r:id="rId21"/>
    <p:sldId id="449" r:id="rId22"/>
    <p:sldId id="450" r:id="rId23"/>
    <p:sldId id="454" r:id="rId24"/>
    <p:sldId id="462" r:id="rId25"/>
    <p:sldId id="520" r:id="rId26"/>
    <p:sldId id="534" r:id="rId27"/>
    <p:sldId id="572" r:id="rId28"/>
    <p:sldId id="589" r:id="rId29"/>
    <p:sldId id="571" r:id="rId30"/>
    <p:sldId id="585" r:id="rId31"/>
    <p:sldId id="551" r:id="rId32"/>
    <p:sldId id="552" r:id="rId33"/>
    <p:sldId id="588" r:id="rId34"/>
    <p:sldId id="575" r:id="rId35"/>
    <p:sldId id="576" r:id="rId36"/>
    <p:sldId id="577" r:id="rId37"/>
    <p:sldId id="578" r:id="rId38"/>
    <p:sldId id="579" r:id="rId39"/>
    <p:sldId id="591" r:id="rId40"/>
    <p:sldId id="573" r:id="rId41"/>
    <p:sldId id="535" r:id="rId42"/>
    <p:sldId id="558" r:id="rId43"/>
    <p:sldId id="536" r:id="rId44"/>
    <p:sldId id="580" r:id="rId45"/>
    <p:sldId id="592" r:id="rId46"/>
    <p:sldId id="581" r:id="rId47"/>
    <p:sldId id="567" r:id="rId48"/>
    <p:sldId id="584" r:id="rId49"/>
    <p:sldId id="550" r:id="rId50"/>
    <p:sldId id="546" r:id="rId51"/>
    <p:sldId id="547" r:id="rId52"/>
    <p:sldId id="548" r:id="rId53"/>
    <p:sldId id="549" r:id="rId54"/>
    <p:sldId id="545" r:id="rId55"/>
    <p:sldId id="538" r:id="rId56"/>
    <p:sldId id="539" r:id="rId57"/>
    <p:sldId id="540" r:id="rId58"/>
    <p:sldId id="555" r:id="rId59"/>
    <p:sldId id="556" r:id="rId60"/>
    <p:sldId id="541" r:id="rId61"/>
    <p:sldId id="582" r:id="rId62"/>
    <p:sldId id="583" r:id="rId63"/>
    <p:sldId id="553" r:id="rId64"/>
    <p:sldId id="561" r:id="rId65"/>
    <p:sldId id="562" r:id="rId66"/>
    <p:sldId id="563" r:id="rId67"/>
    <p:sldId id="564" r:id="rId68"/>
    <p:sldId id="565" r:id="rId69"/>
    <p:sldId id="542" r:id="rId70"/>
    <p:sldId id="543" r:id="rId71"/>
    <p:sldId id="554" r:id="rId72"/>
    <p:sldId id="544" r:id="rId73"/>
    <p:sldId id="566" r:id="rId74"/>
    <p:sldId id="568" r:id="rId75"/>
    <p:sldId id="344" r:id="rId76"/>
    <p:sldId id="586" r:id="rId77"/>
    <p:sldId id="530" r:id="rId78"/>
    <p:sldId id="533" r:id="rId79"/>
    <p:sldId id="532"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9366022-8583-FE42-817F-3E0BE06F662B}">
          <p14:sldIdLst>
            <p14:sldId id="258"/>
            <p14:sldId id="519"/>
            <p14:sldId id="365"/>
            <p14:sldId id="593"/>
            <p14:sldId id="399"/>
            <p14:sldId id="531"/>
            <p14:sldId id="590"/>
            <p14:sldId id="509"/>
            <p14:sldId id="511"/>
            <p14:sldId id="451"/>
            <p14:sldId id="569"/>
            <p14:sldId id="570"/>
            <p14:sldId id="499"/>
            <p14:sldId id="446"/>
            <p14:sldId id="508"/>
            <p14:sldId id="456"/>
            <p14:sldId id="447"/>
            <p14:sldId id="510"/>
            <p14:sldId id="448"/>
            <p14:sldId id="449"/>
            <p14:sldId id="450"/>
            <p14:sldId id="454"/>
            <p14:sldId id="462"/>
            <p14:sldId id="520"/>
            <p14:sldId id="534"/>
            <p14:sldId id="572"/>
            <p14:sldId id="589"/>
            <p14:sldId id="571"/>
            <p14:sldId id="585"/>
            <p14:sldId id="551"/>
            <p14:sldId id="552"/>
            <p14:sldId id="588"/>
            <p14:sldId id="575"/>
            <p14:sldId id="576"/>
            <p14:sldId id="577"/>
            <p14:sldId id="578"/>
            <p14:sldId id="579"/>
            <p14:sldId id="591"/>
            <p14:sldId id="573"/>
            <p14:sldId id="535"/>
            <p14:sldId id="558"/>
            <p14:sldId id="536"/>
            <p14:sldId id="580"/>
            <p14:sldId id="592"/>
            <p14:sldId id="581"/>
            <p14:sldId id="567"/>
            <p14:sldId id="584"/>
            <p14:sldId id="550"/>
            <p14:sldId id="546"/>
            <p14:sldId id="547"/>
            <p14:sldId id="548"/>
            <p14:sldId id="549"/>
            <p14:sldId id="545"/>
            <p14:sldId id="538"/>
            <p14:sldId id="539"/>
            <p14:sldId id="540"/>
            <p14:sldId id="555"/>
            <p14:sldId id="556"/>
            <p14:sldId id="541"/>
            <p14:sldId id="582"/>
            <p14:sldId id="583"/>
            <p14:sldId id="553"/>
            <p14:sldId id="561"/>
            <p14:sldId id="562"/>
            <p14:sldId id="563"/>
            <p14:sldId id="564"/>
            <p14:sldId id="565"/>
            <p14:sldId id="542"/>
            <p14:sldId id="543"/>
            <p14:sldId id="554"/>
            <p14:sldId id="544"/>
            <p14:sldId id="566"/>
            <p14:sldId id="568"/>
            <p14:sldId id="344"/>
            <p14:sldId id="586"/>
            <p14:sldId id="530"/>
            <p14:sldId id="533"/>
            <p14:sldId id="532"/>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3"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C3CE4"/>
    <a:srgbClr val="F38A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41" autoAdjust="0"/>
    <p:restoredTop sz="88415" autoAdjust="0"/>
  </p:normalViewPr>
  <p:slideViewPr>
    <p:cSldViewPr snapToGrid="0">
      <p:cViewPr>
        <p:scale>
          <a:sx n="110" d="100"/>
          <a:sy n="110" d="100"/>
        </p:scale>
        <p:origin x="144" y="192"/>
      </p:cViewPr>
      <p:guideLst>
        <p:guide orient="horz" pos="2160"/>
        <p:guide pos="3840"/>
      </p:guideLst>
    </p:cSldViewPr>
  </p:slideViewPr>
  <p:outlineViewPr>
    <p:cViewPr>
      <p:scale>
        <a:sx n="33" d="100"/>
        <a:sy n="33" d="100"/>
      </p:scale>
      <p:origin x="0" y="-56128"/>
    </p:cViewPr>
    <p:sldLst>
      <p:sld r:id="rId1" collapse="1"/>
    </p:sldLst>
  </p:outlineViewPr>
  <p:notesTextViewPr>
    <p:cViewPr>
      <p:scale>
        <a:sx n="3" d="2"/>
        <a:sy n="3" d="2"/>
      </p:scale>
      <p:origin x="0" y="0"/>
    </p:cViewPr>
  </p:notesTextViewPr>
  <p:sorterViewPr>
    <p:cViewPr>
      <p:scale>
        <a:sx n="140" d="100"/>
        <a:sy n="140" d="100"/>
      </p:scale>
      <p:origin x="0" y="3450"/>
    </p:cViewPr>
  </p:sorterViewPr>
  <p:notesViewPr>
    <p:cSldViewPr snapToGrid="0">
      <p:cViewPr varScale="1">
        <p:scale>
          <a:sx n="99" d="100"/>
          <a:sy n="99" d="100"/>
        </p:scale>
        <p:origin x="3624" y="184"/>
      </p:cViewPr>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slide" Target="slides/slide78.xml"/><Relationship Id="rId81" Type="http://schemas.openxmlformats.org/officeDocument/2006/relationships/notesMaster" Target="notesMasters/notesMaster1.xml"/><Relationship Id="rId82" Type="http://schemas.openxmlformats.org/officeDocument/2006/relationships/handoutMaster" Target="handoutMasters/handoutMaster1.xml"/><Relationship Id="rId83" Type="http://schemas.openxmlformats.org/officeDocument/2006/relationships/printerSettings" Target="printerSettings/printerSettings1.bin"/><Relationship Id="rId84" Type="http://schemas.openxmlformats.org/officeDocument/2006/relationships/commentAuthors" Target="commentAuthors.xml"/><Relationship Id="rId85" Type="http://schemas.openxmlformats.org/officeDocument/2006/relationships/presProps" Target="presProps.xml"/><Relationship Id="rId86" Type="http://schemas.openxmlformats.org/officeDocument/2006/relationships/viewProps" Target="viewProps.xml"/><Relationship Id="rId87" Type="http://schemas.openxmlformats.org/officeDocument/2006/relationships/theme" Target="theme/theme1.xml"/><Relationship Id="rId88"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50.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7-08-06T10:51:37.080" idx="1">
    <p:pos x="10" y="10"/>
    <p:text>need to create tools, may have some samples</p:text>
    <p:extLst mod="1">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4" dt="2017-08-09T09:04:36.548" idx="1">
    <p:pos x="10" y="10"/>
    <p:text>meme refers to image, video, saying etc. that can be associated with mission and goals</p:text>
  </p:cm>
</p:cmLst>
</file>

<file path=ppt/comments/comment3.xml><?xml version="1.0" encoding="utf-8"?>
<p:cmLst xmlns:a="http://schemas.openxmlformats.org/drawingml/2006/main" xmlns:r="http://schemas.openxmlformats.org/officeDocument/2006/relationships" xmlns:p="http://schemas.openxmlformats.org/presentationml/2006/main">
  <p:cm authorId="4" dt="2017-08-09T09:04:36.548" idx="1">
    <p:pos x="10" y="10"/>
    <p:text>meme refers to image, video, saying etc. that can be associated with mission and goals</p:text>
  </p:cm>
</p:cmLst>
</file>

<file path=ppt/comments/comment4.xml><?xml version="1.0" encoding="utf-8"?>
<p:cmLst xmlns:a="http://schemas.openxmlformats.org/drawingml/2006/main" xmlns:r="http://schemas.openxmlformats.org/officeDocument/2006/relationships" xmlns:p="http://schemas.openxmlformats.org/presentationml/2006/main">
  <p:cm authorId="4" dt="2017-08-06T11:00:21.679" idx="1">
    <p:pos x="10" y="10"/>
    <p:text>May have some sample docs</p:text>
    <p:extLst mod="1">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4" dt="2017-08-09T09:06:30.863" idx="3">
    <p:pos x="10" y="10"/>
    <p:text>MMC may be good resource for this</p:text>
    <p:extLst mod="1">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44F49D-6B74-194D-AA73-AE3C316AF9E7}" type="doc">
      <dgm:prSet loTypeId="urn:microsoft.com/office/officeart/2005/8/layout/radial1" loCatId="" qsTypeId="urn:microsoft.com/office/officeart/2005/8/quickstyle/3D1" qsCatId="3D" csTypeId="urn:microsoft.com/office/officeart/2005/8/colors/colorful1#1" csCatId="colorful" phldr="1"/>
      <dgm:spPr/>
      <dgm:t>
        <a:bodyPr/>
        <a:lstStyle/>
        <a:p>
          <a:endParaRPr lang="en-US"/>
        </a:p>
      </dgm:t>
    </dgm:pt>
    <dgm:pt modelId="{9570FC87-829E-034A-9AD4-DFCD41454E53}">
      <dgm:prSet phldrT="[Text]" custT="1"/>
      <dgm:spPr>
        <a:gradFill rotWithShape="0">
          <a:gsLst>
            <a:gs pos="12000">
              <a:srgbClr val="00B050"/>
            </a:gs>
            <a:gs pos="51000">
              <a:srgbClr val="1C3CE4"/>
            </a:gs>
            <a:gs pos="88000">
              <a:srgbClr val="00B050"/>
            </a:gs>
          </a:gsLst>
        </a:gradFill>
      </dgm:spPr>
      <dgm:t>
        <a:bodyPr/>
        <a:lstStyle/>
        <a:p>
          <a:r>
            <a:rPr lang="en-US" sz="1800" b="1" dirty="0">
              <a:solidFill>
                <a:schemeClr val="bg1"/>
              </a:solidFill>
            </a:rPr>
            <a:t>Sustainability</a:t>
          </a:r>
        </a:p>
      </dgm:t>
    </dgm:pt>
    <dgm:pt modelId="{D4A1FEB9-A129-724B-BA27-DD922424E3EA}" type="parTrans" cxnId="{E2E99D98-BC89-DB4D-8723-7D7B5F38872E}">
      <dgm:prSet/>
      <dgm:spPr/>
      <dgm:t>
        <a:bodyPr/>
        <a:lstStyle/>
        <a:p>
          <a:endParaRPr lang="en-US" sz="900" b="1">
            <a:solidFill>
              <a:schemeClr val="tx1"/>
            </a:solidFill>
          </a:endParaRPr>
        </a:p>
      </dgm:t>
    </dgm:pt>
    <dgm:pt modelId="{B9700B45-CE1D-8C44-95BE-C970F669C54C}" type="sibTrans" cxnId="{E2E99D98-BC89-DB4D-8723-7D7B5F38872E}">
      <dgm:prSet/>
      <dgm:spPr/>
      <dgm:t>
        <a:bodyPr/>
        <a:lstStyle/>
        <a:p>
          <a:endParaRPr lang="en-US" sz="900" b="1">
            <a:solidFill>
              <a:schemeClr val="tx1"/>
            </a:solidFill>
          </a:endParaRPr>
        </a:p>
      </dgm:t>
    </dgm:pt>
    <dgm:pt modelId="{A4A6C776-AA56-C84A-818D-37FBF2F376B2}">
      <dgm:prSet phldrT="[Text]" custT="1"/>
      <dgm:spPr>
        <a:gradFill rotWithShape="0">
          <a:gsLst>
            <a:gs pos="0">
              <a:srgbClr val="1C3CE4"/>
            </a:gs>
            <a:gs pos="50000">
              <a:schemeClr val="accent5">
                <a:lumMod val="75000"/>
              </a:schemeClr>
            </a:gs>
            <a:gs pos="100000">
              <a:srgbClr val="1C3CE4"/>
            </a:gs>
          </a:gsLst>
        </a:gradFill>
      </dgm:spPr>
      <dgm:t>
        <a:bodyPr/>
        <a:lstStyle/>
        <a:p>
          <a:r>
            <a:rPr lang="en-US" sz="1200" b="1"/>
            <a:t>Air Quality</a:t>
          </a:r>
        </a:p>
      </dgm:t>
    </dgm:pt>
    <dgm:pt modelId="{FEB76F84-593C-B24A-B5A5-A4D8BF77FDEE}" type="parTrans" cxnId="{48B3D31F-8BDD-2642-8CBF-AD54194D13B2}">
      <dgm:prSet custT="1"/>
      <dgm:spPr/>
      <dgm:t>
        <a:bodyPr/>
        <a:lstStyle/>
        <a:p>
          <a:endParaRPr lang="en-US" sz="900" b="1">
            <a:solidFill>
              <a:schemeClr val="tx1"/>
            </a:solidFill>
          </a:endParaRPr>
        </a:p>
      </dgm:t>
    </dgm:pt>
    <dgm:pt modelId="{C72ABD3A-13F1-1945-9021-A1EFBF738249}" type="sibTrans" cxnId="{48B3D31F-8BDD-2642-8CBF-AD54194D13B2}">
      <dgm:prSet/>
      <dgm:spPr/>
      <dgm:t>
        <a:bodyPr/>
        <a:lstStyle/>
        <a:p>
          <a:endParaRPr lang="en-US" sz="900" b="1">
            <a:solidFill>
              <a:schemeClr val="tx1"/>
            </a:solidFill>
          </a:endParaRPr>
        </a:p>
      </dgm:t>
    </dgm:pt>
    <dgm:pt modelId="{83092FFC-FB76-5E4F-BA14-2B7AE41DE11C}">
      <dgm:prSet phldrT="[Text]" custT="1"/>
      <dgm:spPr>
        <a:gradFill rotWithShape="0">
          <a:gsLst>
            <a:gs pos="0">
              <a:srgbClr val="1C3CE4"/>
            </a:gs>
            <a:gs pos="50000">
              <a:schemeClr val="accent5">
                <a:lumMod val="75000"/>
              </a:schemeClr>
            </a:gs>
            <a:gs pos="100000">
              <a:srgbClr val="1C3CE4"/>
            </a:gs>
          </a:gsLst>
        </a:gradFill>
      </dgm:spPr>
      <dgm:t>
        <a:bodyPr/>
        <a:lstStyle/>
        <a:p>
          <a:r>
            <a:rPr lang="en-US" sz="1200" b="1" dirty="0"/>
            <a:t>Pollution</a:t>
          </a:r>
        </a:p>
      </dgm:t>
    </dgm:pt>
    <dgm:pt modelId="{6E3CCB1C-60E8-4342-9307-0AF9998F60D4}" type="parTrans" cxnId="{3D224C1F-BB03-914D-8F9A-CA6B26140E53}">
      <dgm:prSet/>
      <dgm:spPr/>
      <dgm:t>
        <a:bodyPr/>
        <a:lstStyle/>
        <a:p>
          <a:endParaRPr lang="en-US" sz="900" b="1">
            <a:solidFill>
              <a:schemeClr val="tx1"/>
            </a:solidFill>
          </a:endParaRPr>
        </a:p>
      </dgm:t>
    </dgm:pt>
    <dgm:pt modelId="{73075B13-2506-3C45-A50B-9125CD65D1EC}" type="sibTrans" cxnId="{3D224C1F-BB03-914D-8F9A-CA6B26140E53}">
      <dgm:prSet/>
      <dgm:spPr/>
      <dgm:t>
        <a:bodyPr/>
        <a:lstStyle/>
        <a:p>
          <a:endParaRPr lang="en-US" sz="900" b="1">
            <a:solidFill>
              <a:schemeClr val="tx1"/>
            </a:solidFill>
          </a:endParaRPr>
        </a:p>
      </dgm:t>
    </dgm:pt>
    <dgm:pt modelId="{F6B4E62B-EED0-304E-A44C-0A4DCD5F9618}">
      <dgm:prSet phldrT="[Text]" custT="1"/>
      <dgm:spPr>
        <a:gradFill rotWithShape="0">
          <a:gsLst>
            <a:gs pos="0">
              <a:srgbClr val="1C3CE4"/>
            </a:gs>
            <a:gs pos="50000">
              <a:schemeClr val="accent5">
                <a:lumMod val="75000"/>
              </a:schemeClr>
            </a:gs>
            <a:gs pos="100000">
              <a:srgbClr val="1C3CE4"/>
            </a:gs>
          </a:gsLst>
        </a:gradFill>
      </dgm:spPr>
      <dgm:t>
        <a:bodyPr/>
        <a:lstStyle/>
        <a:p>
          <a:r>
            <a:rPr lang="en-US" sz="1200" b="1"/>
            <a:t>Health</a:t>
          </a:r>
        </a:p>
      </dgm:t>
    </dgm:pt>
    <dgm:pt modelId="{948FBE57-4C20-7B45-B36E-EC397EE991B5}" type="parTrans" cxnId="{D690569A-C630-4A4D-AE0A-F0F3DB90958D}">
      <dgm:prSet/>
      <dgm:spPr/>
      <dgm:t>
        <a:bodyPr/>
        <a:lstStyle/>
        <a:p>
          <a:endParaRPr lang="en-US" sz="900" b="1">
            <a:solidFill>
              <a:schemeClr val="tx1"/>
            </a:solidFill>
          </a:endParaRPr>
        </a:p>
      </dgm:t>
    </dgm:pt>
    <dgm:pt modelId="{CC196581-73E2-9442-AC29-1D08374496F5}" type="sibTrans" cxnId="{D690569A-C630-4A4D-AE0A-F0F3DB90958D}">
      <dgm:prSet/>
      <dgm:spPr/>
      <dgm:t>
        <a:bodyPr/>
        <a:lstStyle/>
        <a:p>
          <a:endParaRPr lang="en-US" sz="900" b="1">
            <a:solidFill>
              <a:schemeClr val="tx1"/>
            </a:solidFill>
          </a:endParaRPr>
        </a:p>
      </dgm:t>
    </dgm:pt>
    <dgm:pt modelId="{9E46A83B-DEB8-A047-8389-74A8751EA0D3}">
      <dgm:prSet phldrT="[Text]" custT="1"/>
      <dgm:spPr>
        <a:gradFill rotWithShape="0">
          <a:gsLst>
            <a:gs pos="0">
              <a:srgbClr val="00B0F0"/>
            </a:gs>
            <a:gs pos="50000">
              <a:schemeClr val="bg1"/>
            </a:gs>
            <a:gs pos="100000">
              <a:srgbClr val="00B0F0"/>
            </a:gs>
          </a:gsLst>
        </a:gradFill>
      </dgm:spPr>
      <dgm:t>
        <a:bodyPr/>
        <a:lstStyle/>
        <a:p>
          <a:r>
            <a:rPr lang="en-US" sz="1200" b="1" dirty="0">
              <a:solidFill>
                <a:schemeClr val="tx1"/>
              </a:solidFill>
            </a:rPr>
            <a:t>Water Quality </a:t>
          </a:r>
        </a:p>
      </dgm:t>
    </dgm:pt>
    <dgm:pt modelId="{17CA3465-9342-E44A-B3D5-7D85C1F2BC48}" type="parTrans" cxnId="{B7394D9C-2F74-3741-9257-531DBE9A7B2B}">
      <dgm:prSet custT="1"/>
      <dgm:spPr/>
      <dgm:t>
        <a:bodyPr/>
        <a:lstStyle/>
        <a:p>
          <a:endParaRPr lang="en-US" sz="900" b="1">
            <a:solidFill>
              <a:schemeClr val="tx1"/>
            </a:solidFill>
          </a:endParaRPr>
        </a:p>
      </dgm:t>
    </dgm:pt>
    <dgm:pt modelId="{5258D21A-DEAF-CC48-8504-3896D135884C}" type="sibTrans" cxnId="{B7394D9C-2F74-3741-9257-531DBE9A7B2B}">
      <dgm:prSet/>
      <dgm:spPr/>
      <dgm:t>
        <a:bodyPr/>
        <a:lstStyle/>
        <a:p>
          <a:endParaRPr lang="en-US" sz="900" b="1">
            <a:solidFill>
              <a:schemeClr val="tx1"/>
            </a:solidFill>
          </a:endParaRPr>
        </a:p>
      </dgm:t>
    </dgm:pt>
    <dgm:pt modelId="{6EE6FB3F-79F8-4C41-B2B5-FB74FDE073AF}">
      <dgm:prSet phldrT="[Text]" custT="1"/>
      <dgm:spPr>
        <a:gradFill rotWithShape="0">
          <a:gsLst>
            <a:gs pos="0">
              <a:srgbClr val="00B0F0"/>
            </a:gs>
            <a:gs pos="50000">
              <a:schemeClr val="bg1"/>
            </a:gs>
            <a:gs pos="100000">
              <a:srgbClr val="00B0F0"/>
            </a:gs>
          </a:gsLst>
        </a:gradFill>
      </dgm:spPr>
      <dgm:t>
        <a:bodyPr/>
        <a:lstStyle/>
        <a:p>
          <a:r>
            <a:rPr lang="en-US" sz="1200" b="1">
              <a:solidFill>
                <a:schemeClr val="tx1"/>
              </a:solidFill>
            </a:rPr>
            <a:t>Drinking water quality</a:t>
          </a:r>
        </a:p>
      </dgm:t>
    </dgm:pt>
    <dgm:pt modelId="{C548B43B-7284-C94D-8913-545D6FEA43D3}" type="parTrans" cxnId="{4FCCFD9E-AC82-DA43-BD23-155938571206}">
      <dgm:prSet/>
      <dgm:spPr/>
      <dgm:t>
        <a:bodyPr/>
        <a:lstStyle/>
        <a:p>
          <a:endParaRPr lang="en-US" sz="900" b="1">
            <a:solidFill>
              <a:schemeClr val="tx1"/>
            </a:solidFill>
          </a:endParaRPr>
        </a:p>
      </dgm:t>
    </dgm:pt>
    <dgm:pt modelId="{85BFB7A9-8542-1141-A764-AA1D85149764}" type="sibTrans" cxnId="{4FCCFD9E-AC82-DA43-BD23-155938571206}">
      <dgm:prSet/>
      <dgm:spPr/>
      <dgm:t>
        <a:bodyPr/>
        <a:lstStyle/>
        <a:p>
          <a:endParaRPr lang="en-US" sz="900" b="1">
            <a:solidFill>
              <a:schemeClr val="tx1"/>
            </a:solidFill>
          </a:endParaRPr>
        </a:p>
      </dgm:t>
    </dgm:pt>
    <dgm:pt modelId="{1D652A55-21FF-8348-BA66-577A0067DF39}">
      <dgm:prSet phldrT="[Text]" custT="1"/>
      <dgm:spPr>
        <a:gradFill rotWithShape="0">
          <a:gsLst>
            <a:gs pos="0">
              <a:srgbClr val="00B0F0"/>
            </a:gs>
            <a:gs pos="50000">
              <a:schemeClr val="bg1"/>
            </a:gs>
            <a:gs pos="100000">
              <a:srgbClr val="00B0F0"/>
            </a:gs>
          </a:gsLst>
        </a:gradFill>
      </dgm:spPr>
      <dgm:t>
        <a:bodyPr/>
        <a:lstStyle/>
        <a:p>
          <a:r>
            <a:rPr lang="en-US" sz="1200" b="1">
              <a:solidFill>
                <a:schemeClr val="tx1"/>
              </a:solidFill>
            </a:rPr>
            <a:t>Sewage</a:t>
          </a:r>
        </a:p>
      </dgm:t>
    </dgm:pt>
    <dgm:pt modelId="{71435DAC-BFEE-CC44-A3E5-322B28C5366E}" type="parTrans" cxnId="{6490615B-86E0-BD44-A93D-AB0180411DB5}">
      <dgm:prSet/>
      <dgm:spPr/>
      <dgm:t>
        <a:bodyPr/>
        <a:lstStyle/>
        <a:p>
          <a:endParaRPr lang="en-US" sz="900" b="1">
            <a:solidFill>
              <a:schemeClr val="tx1"/>
            </a:solidFill>
          </a:endParaRPr>
        </a:p>
      </dgm:t>
    </dgm:pt>
    <dgm:pt modelId="{5C05A9F9-2EAF-304F-8F06-D242F1E885F0}" type="sibTrans" cxnId="{6490615B-86E0-BD44-A93D-AB0180411DB5}">
      <dgm:prSet/>
      <dgm:spPr/>
      <dgm:t>
        <a:bodyPr/>
        <a:lstStyle/>
        <a:p>
          <a:endParaRPr lang="en-US" sz="900" b="1">
            <a:solidFill>
              <a:schemeClr val="tx1"/>
            </a:solidFill>
          </a:endParaRPr>
        </a:p>
      </dgm:t>
    </dgm:pt>
    <dgm:pt modelId="{FF5C2101-B4E8-534D-9F53-46048395A07D}">
      <dgm:prSet phldrT="[Text]" custT="1"/>
      <dgm:spPr>
        <a:gradFill rotWithShape="0">
          <a:gsLst>
            <a:gs pos="0">
              <a:srgbClr val="00B0F0"/>
            </a:gs>
            <a:gs pos="50000">
              <a:schemeClr val="bg1"/>
            </a:gs>
            <a:gs pos="100000">
              <a:srgbClr val="00B0F0"/>
            </a:gs>
          </a:gsLst>
        </a:gradFill>
      </dgm:spPr>
      <dgm:t>
        <a:bodyPr/>
        <a:lstStyle/>
        <a:p>
          <a:r>
            <a:rPr lang="en-US" sz="1200" b="1" err="1">
              <a:solidFill>
                <a:schemeClr val="tx1"/>
              </a:solidFill>
            </a:rPr>
            <a:t>Stormwater</a:t>
          </a:r>
          <a:r>
            <a:rPr lang="en-US" sz="1200" b="1">
              <a:solidFill>
                <a:schemeClr val="tx1"/>
              </a:solidFill>
            </a:rPr>
            <a:t> / Flooding</a:t>
          </a:r>
        </a:p>
      </dgm:t>
    </dgm:pt>
    <dgm:pt modelId="{9FADC53B-9F61-3943-9795-328955F9C496}" type="parTrans" cxnId="{601A4035-A343-FA4D-A21E-3F24E7F97F09}">
      <dgm:prSet/>
      <dgm:spPr/>
      <dgm:t>
        <a:bodyPr/>
        <a:lstStyle/>
        <a:p>
          <a:endParaRPr lang="en-US" sz="900" b="1">
            <a:solidFill>
              <a:schemeClr val="tx1"/>
            </a:solidFill>
          </a:endParaRPr>
        </a:p>
      </dgm:t>
    </dgm:pt>
    <dgm:pt modelId="{D3156415-7118-2D4B-BF50-CC01591A737E}" type="sibTrans" cxnId="{601A4035-A343-FA4D-A21E-3F24E7F97F09}">
      <dgm:prSet/>
      <dgm:spPr/>
      <dgm:t>
        <a:bodyPr/>
        <a:lstStyle/>
        <a:p>
          <a:endParaRPr lang="en-US" sz="900" b="1">
            <a:solidFill>
              <a:schemeClr val="tx1"/>
            </a:solidFill>
          </a:endParaRPr>
        </a:p>
      </dgm:t>
    </dgm:pt>
    <dgm:pt modelId="{5110CF6A-9997-B54F-AB8E-5938CE51B5D3}">
      <dgm:prSet phldrT="[Text]" custT="1"/>
      <dgm:spPr/>
      <dgm:t>
        <a:bodyPr/>
        <a:lstStyle/>
        <a:p>
          <a:r>
            <a:rPr lang="en-US" sz="1200" b="1">
              <a:solidFill>
                <a:schemeClr val="tx1">
                  <a:lumMod val="50000"/>
                </a:schemeClr>
              </a:solidFill>
            </a:rPr>
            <a:t>Waste</a:t>
          </a:r>
        </a:p>
      </dgm:t>
    </dgm:pt>
    <dgm:pt modelId="{428F5FE9-C29A-CD4A-B78D-A5B139E81FD8}" type="parTrans" cxnId="{23A624DD-BB54-5846-BF57-89A886A6E5DD}">
      <dgm:prSet custT="1"/>
      <dgm:spPr/>
      <dgm:t>
        <a:bodyPr/>
        <a:lstStyle/>
        <a:p>
          <a:endParaRPr lang="en-US" sz="900" b="1">
            <a:solidFill>
              <a:schemeClr val="tx1"/>
            </a:solidFill>
          </a:endParaRPr>
        </a:p>
      </dgm:t>
    </dgm:pt>
    <dgm:pt modelId="{3770BA3B-6765-F440-8B10-9D55BEB9F7D0}" type="sibTrans" cxnId="{23A624DD-BB54-5846-BF57-89A886A6E5DD}">
      <dgm:prSet/>
      <dgm:spPr/>
      <dgm:t>
        <a:bodyPr/>
        <a:lstStyle/>
        <a:p>
          <a:endParaRPr lang="en-US" sz="900" b="1">
            <a:solidFill>
              <a:schemeClr val="tx1"/>
            </a:solidFill>
          </a:endParaRPr>
        </a:p>
      </dgm:t>
    </dgm:pt>
    <dgm:pt modelId="{2D40A2B6-C593-3D4F-BB7A-D0F81B0B9811}">
      <dgm:prSet phldrT="[Text]" custT="1"/>
      <dgm:spPr>
        <a:gradFill rotWithShape="0">
          <a:gsLst>
            <a:gs pos="0">
              <a:srgbClr val="00B0F0"/>
            </a:gs>
            <a:gs pos="50000">
              <a:schemeClr val="bg1"/>
            </a:gs>
            <a:gs pos="100000">
              <a:srgbClr val="00B0F0"/>
            </a:gs>
          </a:gsLst>
        </a:gradFill>
      </dgm:spPr>
      <dgm:t>
        <a:bodyPr/>
        <a:lstStyle/>
        <a:p>
          <a:r>
            <a:rPr lang="en-US" sz="1200" b="1">
              <a:solidFill>
                <a:schemeClr val="tx1"/>
              </a:solidFill>
            </a:rPr>
            <a:t>Health</a:t>
          </a:r>
        </a:p>
      </dgm:t>
    </dgm:pt>
    <dgm:pt modelId="{4B330F10-6E94-E843-A458-3CC792E46104}" type="parTrans" cxnId="{2C6873E6-3635-6C40-835B-5658BE7FEB8A}">
      <dgm:prSet/>
      <dgm:spPr/>
      <dgm:t>
        <a:bodyPr/>
        <a:lstStyle/>
        <a:p>
          <a:endParaRPr lang="en-US" sz="900" b="1">
            <a:solidFill>
              <a:schemeClr val="tx1"/>
            </a:solidFill>
          </a:endParaRPr>
        </a:p>
      </dgm:t>
    </dgm:pt>
    <dgm:pt modelId="{4750EECA-3D56-2C46-BF1A-7AC59C776DBB}" type="sibTrans" cxnId="{2C6873E6-3635-6C40-835B-5658BE7FEB8A}">
      <dgm:prSet/>
      <dgm:spPr/>
      <dgm:t>
        <a:bodyPr/>
        <a:lstStyle/>
        <a:p>
          <a:endParaRPr lang="en-US" sz="900" b="1">
            <a:solidFill>
              <a:schemeClr val="tx1"/>
            </a:solidFill>
          </a:endParaRPr>
        </a:p>
      </dgm:t>
    </dgm:pt>
    <dgm:pt modelId="{0C7AF67C-CF59-0348-8FAA-B2273E4CDAB8}">
      <dgm:prSet phldrT="[Text]" custT="1"/>
      <dgm:spPr/>
      <dgm:t>
        <a:bodyPr/>
        <a:lstStyle/>
        <a:p>
          <a:r>
            <a:rPr lang="en-US" sz="1200" b="1" dirty="0">
              <a:solidFill>
                <a:schemeClr val="tx1">
                  <a:lumMod val="50000"/>
                </a:schemeClr>
              </a:solidFill>
            </a:rPr>
            <a:t>Waste </a:t>
          </a:r>
          <a:r>
            <a:rPr lang="en-US" sz="1200" b="1" dirty="0" smtClean="0">
              <a:solidFill>
                <a:schemeClr val="tx1">
                  <a:lumMod val="50000"/>
                </a:schemeClr>
              </a:solidFill>
            </a:rPr>
            <a:t>Management</a:t>
          </a:r>
          <a:endParaRPr lang="en-US" sz="1200" b="1" dirty="0">
            <a:solidFill>
              <a:schemeClr val="tx1">
                <a:lumMod val="50000"/>
              </a:schemeClr>
            </a:solidFill>
          </a:endParaRPr>
        </a:p>
      </dgm:t>
    </dgm:pt>
    <dgm:pt modelId="{DADC085C-20E7-8B49-A648-C383D4B99E9A}" type="parTrans" cxnId="{BD1754AC-6927-FB4F-A779-D6E667CA5B2B}">
      <dgm:prSet/>
      <dgm:spPr/>
      <dgm:t>
        <a:bodyPr/>
        <a:lstStyle/>
        <a:p>
          <a:endParaRPr lang="en-US" sz="900" b="1">
            <a:solidFill>
              <a:schemeClr val="tx1"/>
            </a:solidFill>
          </a:endParaRPr>
        </a:p>
      </dgm:t>
    </dgm:pt>
    <dgm:pt modelId="{8AABE665-A4EB-AC48-8855-D15D7FEAAFC3}" type="sibTrans" cxnId="{BD1754AC-6927-FB4F-A779-D6E667CA5B2B}">
      <dgm:prSet/>
      <dgm:spPr/>
      <dgm:t>
        <a:bodyPr/>
        <a:lstStyle/>
        <a:p>
          <a:endParaRPr lang="en-US" sz="900" b="1">
            <a:solidFill>
              <a:schemeClr val="tx1"/>
            </a:solidFill>
          </a:endParaRPr>
        </a:p>
      </dgm:t>
    </dgm:pt>
    <dgm:pt modelId="{219B3B41-21D7-4E40-B147-BC236948D139}">
      <dgm:prSet phldrT="[Text]" custT="1"/>
      <dgm:spPr>
        <a:gradFill rotWithShape="0">
          <a:gsLst>
            <a:gs pos="0">
              <a:srgbClr val="1C3CE4"/>
            </a:gs>
            <a:gs pos="50000">
              <a:schemeClr val="accent5">
                <a:lumMod val="75000"/>
              </a:schemeClr>
            </a:gs>
            <a:gs pos="100000">
              <a:srgbClr val="1C3CE4"/>
            </a:gs>
          </a:gsLst>
        </a:gradFill>
      </dgm:spPr>
      <dgm:t>
        <a:bodyPr/>
        <a:lstStyle/>
        <a:p>
          <a:r>
            <a:rPr lang="en-US" sz="1200" b="1"/>
            <a:t>From power</a:t>
          </a:r>
        </a:p>
      </dgm:t>
    </dgm:pt>
    <dgm:pt modelId="{4794A571-B233-2743-9C6E-C636362786A4}" type="parTrans" cxnId="{5EA8C03D-606D-FE4F-925E-9423C4B957A8}">
      <dgm:prSet/>
      <dgm:spPr/>
      <dgm:t>
        <a:bodyPr/>
        <a:lstStyle/>
        <a:p>
          <a:endParaRPr lang="en-US" sz="900" b="1">
            <a:solidFill>
              <a:schemeClr val="tx1"/>
            </a:solidFill>
          </a:endParaRPr>
        </a:p>
      </dgm:t>
    </dgm:pt>
    <dgm:pt modelId="{BA753FE9-B023-E047-BA73-5AF8847DAC6E}" type="sibTrans" cxnId="{5EA8C03D-606D-FE4F-925E-9423C4B957A8}">
      <dgm:prSet/>
      <dgm:spPr/>
      <dgm:t>
        <a:bodyPr/>
        <a:lstStyle/>
        <a:p>
          <a:endParaRPr lang="en-US" sz="900" b="1">
            <a:solidFill>
              <a:schemeClr val="tx1"/>
            </a:solidFill>
          </a:endParaRPr>
        </a:p>
      </dgm:t>
    </dgm:pt>
    <dgm:pt modelId="{72175614-7D86-A049-9C5B-E9D839ED3346}">
      <dgm:prSet phldrT="[Text]" custT="1"/>
      <dgm:spPr>
        <a:gradFill rotWithShape="0">
          <a:gsLst>
            <a:gs pos="0">
              <a:srgbClr val="1C3CE4"/>
            </a:gs>
            <a:gs pos="50000">
              <a:schemeClr val="accent5">
                <a:lumMod val="75000"/>
              </a:schemeClr>
            </a:gs>
            <a:gs pos="100000">
              <a:srgbClr val="1C3CE4"/>
            </a:gs>
          </a:gsLst>
        </a:gradFill>
      </dgm:spPr>
      <dgm:t>
        <a:bodyPr/>
        <a:lstStyle/>
        <a:p>
          <a:r>
            <a:rPr lang="en-US" sz="1200" b="1"/>
            <a:t>From transportation</a:t>
          </a:r>
        </a:p>
      </dgm:t>
    </dgm:pt>
    <dgm:pt modelId="{939960C4-6C2D-5C49-A40B-90D2A1D413B6}" type="parTrans" cxnId="{9958D7B0-09EF-594B-BB89-7B0A954E85CD}">
      <dgm:prSet/>
      <dgm:spPr/>
      <dgm:t>
        <a:bodyPr/>
        <a:lstStyle/>
        <a:p>
          <a:endParaRPr lang="en-US" sz="900" b="1">
            <a:solidFill>
              <a:schemeClr val="tx1"/>
            </a:solidFill>
          </a:endParaRPr>
        </a:p>
      </dgm:t>
    </dgm:pt>
    <dgm:pt modelId="{4C83B387-7A99-4942-AADB-0042BCF3E244}" type="sibTrans" cxnId="{9958D7B0-09EF-594B-BB89-7B0A954E85CD}">
      <dgm:prSet/>
      <dgm:spPr/>
      <dgm:t>
        <a:bodyPr/>
        <a:lstStyle/>
        <a:p>
          <a:endParaRPr lang="en-US" sz="900" b="1">
            <a:solidFill>
              <a:schemeClr val="tx1"/>
            </a:solidFill>
          </a:endParaRPr>
        </a:p>
      </dgm:t>
    </dgm:pt>
    <dgm:pt modelId="{E9B433EE-98B8-114D-96D3-699C3D520422}">
      <dgm:prSet phldrT="[Text]" custT="1"/>
      <dgm:spPr>
        <a:gradFill rotWithShape="0">
          <a:gsLst>
            <a:gs pos="0">
              <a:srgbClr val="1C3CE4"/>
            </a:gs>
            <a:gs pos="50000">
              <a:schemeClr val="accent5">
                <a:lumMod val="75000"/>
              </a:schemeClr>
            </a:gs>
            <a:gs pos="100000">
              <a:srgbClr val="1C3CE4"/>
            </a:gs>
          </a:gsLst>
        </a:gradFill>
      </dgm:spPr>
      <dgm:t>
        <a:bodyPr/>
        <a:lstStyle/>
        <a:p>
          <a:r>
            <a:rPr lang="en-US" sz="1200" b="1"/>
            <a:t>Other sources</a:t>
          </a:r>
        </a:p>
      </dgm:t>
    </dgm:pt>
    <dgm:pt modelId="{184578C3-684D-B64E-8555-3D4974F20348}" type="parTrans" cxnId="{D561A70E-C5CA-D149-A86E-1C88CD130153}">
      <dgm:prSet/>
      <dgm:spPr/>
      <dgm:t>
        <a:bodyPr/>
        <a:lstStyle/>
        <a:p>
          <a:endParaRPr lang="en-US" sz="900" b="1">
            <a:solidFill>
              <a:schemeClr val="tx1"/>
            </a:solidFill>
          </a:endParaRPr>
        </a:p>
      </dgm:t>
    </dgm:pt>
    <dgm:pt modelId="{0E6B5B51-EFC4-D04C-A371-828CF01E9835}" type="sibTrans" cxnId="{D561A70E-C5CA-D149-A86E-1C88CD130153}">
      <dgm:prSet/>
      <dgm:spPr/>
      <dgm:t>
        <a:bodyPr/>
        <a:lstStyle/>
        <a:p>
          <a:endParaRPr lang="en-US" sz="900" b="1">
            <a:solidFill>
              <a:schemeClr val="tx1"/>
            </a:solidFill>
          </a:endParaRPr>
        </a:p>
      </dgm:t>
    </dgm:pt>
    <dgm:pt modelId="{9110E05A-0827-AF44-B316-9CC2BA855262}">
      <dgm:prSet phldrT="[Text]" custT="1"/>
      <dgm:spPr>
        <a:gradFill rotWithShape="0">
          <a:gsLst>
            <a:gs pos="0">
              <a:srgbClr val="00B0F0"/>
            </a:gs>
            <a:gs pos="50000">
              <a:schemeClr val="bg1"/>
            </a:gs>
            <a:gs pos="100000">
              <a:srgbClr val="00B0F0"/>
            </a:gs>
          </a:gsLst>
        </a:gradFill>
      </dgm:spPr>
      <dgm:t>
        <a:bodyPr/>
        <a:lstStyle/>
        <a:p>
          <a:r>
            <a:rPr lang="en-US" sz="1200" b="1">
              <a:solidFill>
                <a:schemeClr val="tx1"/>
              </a:solidFill>
            </a:rPr>
            <a:t>Pollution</a:t>
          </a:r>
        </a:p>
      </dgm:t>
    </dgm:pt>
    <dgm:pt modelId="{D6BBA6AE-74A9-0E4E-BA1B-3A8364FE9861}" type="parTrans" cxnId="{266BFC2D-1473-7B4B-9C4E-3D7BA12B23DA}">
      <dgm:prSet/>
      <dgm:spPr/>
      <dgm:t>
        <a:bodyPr/>
        <a:lstStyle/>
        <a:p>
          <a:endParaRPr lang="en-US" sz="900"/>
        </a:p>
      </dgm:t>
    </dgm:pt>
    <dgm:pt modelId="{B5CE1FD8-AE08-954A-A22A-C948F7B7AC91}" type="sibTrans" cxnId="{266BFC2D-1473-7B4B-9C4E-3D7BA12B23DA}">
      <dgm:prSet/>
      <dgm:spPr/>
      <dgm:t>
        <a:bodyPr/>
        <a:lstStyle/>
        <a:p>
          <a:endParaRPr lang="en-US" sz="900"/>
        </a:p>
      </dgm:t>
    </dgm:pt>
    <dgm:pt modelId="{16E6F3F4-1F2B-1C46-925A-3495DE5C41DC}">
      <dgm:prSet phldrT="[Text]" custT="1"/>
      <dgm:spPr>
        <a:gradFill rotWithShape="0">
          <a:gsLst>
            <a:gs pos="0">
              <a:schemeClr val="accent2">
                <a:lumMod val="60000"/>
                <a:lumOff val="40000"/>
              </a:schemeClr>
            </a:gs>
            <a:gs pos="53000">
              <a:schemeClr val="accent1">
                <a:lumMod val="60000"/>
                <a:lumOff val="40000"/>
              </a:schemeClr>
            </a:gs>
            <a:gs pos="100000">
              <a:schemeClr val="accent2">
                <a:lumMod val="60000"/>
                <a:lumOff val="40000"/>
              </a:schemeClr>
            </a:gs>
          </a:gsLst>
        </a:gradFill>
      </dgm:spPr>
      <dgm:t>
        <a:bodyPr/>
        <a:lstStyle/>
        <a:p>
          <a:r>
            <a:rPr lang="en-US" sz="1200" b="1" dirty="0">
              <a:solidFill>
                <a:schemeClr val="tx1"/>
              </a:solidFill>
            </a:rPr>
            <a:t>Climate Change </a:t>
          </a:r>
          <a:r>
            <a:rPr lang="en-US" sz="1200" b="1" dirty="0" smtClean="0">
              <a:solidFill>
                <a:schemeClr val="tx1"/>
              </a:solidFill>
            </a:rPr>
            <a:t/>
          </a:r>
          <a:br>
            <a:rPr lang="en-US" sz="1200" b="1" dirty="0" smtClean="0">
              <a:solidFill>
                <a:schemeClr val="tx1"/>
              </a:solidFill>
            </a:rPr>
          </a:br>
          <a:r>
            <a:rPr lang="en-US" sz="1200" b="1" dirty="0" smtClean="0">
              <a:solidFill>
                <a:srgbClr val="FF0000"/>
              </a:solidFill>
            </a:rPr>
            <a:t>Energy</a:t>
          </a:r>
          <a:endParaRPr lang="en-US" sz="1200" b="1" dirty="0">
            <a:solidFill>
              <a:srgbClr val="FF0000"/>
            </a:solidFill>
          </a:endParaRPr>
        </a:p>
      </dgm:t>
    </dgm:pt>
    <dgm:pt modelId="{19B21743-0725-C342-A5AF-8227D21432E3}" type="parTrans" cxnId="{BA9A5247-17F4-9343-87E1-32DA976EF113}">
      <dgm:prSet custT="1"/>
      <dgm:spPr/>
      <dgm:t>
        <a:bodyPr/>
        <a:lstStyle/>
        <a:p>
          <a:endParaRPr lang="en-US" sz="900"/>
        </a:p>
      </dgm:t>
    </dgm:pt>
    <dgm:pt modelId="{58D882EA-B732-1841-A46F-AE949C2EB86C}" type="sibTrans" cxnId="{BA9A5247-17F4-9343-87E1-32DA976EF113}">
      <dgm:prSet/>
      <dgm:spPr/>
      <dgm:t>
        <a:bodyPr/>
        <a:lstStyle/>
        <a:p>
          <a:endParaRPr lang="en-US" sz="900"/>
        </a:p>
      </dgm:t>
    </dgm:pt>
    <dgm:pt modelId="{2EC953B1-6CDC-D042-AD02-C8296726F1C2}">
      <dgm:prSet phldrT="[Text]" custT="1"/>
      <dgm:spPr>
        <a:gradFill rotWithShape="0">
          <a:gsLst>
            <a:gs pos="0">
              <a:schemeClr val="accent2">
                <a:lumMod val="60000"/>
                <a:lumOff val="40000"/>
              </a:schemeClr>
            </a:gs>
            <a:gs pos="53000">
              <a:schemeClr val="accent1">
                <a:lumMod val="60000"/>
                <a:lumOff val="40000"/>
              </a:schemeClr>
            </a:gs>
            <a:gs pos="100000">
              <a:schemeClr val="accent2">
                <a:lumMod val="60000"/>
                <a:lumOff val="40000"/>
              </a:schemeClr>
            </a:gs>
          </a:gsLst>
        </a:gradFill>
      </dgm:spPr>
      <dgm:t>
        <a:bodyPr/>
        <a:lstStyle/>
        <a:p>
          <a:r>
            <a:rPr lang="en-US" sz="1200" b="1" dirty="0">
              <a:solidFill>
                <a:schemeClr val="tx1"/>
              </a:solidFill>
            </a:rPr>
            <a:t>Renewable Energy</a:t>
          </a:r>
        </a:p>
      </dgm:t>
    </dgm:pt>
    <dgm:pt modelId="{A9050BD8-878F-3448-A117-6CD649CADA98}" type="parTrans" cxnId="{E94E9A29-740D-6242-BBFE-B28A678CD3D2}">
      <dgm:prSet/>
      <dgm:spPr/>
      <dgm:t>
        <a:bodyPr/>
        <a:lstStyle/>
        <a:p>
          <a:endParaRPr lang="en-US" sz="900"/>
        </a:p>
      </dgm:t>
    </dgm:pt>
    <dgm:pt modelId="{4C4E5487-ECB9-604B-89A6-08FDB6C73501}" type="sibTrans" cxnId="{E94E9A29-740D-6242-BBFE-B28A678CD3D2}">
      <dgm:prSet/>
      <dgm:spPr/>
      <dgm:t>
        <a:bodyPr/>
        <a:lstStyle/>
        <a:p>
          <a:endParaRPr lang="en-US" sz="900"/>
        </a:p>
      </dgm:t>
    </dgm:pt>
    <dgm:pt modelId="{763D215E-802D-674D-B7B2-9681D9687E66}">
      <dgm:prSet phldrT="[Text]" custT="1"/>
      <dgm:spPr>
        <a:gradFill rotWithShape="0">
          <a:gsLst>
            <a:gs pos="0">
              <a:schemeClr val="accent2">
                <a:lumMod val="60000"/>
                <a:lumOff val="40000"/>
              </a:schemeClr>
            </a:gs>
            <a:gs pos="53000">
              <a:schemeClr val="accent1">
                <a:lumMod val="60000"/>
                <a:lumOff val="40000"/>
              </a:schemeClr>
            </a:gs>
            <a:gs pos="100000">
              <a:schemeClr val="accent2">
                <a:lumMod val="60000"/>
                <a:lumOff val="40000"/>
              </a:schemeClr>
            </a:gs>
          </a:gsLst>
        </a:gradFill>
      </dgm:spPr>
      <dgm:t>
        <a:bodyPr/>
        <a:lstStyle/>
        <a:p>
          <a:r>
            <a:rPr lang="en-US" sz="1200" b="1">
              <a:solidFill>
                <a:schemeClr val="tx1"/>
              </a:solidFill>
            </a:rPr>
            <a:t>Wind</a:t>
          </a:r>
        </a:p>
      </dgm:t>
    </dgm:pt>
    <dgm:pt modelId="{CA2285E1-643F-444F-A447-4DE61D22895D}" type="parTrans" cxnId="{13EF2AFE-D74C-8045-9452-3564D981915C}">
      <dgm:prSet/>
      <dgm:spPr/>
      <dgm:t>
        <a:bodyPr/>
        <a:lstStyle/>
        <a:p>
          <a:endParaRPr lang="en-US" sz="900"/>
        </a:p>
      </dgm:t>
    </dgm:pt>
    <dgm:pt modelId="{E4F5A721-1894-744B-8B26-65D6B7978F83}" type="sibTrans" cxnId="{13EF2AFE-D74C-8045-9452-3564D981915C}">
      <dgm:prSet/>
      <dgm:spPr/>
      <dgm:t>
        <a:bodyPr/>
        <a:lstStyle/>
        <a:p>
          <a:endParaRPr lang="en-US" sz="900"/>
        </a:p>
      </dgm:t>
    </dgm:pt>
    <dgm:pt modelId="{6F820979-F862-D642-93B6-0A053588C32A}">
      <dgm:prSet phldrT="[Text]" custT="1"/>
      <dgm:spPr>
        <a:gradFill rotWithShape="0">
          <a:gsLst>
            <a:gs pos="0">
              <a:schemeClr val="accent2">
                <a:lumMod val="60000"/>
                <a:lumOff val="40000"/>
              </a:schemeClr>
            </a:gs>
            <a:gs pos="53000">
              <a:schemeClr val="accent1">
                <a:lumMod val="60000"/>
                <a:lumOff val="40000"/>
              </a:schemeClr>
            </a:gs>
            <a:gs pos="100000">
              <a:schemeClr val="accent2">
                <a:lumMod val="60000"/>
                <a:lumOff val="40000"/>
              </a:schemeClr>
            </a:gs>
          </a:gsLst>
        </a:gradFill>
      </dgm:spPr>
      <dgm:t>
        <a:bodyPr/>
        <a:lstStyle/>
        <a:p>
          <a:r>
            <a:rPr lang="en-US" sz="1200" b="1">
              <a:solidFill>
                <a:schemeClr val="tx1"/>
              </a:solidFill>
            </a:rPr>
            <a:t>Solar PV</a:t>
          </a:r>
        </a:p>
      </dgm:t>
    </dgm:pt>
    <dgm:pt modelId="{F269CCB9-2938-F546-AF36-9BBF752ADE0D}" type="parTrans" cxnId="{7EA28F3B-599C-D348-8336-05FEEF87D7C0}">
      <dgm:prSet/>
      <dgm:spPr/>
      <dgm:t>
        <a:bodyPr/>
        <a:lstStyle/>
        <a:p>
          <a:endParaRPr lang="en-US" sz="900"/>
        </a:p>
      </dgm:t>
    </dgm:pt>
    <dgm:pt modelId="{12A8005F-3646-784D-B5B8-C6DDF67518CA}" type="sibTrans" cxnId="{7EA28F3B-599C-D348-8336-05FEEF87D7C0}">
      <dgm:prSet/>
      <dgm:spPr/>
      <dgm:t>
        <a:bodyPr/>
        <a:lstStyle/>
        <a:p>
          <a:endParaRPr lang="en-US" sz="900"/>
        </a:p>
      </dgm:t>
    </dgm:pt>
    <dgm:pt modelId="{C825F3EB-E92C-6C4B-96FA-D9AA7620889B}">
      <dgm:prSet phldrT="[Text]" custT="1"/>
      <dgm:spPr>
        <a:gradFill rotWithShape="0">
          <a:gsLst>
            <a:gs pos="0">
              <a:schemeClr val="accent2">
                <a:lumMod val="60000"/>
                <a:lumOff val="40000"/>
              </a:schemeClr>
            </a:gs>
            <a:gs pos="53000">
              <a:schemeClr val="accent1">
                <a:lumMod val="60000"/>
                <a:lumOff val="40000"/>
              </a:schemeClr>
            </a:gs>
            <a:gs pos="100000">
              <a:schemeClr val="accent2">
                <a:lumMod val="60000"/>
                <a:lumOff val="40000"/>
              </a:schemeClr>
            </a:gs>
          </a:gsLst>
        </a:gradFill>
      </dgm:spPr>
      <dgm:t>
        <a:bodyPr/>
        <a:lstStyle/>
        <a:p>
          <a:r>
            <a:rPr lang="en-US" sz="1200" b="1">
              <a:solidFill>
                <a:schemeClr val="tx1"/>
              </a:solidFill>
            </a:rPr>
            <a:t>Other</a:t>
          </a:r>
        </a:p>
      </dgm:t>
    </dgm:pt>
    <dgm:pt modelId="{10418FA6-14C6-0042-BB84-0ECD99DA05AB}" type="parTrans" cxnId="{87C160F4-0285-114A-8067-4FF8D6AB33DF}">
      <dgm:prSet/>
      <dgm:spPr/>
      <dgm:t>
        <a:bodyPr/>
        <a:lstStyle/>
        <a:p>
          <a:endParaRPr lang="en-US" sz="900"/>
        </a:p>
      </dgm:t>
    </dgm:pt>
    <dgm:pt modelId="{9C1DF996-1592-6341-9BA1-0D5EF700B6AE}" type="sibTrans" cxnId="{87C160F4-0285-114A-8067-4FF8D6AB33DF}">
      <dgm:prSet/>
      <dgm:spPr/>
      <dgm:t>
        <a:bodyPr/>
        <a:lstStyle/>
        <a:p>
          <a:endParaRPr lang="en-US" sz="900"/>
        </a:p>
      </dgm:t>
    </dgm:pt>
    <dgm:pt modelId="{8C31F1FB-E043-4745-B245-1D6E7026AE33}">
      <dgm:prSet phldrT="[Text]" custT="1"/>
      <dgm:spPr>
        <a:gradFill rotWithShape="0">
          <a:gsLst>
            <a:gs pos="0">
              <a:schemeClr val="accent2">
                <a:lumMod val="60000"/>
                <a:lumOff val="40000"/>
              </a:schemeClr>
            </a:gs>
            <a:gs pos="53000">
              <a:schemeClr val="accent1">
                <a:lumMod val="60000"/>
                <a:lumOff val="40000"/>
              </a:schemeClr>
            </a:gs>
            <a:gs pos="100000">
              <a:schemeClr val="accent2">
                <a:lumMod val="60000"/>
                <a:lumOff val="40000"/>
              </a:schemeClr>
            </a:gs>
          </a:gsLst>
        </a:gradFill>
      </dgm:spPr>
      <dgm:t>
        <a:bodyPr/>
        <a:lstStyle/>
        <a:p>
          <a:r>
            <a:rPr lang="en-US" sz="1200" b="1">
              <a:solidFill>
                <a:schemeClr val="tx1"/>
              </a:solidFill>
            </a:rPr>
            <a:t>Energy Efficiency</a:t>
          </a:r>
        </a:p>
      </dgm:t>
    </dgm:pt>
    <dgm:pt modelId="{369CE8A9-40F9-3842-B140-B986263ED6FF}" type="parTrans" cxnId="{16D82496-7650-4B43-967A-ADF8DF594346}">
      <dgm:prSet/>
      <dgm:spPr/>
      <dgm:t>
        <a:bodyPr/>
        <a:lstStyle/>
        <a:p>
          <a:endParaRPr lang="en-US" sz="900"/>
        </a:p>
      </dgm:t>
    </dgm:pt>
    <dgm:pt modelId="{D6A578A4-E2FC-864C-81CD-512C8460D8FA}" type="sibTrans" cxnId="{16D82496-7650-4B43-967A-ADF8DF594346}">
      <dgm:prSet/>
      <dgm:spPr/>
      <dgm:t>
        <a:bodyPr/>
        <a:lstStyle/>
        <a:p>
          <a:endParaRPr lang="en-US" sz="900"/>
        </a:p>
      </dgm:t>
    </dgm:pt>
    <dgm:pt modelId="{522ECEF7-646A-974E-9C3E-6BE5C17B1083}">
      <dgm:prSet phldrT="[Text]" custT="1"/>
      <dgm:spPr>
        <a:gradFill rotWithShape="0">
          <a:gsLst>
            <a:gs pos="0">
              <a:schemeClr val="accent2">
                <a:lumMod val="60000"/>
                <a:lumOff val="40000"/>
              </a:schemeClr>
            </a:gs>
            <a:gs pos="53000">
              <a:schemeClr val="accent1">
                <a:lumMod val="60000"/>
                <a:lumOff val="40000"/>
              </a:schemeClr>
            </a:gs>
            <a:gs pos="100000">
              <a:schemeClr val="accent2">
                <a:lumMod val="60000"/>
                <a:lumOff val="40000"/>
              </a:schemeClr>
            </a:gs>
          </a:gsLst>
        </a:gradFill>
      </dgm:spPr>
      <dgm:t>
        <a:bodyPr/>
        <a:lstStyle/>
        <a:p>
          <a:r>
            <a:rPr lang="en-US" sz="1200" b="1" dirty="0">
              <a:solidFill>
                <a:schemeClr val="tx1"/>
              </a:solidFill>
            </a:rPr>
            <a:t>Climate Change </a:t>
          </a:r>
          <a:r>
            <a:rPr lang="en-US" sz="1200" b="1" dirty="0" smtClean="0">
              <a:solidFill>
                <a:schemeClr val="tx1"/>
              </a:solidFill>
            </a:rPr>
            <a:t/>
          </a:r>
          <a:br>
            <a:rPr lang="en-US" sz="1200" b="1" dirty="0" smtClean="0">
              <a:solidFill>
                <a:schemeClr val="tx1"/>
              </a:solidFill>
            </a:rPr>
          </a:br>
          <a:r>
            <a:rPr lang="en-US" sz="1200" b="1" dirty="0" smtClean="0">
              <a:solidFill>
                <a:srgbClr val="FF0000"/>
              </a:solidFill>
            </a:rPr>
            <a:t>Transportation</a:t>
          </a:r>
          <a:endParaRPr lang="en-US" sz="1200" b="1" dirty="0">
            <a:solidFill>
              <a:srgbClr val="FF0000"/>
            </a:solidFill>
          </a:endParaRPr>
        </a:p>
      </dgm:t>
    </dgm:pt>
    <dgm:pt modelId="{728A4633-D936-A543-94A9-19B6E47CD400}" type="parTrans" cxnId="{B57C459E-345D-3F4A-886E-3D64634EE343}">
      <dgm:prSet custT="1"/>
      <dgm:spPr/>
      <dgm:t>
        <a:bodyPr/>
        <a:lstStyle/>
        <a:p>
          <a:endParaRPr lang="en-US" sz="900"/>
        </a:p>
      </dgm:t>
    </dgm:pt>
    <dgm:pt modelId="{02EF6CE3-412D-7B44-8213-53E40B83D6BB}" type="sibTrans" cxnId="{B57C459E-345D-3F4A-886E-3D64634EE343}">
      <dgm:prSet/>
      <dgm:spPr/>
      <dgm:t>
        <a:bodyPr/>
        <a:lstStyle/>
        <a:p>
          <a:endParaRPr lang="en-US" sz="900"/>
        </a:p>
      </dgm:t>
    </dgm:pt>
    <dgm:pt modelId="{845E94ED-CD24-FF40-BD34-678D1AE5CD45}">
      <dgm:prSet phldrT="[Text]" custT="1"/>
      <dgm:spPr>
        <a:gradFill rotWithShape="0">
          <a:gsLst>
            <a:gs pos="0">
              <a:schemeClr val="accent2">
                <a:lumMod val="60000"/>
                <a:lumOff val="40000"/>
              </a:schemeClr>
            </a:gs>
            <a:gs pos="53000">
              <a:schemeClr val="accent1">
                <a:lumMod val="60000"/>
                <a:lumOff val="40000"/>
              </a:schemeClr>
            </a:gs>
            <a:gs pos="100000">
              <a:schemeClr val="accent2">
                <a:lumMod val="60000"/>
                <a:lumOff val="40000"/>
              </a:schemeClr>
            </a:gs>
          </a:gsLst>
        </a:gradFill>
      </dgm:spPr>
      <dgm:t>
        <a:bodyPr/>
        <a:lstStyle/>
        <a:p>
          <a:r>
            <a:rPr lang="en-US" sz="1200" b="1">
              <a:solidFill>
                <a:schemeClr val="tx1"/>
              </a:solidFill>
            </a:rPr>
            <a:t>Mobility</a:t>
          </a:r>
        </a:p>
      </dgm:t>
    </dgm:pt>
    <dgm:pt modelId="{836A9E0B-FE28-C445-A623-611F9A555863}" type="parTrans" cxnId="{BFDE2FB0-3088-9245-90A8-E8167026EE46}">
      <dgm:prSet/>
      <dgm:spPr/>
      <dgm:t>
        <a:bodyPr/>
        <a:lstStyle/>
        <a:p>
          <a:endParaRPr lang="en-US" sz="900"/>
        </a:p>
      </dgm:t>
    </dgm:pt>
    <dgm:pt modelId="{E28CC09C-C0A1-E347-9DA5-734989EB7805}" type="sibTrans" cxnId="{BFDE2FB0-3088-9245-90A8-E8167026EE46}">
      <dgm:prSet/>
      <dgm:spPr/>
      <dgm:t>
        <a:bodyPr/>
        <a:lstStyle/>
        <a:p>
          <a:endParaRPr lang="en-US" sz="900"/>
        </a:p>
      </dgm:t>
    </dgm:pt>
    <dgm:pt modelId="{6B10EA5F-5E2E-C44D-AE1E-DDA59E741AA5}">
      <dgm:prSet phldrT="[Text]" custT="1"/>
      <dgm:spPr>
        <a:gradFill rotWithShape="0">
          <a:gsLst>
            <a:gs pos="0">
              <a:schemeClr val="accent2">
                <a:lumMod val="60000"/>
                <a:lumOff val="40000"/>
              </a:schemeClr>
            </a:gs>
            <a:gs pos="53000">
              <a:schemeClr val="accent1">
                <a:lumMod val="60000"/>
                <a:lumOff val="40000"/>
              </a:schemeClr>
            </a:gs>
            <a:gs pos="100000">
              <a:schemeClr val="accent2">
                <a:lumMod val="60000"/>
                <a:lumOff val="40000"/>
              </a:schemeClr>
            </a:gs>
          </a:gsLst>
        </a:gradFill>
      </dgm:spPr>
      <dgm:t>
        <a:bodyPr/>
        <a:lstStyle/>
        <a:p>
          <a:r>
            <a:rPr lang="en-US" sz="1200" b="1">
              <a:solidFill>
                <a:schemeClr val="tx1"/>
              </a:solidFill>
            </a:rPr>
            <a:t>Bike / Walk</a:t>
          </a:r>
        </a:p>
      </dgm:t>
    </dgm:pt>
    <dgm:pt modelId="{DCFE1372-0B65-1C45-8192-43343379A883}" type="parTrans" cxnId="{60628EA1-FC91-484D-860E-918DB8CD68FF}">
      <dgm:prSet/>
      <dgm:spPr/>
      <dgm:t>
        <a:bodyPr/>
        <a:lstStyle/>
        <a:p>
          <a:endParaRPr lang="en-US" sz="900"/>
        </a:p>
      </dgm:t>
    </dgm:pt>
    <dgm:pt modelId="{0EE2A2AE-E633-AC47-9451-C6A195288966}" type="sibTrans" cxnId="{60628EA1-FC91-484D-860E-918DB8CD68FF}">
      <dgm:prSet/>
      <dgm:spPr/>
      <dgm:t>
        <a:bodyPr/>
        <a:lstStyle/>
        <a:p>
          <a:endParaRPr lang="en-US" sz="900"/>
        </a:p>
      </dgm:t>
    </dgm:pt>
    <dgm:pt modelId="{625967FE-668B-9742-A858-BF3FC2470B3A}">
      <dgm:prSet phldrT="[Text]" custT="1"/>
      <dgm:spPr>
        <a:gradFill rotWithShape="0">
          <a:gsLst>
            <a:gs pos="0">
              <a:schemeClr val="accent2">
                <a:lumMod val="60000"/>
                <a:lumOff val="40000"/>
              </a:schemeClr>
            </a:gs>
            <a:gs pos="53000">
              <a:schemeClr val="accent1">
                <a:lumMod val="60000"/>
                <a:lumOff val="40000"/>
              </a:schemeClr>
            </a:gs>
            <a:gs pos="100000">
              <a:schemeClr val="accent2">
                <a:lumMod val="60000"/>
                <a:lumOff val="40000"/>
              </a:schemeClr>
            </a:gs>
          </a:gsLst>
        </a:gradFill>
      </dgm:spPr>
      <dgm:t>
        <a:bodyPr/>
        <a:lstStyle/>
        <a:p>
          <a:r>
            <a:rPr lang="en-US" sz="1200" b="1">
              <a:solidFill>
                <a:schemeClr val="tx1"/>
              </a:solidFill>
            </a:rPr>
            <a:t>Bus</a:t>
          </a:r>
        </a:p>
      </dgm:t>
    </dgm:pt>
    <dgm:pt modelId="{E1A759FD-3CED-D248-9DB9-442656069BD1}" type="parTrans" cxnId="{E6F55A44-B43D-8648-8B17-78E8B4FB533B}">
      <dgm:prSet/>
      <dgm:spPr/>
      <dgm:t>
        <a:bodyPr/>
        <a:lstStyle/>
        <a:p>
          <a:endParaRPr lang="en-US" sz="900"/>
        </a:p>
      </dgm:t>
    </dgm:pt>
    <dgm:pt modelId="{E99C1B71-E689-A24F-8595-926E93C8AC14}" type="sibTrans" cxnId="{E6F55A44-B43D-8648-8B17-78E8B4FB533B}">
      <dgm:prSet/>
      <dgm:spPr/>
      <dgm:t>
        <a:bodyPr/>
        <a:lstStyle/>
        <a:p>
          <a:endParaRPr lang="en-US" sz="900"/>
        </a:p>
      </dgm:t>
    </dgm:pt>
    <dgm:pt modelId="{A093D4E7-7314-5344-B2B0-7081694E3F0E}">
      <dgm:prSet phldrT="[Text]" custT="1"/>
      <dgm:spPr>
        <a:gradFill rotWithShape="0">
          <a:gsLst>
            <a:gs pos="0">
              <a:schemeClr val="accent2">
                <a:lumMod val="60000"/>
                <a:lumOff val="40000"/>
              </a:schemeClr>
            </a:gs>
            <a:gs pos="53000">
              <a:schemeClr val="accent1">
                <a:lumMod val="60000"/>
                <a:lumOff val="40000"/>
              </a:schemeClr>
            </a:gs>
            <a:gs pos="100000">
              <a:schemeClr val="accent2">
                <a:lumMod val="60000"/>
                <a:lumOff val="40000"/>
              </a:schemeClr>
            </a:gs>
          </a:gsLst>
        </a:gradFill>
      </dgm:spPr>
      <dgm:t>
        <a:bodyPr/>
        <a:lstStyle/>
        <a:p>
          <a:r>
            <a:rPr lang="en-US" sz="1200" b="1">
              <a:solidFill>
                <a:schemeClr val="tx1"/>
              </a:solidFill>
            </a:rPr>
            <a:t>Rail</a:t>
          </a:r>
        </a:p>
      </dgm:t>
    </dgm:pt>
    <dgm:pt modelId="{92F23470-EC4E-1048-B3B8-DD61E3C762F6}" type="parTrans" cxnId="{D5028A9D-F964-0849-9197-373A46E423B2}">
      <dgm:prSet/>
      <dgm:spPr/>
      <dgm:t>
        <a:bodyPr/>
        <a:lstStyle/>
        <a:p>
          <a:endParaRPr lang="en-US" sz="900"/>
        </a:p>
      </dgm:t>
    </dgm:pt>
    <dgm:pt modelId="{5AAA6DB6-91BF-E944-8AA8-A8EF45A1ADF1}" type="sibTrans" cxnId="{D5028A9D-F964-0849-9197-373A46E423B2}">
      <dgm:prSet/>
      <dgm:spPr/>
      <dgm:t>
        <a:bodyPr/>
        <a:lstStyle/>
        <a:p>
          <a:endParaRPr lang="en-US" sz="900"/>
        </a:p>
      </dgm:t>
    </dgm:pt>
    <dgm:pt modelId="{BBAA83BD-3E20-C84F-BF54-34F74E6BD79A}">
      <dgm:prSet phldrT="[Text]" custT="1"/>
      <dgm:spPr>
        <a:gradFill rotWithShape="0">
          <a:gsLst>
            <a:gs pos="0">
              <a:schemeClr val="accent2">
                <a:lumMod val="60000"/>
                <a:lumOff val="40000"/>
              </a:schemeClr>
            </a:gs>
            <a:gs pos="53000">
              <a:schemeClr val="accent1">
                <a:lumMod val="60000"/>
                <a:lumOff val="40000"/>
              </a:schemeClr>
            </a:gs>
            <a:gs pos="100000">
              <a:schemeClr val="accent2">
                <a:lumMod val="60000"/>
                <a:lumOff val="40000"/>
              </a:schemeClr>
            </a:gs>
          </a:gsLst>
        </a:gradFill>
      </dgm:spPr>
      <dgm:t>
        <a:bodyPr/>
        <a:lstStyle/>
        <a:p>
          <a:r>
            <a:rPr lang="en-US" sz="1200" b="1" dirty="0">
              <a:solidFill>
                <a:schemeClr val="tx1"/>
              </a:solidFill>
            </a:rPr>
            <a:t>Alternative Fuels</a:t>
          </a:r>
        </a:p>
      </dgm:t>
    </dgm:pt>
    <dgm:pt modelId="{ADD7F5FC-CE7C-E64E-9C63-40657A2429FD}" type="parTrans" cxnId="{63AD307F-9EBC-0B4B-B17D-EA6CEB8D2CE4}">
      <dgm:prSet/>
      <dgm:spPr/>
      <dgm:t>
        <a:bodyPr/>
        <a:lstStyle/>
        <a:p>
          <a:endParaRPr lang="en-US" sz="900"/>
        </a:p>
      </dgm:t>
    </dgm:pt>
    <dgm:pt modelId="{67D6FCDF-6CD0-D142-873B-91FE8AF0A90E}" type="sibTrans" cxnId="{63AD307F-9EBC-0B4B-B17D-EA6CEB8D2CE4}">
      <dgm:prSet/>
      <dgm:spPr/>
      <dgm:t>
        <a:bodyPr/>
        <a:lstStyle/>
        <a:p>
          <a:endParaRPr lang="en-US" sz="900"/>
        </a:p>
      </dgm:t>
    </dgm:pt>
    <dgm:pt modelId="{3F33B5BC-46A1-4F4C-A5EE-F50FF5BE8CB8}">
      <dgm:prSet phldrT="[Text]" custT="1"/>
      <dgm:spPr>
        <a:gradFill rotWithShape="0">
          <a:gsLst>
            <a:gs pos="0">
              <a:schemeClr val="accent2">
                <a:lumMod val="60000"/>
                <a:lumOff val="40000"/>
              </a:schemeClr>
            </a:gs>
            <a:gs pos="53000">
              <a:schemeClr val="accent1">
                <a:lumMod val="60000"/>
                <a:lumOff val="40000"/>
              </a:schemeClr>
            </a:gs>
            <a:gs pos="100000">
              <a:schemeClr val="accent2">
                <a:lumMod val="60000"/>
                <a:lumOff val="40000"/>
              </a:schemeClr>
            </a:gs>
          </a:gsLst>
        </a:gradFill>
      </dgm:spPr>
      <dgm:t>
        <a:bodyPr/>
        <a:lstStyle/>
        <a:p>
          <a:r>
            <a:rPr lang="en-US" sz="1200" b="1" dirty="0">
              <a:solidFill>
                <a:schemeClr val="tx1"/>
              </a:solidFill>
            </a:rPr>
            <a:t>EVs</a:t>
          </a:r>
        </a:p>
      </dgm:t>
    </dgm:pt>
    <dgm:pt modelId="{73321868-4C05-DB4A-B01B-F9F4D439F735}" type="parTrans" cxnId="{84AB88B9-8957-9841-8787-FBA950DEAB95}">
      <dgm:prSet/>
      <dgm:spPr/>
      <dgm:t>
        <a:bodyPr/>
        <a:lstStyle/>
        <a:p>
          <a:endParaRPr lang="en-US" sz="900"/>
        </a:p>
      </dgm:t>
    </dgm:pt>
    <dgm:pt modelId="{433B12EB-2F47-9A43-AB75-EF917B4164FB}" type="sibTrans" cxnId="{84AB88B9-8957-9841-8787-FBA950DEAB95}">
      <dgm:prSet/>
      <dgm:spPr/>
      <dgm:t>
        <a:bodyPr/>
        <a:lstStyle/>
        <a:p>
          <a:endParaRPr lang="en-US" sz="900"/>
        </a:p>
      </dgm:t>
    </dgm:pt>
    <dgm:pt modelId="{9F198457-B52C-F940-8DC6-BC9C53F592CC}">
      <dgm:prSet phldrT="[Text]" custT="1"/>
      <dgm:spPr>
        <a:gradFill rotWithShape="0">
          <a:gsLst>
            <a:gs pos="0">
              <a:schemeClr val="accent2">
                <a:lumMod val="60000"/>
                <a:lumOff val="40000"/>
              </a:schemeClr>
            </a:gs>
            <a:gs pos="53000">
              <a:schemeClr val="accent1">
                <a:lumMod val="60000"/>
                <a:lumOff val="40000"/>
              </a:schemeClr>
            </a:gs>
            <a:gs pos="100000">
              <a:schemeClr val="accent2">
                <a:lumMod val="60000"/>
                <a:lumOff val="40000"/>
              </a:schemeClr>
            </a:gs>
          </a:gsLst>
        </a:gradFill>
      </dgm:spPr>
      <dgm:t>
        <a:bodyPr/>
        <a:lstStyle/>
        <a:p>
          <a:r>
            <a:rPr lang="en-US" sz="1200" b="1">
              <a:solidFill>
                <a:schemeClr val="tx1"/>
              </a:solidFill>
            </a:rPr>
            <a:t>CNG, Propane</a:t>
          </a:r>
        </a:p>
      </dgm:t>
    </dgm:pt>
    <dgm:pt modelId="{96C9B62E-01B7-3A46-92A0-3C5731197D9A}" type="parTrans" cxnId="{DDC69DB5-0225-2A46-A3F6-69E7E2B49C31}">
      <dgm:prSet/>
      <dgm:spPr/>
      <dgm:t>
        <a:bodyPr/>
        <a:lstStyle/>
        <a:p>
          <a:endParaRPr lang="en-US" sz="900"/>
        </a:p>
      </dgm:t>
    </dgm:pt>
    <dgm:pt modelId="{86636703-27D3-CF47-845B-59252E8A9E8C}" type="sibTrans" cxnId="{DDC69DB5-0225-2A46-A3F6-69E7E2B49C31}">
      <dgm:prSet/>
      <dgm:spPr/>
      <dgm:t>
        <a:bodyPr/>
        <a:lstStyle/>
        <a:p>
          <a:endParaRPr lang="en-US" sz="900"/>
        </a:p>
      </dgm:t>
    </dgm:pt>
    <dgm:pt modelId="{6C6F288A-3B69-414F-B764-E8F578914DB1}">
      <dgm:prSet phldrT="[Text]" custT="1"/>
      <dgm:spPr>
        <a:gradFill rotWithShape="0">
          <a:gsLst>
            <a:gs pos="0">
              <a:schemeClr val="accent2">
                <a:lumMod val="60000"/>
                <a:lumOff val="40000"/>
              </a:schemeClr>
            </a:gs>
            <a:gs pos="53000">
              <a:schemeClr val="accent1">
                <a:lumMod val="60000"/>
                <a:lumOff val="40000"/>
              </a:schemeClr>
            </a:gs>
            <a:gs pos="100000">
              <a:schemeClr val="accent2">
                <a:lumMod val="60000"/>
                <a:lumOff val="40000"/>
              </a:schemeClr>
            </a:gs>
          </a:gsLst>
        </a:gradFill>
      </dgm:spPr>
      <dgm:t>
        <a:bodyPr/>
        <a:lstStyle/>
        <a:p>
          <a:r>
            <a:rPr lang="en-US" sz="1200" b="1">
              <a:solidFill>
                <a:schemeClr val="tx1"/>
              </a:solidFill>
            </a:rPr>
            <a:t>Biofuels</a:t>
          </a:r>
        </a:p>
      </dgm:t>
    </dgm:pt>
    <dgm:pt modelId="{FA749652-F598-BA40-A76F-C14B027FCD80}" type="parTrans" cxnId="{2494FB33-F009-394F-BCA5-107CE26C4264}">
      <dgm:prSet/>
      <dgm:spPr/>
      <dgm:t>
        <a:bodyPr/>
        <a:lstStyle/>
        <a:p>
          <a:endParaRPr lang="en-US" sz="900"/>
        </a:p>
      </dgm:t>
    </dgm:pt>
    <dgm:pt modelId="{EC19E0E1-69EE-4B43-8672-2E5C33D9BDFD}" type="sibTrans" cxnId="{2494FB33-F009-394F-BCA5-107CE26C4264}">
      <dgm:prSet/>
      <dgm:spPr/>
      <dgm:t>
        <a:bodyPr/>
        <a:lstStyle/>
        <a:p>
          <a:endParaRPr lang="en-US" sz="900"/>
        </a:p>
      </dgm:t>
    </dgm:pt>
    <dgm:pt modelId="{D33C4ECE-19A7-DB46-B71A-D546AD4B2C55}">
      <dgm:prSet phldrT="[Text]" custT="1"/>
      <dgm:spPr>
        <a:gradFill rotWithShape="0">
          <a:gsLst>
            <a:gs pos="0">
              <a:schemeClr val="tx1">
                <a:lumMod val="60000"/>
                <a:lumOff val="40000"/>
              </a:schemeClr>
            </a:gs>
            <a:gs pos="50000">
              <a:schemeClr val="tx1">
                <a:lumMod val="75000"/>
              </a:schemeClr>
            </a:gs>
            <a:gs pos="100000">
              <a:schemeClr val="tx1">
                <a:lumMod val="60000"/>
                <a:lumOff val="40000"/>
              </a:schemeClr>
            </a:gs>
          </a:gsLst>
        </a:gradFill>
      </dgm:spPr>
      <dgm:t>
        <a:bodyPr/>
        <a:lstStyle/>
        <a:p>
          <a:r>
            <a:rPr lang="en-US" sz="1200" b="1"/>
            <a:t>Land</a:t>
          </a:r>
        </a:p>
      </dgm:t>
    </dgm:pt>
    <dgm:pt modelId="{467ACD42-6AA3-B542-9E47-7A3AB8F4368F}" type="parTrans" cxnId="{B3BE6794-661B-B048-A740-6B6D13B4B550}">
      <dgm:prSet custT="1"/>
      <dgm:spPr/>
      <dgm:t>
        <a:bodyPr/>
        <a:lstStyle/>
        <a:p>
          <a:endParaRPr lang="en-US" sz="900"/>
        </a:p>
      </dgm:t>
    </dgm:pt>
    <dgm:pt modelId="{C48AB672-6605-A840-8F1D-17F09E207A22}" type="sibTrans" cxnId="{B3BE6794-661B-B048-A740-6B6D13B4B550}">
      <dgm:prSet/>
      <dgm:spPr/>
      <dgm:t>
        <a:bodyPr/>
        <a:lstStyle/>
        <a:p>
          <a:endParaRPr lang="en-US" sz="900"/>
        </a:p>
      </dgm:t>
    </dgm:pt>
    <dgm:pt modelId="{01FB7D6D-A4FD-7844-A2CA-C532CD5C4721}">
      <dgm:prSet phldrT="[Text]" custT="1"/>
      <dgm:spPr>
        <a:gradFill rotWithShape="0">
          <a:gsLst>
            <a:gs pos="0">
              <a:schemeClr val="tx1">
                <a:lumMod val="60000"/>
                <a:lumOff val="40000"/>
              </a:schemeClr>
            </a:gs>
            <a:gs pos="50000">
              <a:schemeClr val="tx1">
                <a:lumMod val="75000"/>
              </a:schemeClr>
            </a:gs>
            <a:gs pos="100000">
              <a:schemeClr val="tx1">
                <a:lumMod val="60000"/>
                <a:lumOff val="40000"/>
              </a:schemeClr>
            </a:gs>
          </a:gsLst>
        </a:gradFill>
      </dgm:spPr>
      <dgm:t>
        <a:bodyPr/>
        <a:lstStyle/>
        <a:p>
          <a:r>
            <a:rPr lang="en-US" sz="1200" b="1"/>
            <a:t>Pollution</a:t>
          </a:r>
        </a:p>
      </dgm:t>
    </dgm:pt>
    <dgm:pt modelId="{F68CE71A-DF7C-9B4C-9C89-332E91F7C8F0}" type="parTrans" cxnId="{71AB4861-AB68-6546-A3E4-AC747552329C}">
      <dgm:prSet/>
      <dgm:spPr/>
      <dgm:t>
        <a:bodyPr/>
        <a:lstStyle/>
        <a:p>
          <a:endParaRPr lang="en-US" sz="900"/>
        </a:p>
      </dgm:t>
    </dgm:pt>
    <dgm:pt modelId="{330E2CDB-BC24-7A41-A767-F133F4A07594}" type="sibTrans" cxnId="{71AB4861-AB68-6546-A3E4-AC747552329C}">
      <dgm:prSet/>
      <dgm:spPr/>
      <dgm:t>
        <a:bodyPr/>
        <a:lstStyle/>
        <a:p>
          <a:endParaRPr lang="en-US" sz="900"/>
        </a:p>
      </dgm:t>
    </dgm:pt>
    <dgm:pt modelId="{F13C4214-CB02-F74F-B2E7-6321B7BDCF24}">
      <dgm:prSet phldrT="[Text]" custT="1"/>
      <dgm:spPr>
        <a:gradFill rotWithShape="0">
          <a:gsLst>
            <a:gs pos="0">
              <a:schemeClr val="tx1">
                <a:lumMod val="60000"/>
                <a:lumOff val="40000"/>
              </a:schemeClr>
            </a:gs>
            <a:gs pos="50000">
              <a:schemeClr val="tx1">
                <a:lumMod val="75000"/>
              </a:schemeClr>
            </a:gs>
            <a:gs pos="100000">
              <a:schemeClr val="tx1">
                <a:lumMod val="60000"/>
                <a:lumOff val="40000"/>
              </a:schemeClr>
            </a:gs>
          </a:gsLst>
        </a:gradFill>
      </dgm:spPr>
      <dgm:t>
        <a:bodyPr/>
        <a:lstStyle/>
        <a:p>
          <a:r>
            <a:rPr lang="en-US" sz="1200" b="1" dirty="0"/>
            <a:t>Plants &amp; gardens</a:t>
          </a:r>
        </a:p>
      </dgm:t>
    </dgm:pt>
    <dgm:pt modelId="{7BFCFFE7-4979-264C-A684-1FF424FDBEB1}" type="parTrans" cxnId="{70EA4618-1724-8C4B-AB2E-998F3CB343D5}">
      <dgm:prSet/>
      <dgm:spPr/>
      <dgm:t>
        <a:bodyPr/>
        <a:lstStyle/>
        <a:p>
          <a:endParaRPr lang="en-US" sz="900"/>
        </a:p>
      </dgm:t>
    </dgm:pt>
    <dgm:pt modelId="{0FC1FEEB-B80C-5F4B-AEF2-C4FBFEC9A598}" type="sibTrans" cxnId="{70EA4618-1724-8C4B-AB2E-998F3CB343D5}">
      <dgm:prSet/>
      <dgm:spPr/>
      <dgm:t>
        <a:bodyPr/>
        <a:lstStyle/>
        <a:p>
          <a:endParaRPr lang="en-US" sz="900"/>
        </a:p>
      </dgm:t>
    </dgm:pt>
    <dgm:pt modelId="{1D775007-E847-464E-A28B-B73D8DC9AF94}">
      <dgm:prSet phldrT="[Text]" custT="1"/>
      <dgm:spPr>
        <a:gradFill rotWithShape="0">
          <a:gsLst>
            <a:gs pos="0">
              <a:schemeClr val="tx1">
                <a:lumMod val="60000"/>
                <a:lumOff val="40000"/>
              </a:schemeClr>
            </a:gs>
            <a:gs pos="50000">
              <a:schemeClr val="tx1">
                <a:lumMod val="75000"/>
              </a:schemeClr>
            </a:gs>
            <a:gs pos="100000">
              <a:schemeClr val="tx1">
                <a:lumMod val="60000"/>
                <a:lumOff val="40000"/>
              </a:schemeClr>
            </a:gs>
          </a:gsLst>
        </a:gradFill>
      </dgm:spPr>
      <dgm:t>
        <a:bodyPr/>
        <a:lstStyle/>
        <a:p>
          <a:r>
            <a:rPr lang="en-US" sz="1200" b="1" dirty="0"/>
            <a:t>Green </a:t>
          </a:r>
          <a:r>
            <a:rPr lang="en-US" sz="1200" b="1" dirty="0" smtClean="0"/>
            <a:t>Infrastructure</a:t>
          </a:r>
          <a:endParaRPr lang="en-US" sz="1200" b="1" dirty="0"/>
        </a:p>
      </dgm:t>
    </dgm:pt>
    <dgm:pt modelId="{F4FE1C7D-7766-C342-8309-414480325BFA}" type="parTrans" cxnId="{9E4BA9E7-9D99-C446-8BC2-810E332A1A0C}">
      <dgm:prSet/>
      <dgm:spPr/>
      <dgm:t>
        <a:bodyPr/>
        <a:lstStyle/>
        <a:p>
          <a:endParaRPr lang="en-US" sz="900"/>
        </a:p>
      </dgm:t>
    </dgm:pt>
    <dgm:pt modelId="{FC51CC04-EC73-644F-8FDD-83F158AA2DDA}" type="sibTrans" cxnId="{9E4BA9E7-9D99-C446-8BC2-810E332A1A0C}">
      <dgm:prSet/>
      <dgm:spPr/>
      <dgm:t>
        <a:bodyPr/>
        <a:lstStyle/>
        <a:p>
          <a:endParaRPr lang="en-US" sz="900"/>
        </a:p>
      </dgm:t>
    </dgm:pt>
    <dgm:pt modelId="{CC756811-8512-A349-B94F-D9062CD62A8D}">
      <dgm:prSet phldrT="[Text]" custT="1"/>
      <dgm:spPr>
        <a:gradFill rotWithShape="0">
          <a:gsLst>
            <a:gs pos="0">
              <a:schemeClr val="tx1">
                <a:lumMod val="60000"/>
                <a:lumOff val="40000"/>
              </a:schemeClr>
            </a:gs>
            <a:gs pos="50000">
              <a:schemeClr val="tx1">
                <a:lumMod val="75000"/>
              </a:schemeClr>
            </a:gs>
            <a:gs pos="100000">
              <a:schemeClr val="tx1">
                <a:lumMod val="60000"/>
                <a:lumOff val="40000"/>
              </a:schemeClr>
            </a:gs>
          </a:gsLst>
        </a:gradFill>
      </dgm:spPr>
      <dgm:t>
        <a:bodyPr/>
        <a:lstStyle/>
        <a:p>
          <a:r>
            <a:rPr lang="en-US" sz="1200" b="1"/>
            <a:t>Open Spaces</a:t>
          </a:r>
        </a:p>
      </dgm:t>
    </dgm:pt>
    <dgm:pt modelId="{6A9777CC-578C-2C47-99A7-92A1F88EC8CF}" type="parTrans" cxnId="{3EE3878D-76D9-5E47-884A-BF66F22F0B47}">
      <dgm:prSet/>
      <dgm:spPr/>
      <dgm:t>
        <a:bodyPr/>
        <a:lstStyle/>
        <a:p>
          <a:endParaRPr lang="en-US" sz="900"/>
        </a:p>
      </dgm:t>
    </dgm:pt>
    <dgm:pt modelId="{73DC4228-BF38-4E44-9362-80D42DC48899}" type="sibTrans" cxnId="{3EE3878D-76D9-5E47-884A-BF66F22F0B47}">
      <dgm:prSet/>
      <dgm:spPr/>
      <dgm:t>
        <a:bodyPr/>
        <a:lstStyle/>
        <a:p>
          <a:endParaRPr lang="en-US" sz="900"/>
        </a:p>
      </dgm:t>
    </dgm:pt>
    <dgm:pt modelId="{5CB75F36-32B3-4740-AF56-2D99650FA167}">
      <dgm:prSet phldrT="[Text]" custT="1"/>
      <dgm:spPr/>
      <dgm:t>
        <a:bodyPr/>
        <a:lstStyle/>
        <a:p>
          <a:r>
            <a:rPr lang="en-US" sz="1200" b="1" dirty="0">
              <a:solidFill>
                <a:schemeClr val="tx1">
                  <a:lumMod val="50000"/>
                </a:schemeClr>
              </a:solidFill>
            </a:rPr>
            <a:t>Recycling</a:t>
          </a:r>
        </a:p>
      </dgm:t>
    </dgm:pt>
    <dgm:pt modelId="{EB4E5D67-1C0A-CD43-B3DE-485831A488A4}" type="sibTrans" cxnId="{7863D1BC-6C0C-7C41-B435-C14C5BDFEA47}">
      <dgm:prSet/>
      <dgm:spPr/>
      <dgm:t>
        <a:bodyPr/>
        <a:lstStyle/>
        <a:p>
          <a:endParaRPr lang="en-US" sz="900" b="1">
            <a:solidFill>
              <a:schemeClr val="tx1"/>
            </a:solidFill>
          </a:endParaRPr>
        </a:p>
      </dgm:t>
    </dgm:pt>
    <dgm:pt modelId="{0F339D56-BC99-8645-BD3D-3095114C2FDE}" type="parTrans" cxnId="{7863D1BC-6C0C-7C41-B435-C14C5BDFEA47}">
      <dgm:prSet/>
      <dgm:spPr/>
      <dgm:t>
        <a:bodyPr/>
        <a:lstStyle/>
        <a:p>
          <a:endParaRPr lang="en-US" sz="900" b="1">
            <a:solidFill>
              <a:schemeClr val="tx1"/>
            </a:solidFill>
          </a:endParaRPr>
        </a:p>
      </dgm:t>
    </dgm:pt>
    <dgm:pt modelId="{726DFFC3-A2E3-944F-8F7B-BB70965FAC73}" type="pres">
      <dgm:prSet presAssocID="{AB44F49D-6B74-194D-AA73-AE3C316AF9E7}" presName="cycle" presStyleCnt="0">
        <dgm:presLayoutVars>
          <dgm:chMax val="1"/>
          <dgm:dir/>
          <dgm:animLvl val="ctr"/>
          <dgm:resizeHandles val="exact"/>
        </dgm:presLayoutVars>
      </dgm:prSet>
      <dgm:spPr/>
      <dgm:t>
        <a:bodyPr/>
        <a:lstStyle/>
        <a:p>
          <a:endParaRPr lang="en-US"/>
        </a:p>
      </dgm:t>
    </dgm:pt>
    <dgm:pt modelId="{63DA59A2-AD52-4445-A799-F5A493618CF2}" type="pres">
      <dgm:prSet presAssocID="{9570FC87-829E-034A-9AD4-DFCD41454E53}" presName="centerShape" presStyleLbl="node0" presStyleIdx="0" presStyleCnt="1" custScaleX="111524" custScaleY="84920" custLinFactNeighborX="1559" custLinFactNeighborY="-5112"/>
      <dgm:spPr/>
      <dgm:t>
        <a:bodyPr/>
        <a:lstStyle/>
        <a:p>
          <a:endParaRPr lang="en-US"/>
        </a:p>
      </dgm:t>
    </dgm:pt>
    <dgm:pt modelId="{0ED109C0-7A45-8744-8BA2-E255D089EC9A}" type="pres">
      <dgm:prSet presAssocID="{FEB76F84-593C-B24A-B5A5-A4D8BF77FDEE}" presName="Name9" presStyleLbl="parChTrans1D2" presStyleIdx="0" presStyleCnt="6"/>
      <dgm:spPr/>
      <dgm:t>
        <a:bodyPr/>
        <a:lstStyle/>
        <a:p>
          <a:endParaRPr lang="en-US"/>
        </a:p>
      </dgm:t>
    </dgm:pt>
    <dgm:pt modelId="{8BE87B7C-EB02-0F40-985F-4303E7FD1B4C}" type="pres">
      <dgm:prSet presAssocID="{FEB76F84-593C-B24A-B5A5-A4D8BF77FDEE}" presName="connTx" presStyleLbl="parChTrans1D2" presStyleIdx="0" presStyleCnt="6"/>
      <dgm:spPr/>
      <dgm:t>
        <a:bodyPr/>
        <a:lstStyle/>
        <a:p>
          <a:endParaRPr lang="en-US"/>
        </a:p>
      </dgm:t>
    </dgm:pt>
    <dgm:pt modelId="{C3679057-EA89-E34E-8B92-9018CA1E2452}" type="pres">
      <dgm:prSet presAssocID="{A4A6C776-AA56-C84A-818D-37FBF2F376B2}" presName="node" presStyleLbl="node1" presStyleIdx="0" presStyleCnt="6" custScaleX="146886" custScaleY="107138" custRadScaleRad="94559" custRadScaleInc="7578">
        <dgm:presLayoutVars>
          <dgm:bulletEnabled val="1"/>
        </dgm:presLayoutVars>
      </dgm:prSet>
      <dgm:spPr/>
      <dgm:t>
        <a:bodyPr/>
        <a:lstStyle/>
        <a:p>
          <a:endParaRPr lang="en-US"/>
        </a:p>
      </dgm:t>
    </dgm:pt>
    <dgm:pt modelId="{36CD715E-7477-7E4D-8471-7D2969F206E3}" type="pres">
      <dgm:prSet presAssocID="{17CA3465-9342-E44A-B3D5-7D85C1F2BC48}" presName="Name9" presStyleLbl="parChTrans1D2" presStyleIdx="1" presStyleCnt="6"/>
      <dgm:spPr/>
      <dgm:t>
        <a:bodyPr/>
        <a:lstStyle/>
        <a:p>
          <a:endParaRPr lang="en-US"/>
        </a:p>
      </dgm:t>
    </dgm:pt>
    <dgm:pt modelId="{9D2CA31C-D423-504F-973D-788D34C2382D}" type="pres">
      <dgm:prSet presAssocID="{17CA3465-9342-E44A-B3D5-7D85C1F2BC48}" presName="connTx" presStyleLbl="parChTrans1D2" presStyleIdx="1" presStyleCnt="6"/>
      <dgm:spPr/>
      <dgm:t>
        <a:bodyPr/>
        <a:lstStyle/>
        <a:p>
          <a:endParaRPr lang="en-US"/>
        </a:p>
      </dgm:t>
    </dgm:pt>
    <dgm:pt modelId="{84B78D08-F0C3-DA44-8CC0-23B282F132A4}" type="pres">
      <dgm:prSet presAssocID="{9E46A83B-DEB8-A047-8389-74A8751EA0D3}" presName="node" presStyleLbl="node1" presStyleIdx="1" presStyleCnt="6" custScaleX="150265" custScaleY="120392" custRadScaleRad="126627" custRadScaleInc="33962">
        <dgm:presLayoutVars>
          <dgm:bulletEnabled val="1"/>
        </dgm:presLayoutVars>
      </dgm:prSet>
      <dgm:spPr/>
      <dgm:t>
        <a:bodyPr/>
        <a:lstStyle/>
        <a:p>
          <a:endParaRPr lang="en-US"/>
        </a:p>
      </dgm:t>
    </dgm:pt>
    <dgm:pt modelId="{8D16C0E7-FE2D-F143-B597-F61129068833}" type="pres">
      <dgm:prSet presAssocID="{19B21743-0725-C342-A5AF-8227D21432E3}" presName="Name9" presStyleLbl="parChTrans1D2" presStyleIdx="2" presStyleCnt="6"/>
      <dgm:spPr/>
      <dgm:t>
        <a:bodyPr/>
        <a:lstStyle/>
        <a:p>
          <a:endParaRPr lang="en-US"/>
        </a:p>
      </dgm:t>
    </dgm:pt>
    <dgm:pt modelId="{A176F8E9-9362-DC46-8837-27D1E75B76C5}" type="pres">
      <dgm:prSet presAssocID="{19B21743-0725-C342-A5AF-8227D21432E3}" presName="connTx" presStyleLbl="parChTrans1D2" presStyleIdx="2" presStyleCnt="6"/>
      <dgm:spPr/>
      <dgm:t>
        <a:bodyPr/>
        <a:lstStyle/>
        <a:p>
          <a:endParaRPr lang="en-US"/>
        </a:p>
      </dgm:t>
    </dgm:pt>
    <dgm:pt modelId="{4181D403-86CD-0B4F-AA25-2F02FDA580DE}" type="pres">
      <dgm:prSet presAssocID="{16E6F3F4-1F2B-1C46-925A-3495DE5C41DC}" presName="node" presStyleLbl="node1" presStyleIdx="2" presStyleCnt="6" custScaleX="154986" custScaleY="121717" custRadScaleRad="128167" custRadScaleInc="-11840">
        <dgm:presLayoutVars>
          <dgm:bulletEnabled val="1"/>
        </dgm:presLayoutVars>
      </dgm:prSet>
      <dgm:spPr/>
      <dgm:t>
        <a:bodyPr/>
        <a:lstStyle/>
        <a:p>
          <a:endParaRPr lang="en-US"/>
        </a:p>
      </dgm:t>
    </dgm:pt>
    <dgm:pt modelId="{3DC80830-3278-4D4F-AD48-8DF50CC7FE5E}" type="pres">
      <dgm:prSet presAssocID="{728A4633-D936-A543-94A9-19B6E47CD400}" presName="Name9" presStyleLbl="parChTrans1D2" presStyleIdx="3" presStyleCnt="6"/>
      <dgm:spPr/>
      <dgm:t>
        <a:bodyPr/>
        <a:lstStyle/>
        <a:p>
          <a:endParaRPr lang="en-US"/>
        </a:p>
      </dgm:t>
    </dgm:pt>
    <dgm:pt modelId="{0A1B742B-E577-B741-94A8-A0CB35C797E7}" type="pres">
      <dgm:prSet presAssocID="{728A4633-D936-A543-94A9-19B6E47CD400}" presName="connTx" presStyleLbl="parChTrans1D2" presStyleIdx="3" presStyleCnt="6"/>
      <dgm:spPr/>
      <dgm:t>
        <a:bodyPr/>
        <a:lstStyle/>
        <a:p>
          <a:endParaRPr lang="en-US"/>
        </a:p>
      </dgm:t>
    </dgm:pt>
    <dgm:pt modelId="{A7DCD03B-813A-524F-B91E-A7D59EF56120}" type="pres">
      <dgm:prSet presAssocID="{522ECEF7-646A-974E-9C3E-6BE5C17B1083}" presName="node" presStyleLbl="node1" presStyleIdx="3" presStyleCnt="6" custScaleX="149145" custScaleY="157607" custRadScaleRad="90545" custRadScaleInc="-15805">
        <dgm:presLayoutVars>
          <dgm:bulletEnabled val="1"/>
        </dgm:presLayoutVars>
      </dgm:prSet>
      <dgm:spPr/>
      <dgm:t>
        <a:bodyPr/>
        <a:lstStyle/>
        <a:p>
          <a:endParaRPr lang="en-US"/>
        </a:p>
      </dgm:t>
    </dgm:pt>
    <dgm:pt modelId="{907FA53B-1096-C842-8E5A-60CF98675DFD}" type="pres">
      <dgm:prSet presAssocID="{428F5FE9-C29A-CD4A-B78D-A5B139E81FD8}" presName="Name9" presStyleLbl="parChTrans1D2" presStyleIdx="4" presStyleCnt="6"/>
      <dgm:spPr/>
      <dgm:t>
        <a:bodyPr/>
        <a:lstStyle/>
        <a:p>
          <a:endParaRPr lang="en-US"/>
        </a:p>
      </dgm:t>
    </dgm:pt>
    <dgm:pt modelId="{D79156D5-A1BF-0D4C-8DC9-3D05C76B0B13}" type="pres">
      <dgm:prSet presAssocID="{428F5FE9-C29A-CD4A-B78D-A5B139E81FD8}" presName="connTx" presStyleLbl="parChTrans1D2" presStyleIdx="4" presStyleCnt="6"/>
      <dgm:spPr/>
      <dgm:t>
        <a:bodyPr/>
        <a:lstStyle/>
        <a:p>
          <a:endParaRPr lang="en-US"/>
        </a:p>
      </dgm:t>
    </dgm:pt>
    <dgm:pt modelId="{EA4DB193-3C67-A34C-A6B6-AF7D4F8EBFD4}" type="pres">
      <dgm:prSet presAssocID="{5110CF6A-9997-B54F-AB8E-5938CE51B5D3}" presName="node" presStyleLbl="node1" presStyleIdx="4" presStyleCnt="6" custScaleX="107475" custScaleY="83611" custRadScaleRad="94629" custRadScaleInc="22786">
        <dgm:presLayoutVars>
          <dgm:bulletEnabled val="1"/>
        </dgm:presLayoutVars>
      </dgm:prSet>
      <dgm:spPr/>
      <dgm:t>
        <a:bodyPr/>
        <a:lstStyle/>
        <a:p>
          <a:endParaRPr lang="en-US"/>
        </a:p>
      </dgm:t>
    </dgm:pt>
    <dgm:pt modelId="{763AEDDE-FDE2-004D-9552-B3D0D2626FC7}" type="pres">
      <dgm:prSet presAssocID="{467ACD42-6AA3-B542-9E47-7A3AB8F4368F}" presName="Name9" presStyleLbl="parChTrans1D2" presStyleIdx="5" presStyleCnt="6"/>
      <dgm:spPr/>
      <dgm:t>
        <a:bodyPr/>
        <a:lstStyle/>
        <a:p>
          <a:endParaRPr lang="en-US"/>
        </a:p>
      </dgm:t>
    </dgm:pt>
    <dgm:pt modelId="{79E4D00D-3B5D-7448-BE49-0F48626491D0}" type="pres">
      <dgm:prSet presAssocID="{467ACD42-6AA3-B542-9E47-7A3AB8F4368F}" presName="connTx" presStyleLbl="parChTrans1D2" presStyleIdx="5" presStyleCnt="6"/>
      <dgm:spPr/>
      <dgm:t>
        <a:bodyPr/>
        <a:lstStyle/>
        <a:p>
          <a:endParaRPr lang="en-US"/>
        </a:p>
      </dgm:t>
    </dgm:pt>
    <dgm:pt modelId="{C6E02629-E82D-BA42-A472-F8BE55C25F15}" type="pres">
      <dgm:prSet presAssocID="{D33C4ECE-19A7-DB46-B71A-D546AD4B2C55}" presName="node" presStyleLbl="node1" presStyleIdx="5" presStyleCnt="6" custScaleX="125429" custScaleY="83562" custRadScaleRad="103306" custRadScaleInc="-46093">
        <dgm:presLayoutVars>
          <dgm:bulletEnabled val="1"/>
        </dgm:presLayoutVars>
      </dgm:prSet>
      <dgm:spPr/>
      <dgm:t>
        <a:bodyPr/>
        <a:lstStyle/>
        <a:p>
          <a:endParaRPr lang="en-US"/>
        </a:p>
      </dgm:t>
    </dgm:pt>
  </dgm:ptLst>
  <dgm:cxnLst>
    <dgm:cxn modelId="{2494FB33-F009-394F-BCA5-107CE26C4264}" srcId="{BBAA83BD-3E20-C84F-BF54-34F74E6BD79A}" destId="{6C6F288A-3B69-414F-B764-E8F578914DB1}" srcOrd="2" destOrd="0" parTransId="{FA749652-F598-BA40-A76F-C14B027FCD80}" sibTransId="{EC19E0E1-69EE-4B43-8672-2E5C33D9BDFD}"/>
    <dgm:cxn modelId="{B561186C-2559-C345-8D81-BD881287174A}" type="presOf" srcId="{467ACD42-6AA3-B542-9E47-7A3AB8F4368F}" destId="{79E4D00D-3B5D-7448-BE49-0F48626491D0}" srcOrd="1" destOrd="0" presId="urn:microsoft.com/office/officeart/2005/8/layout/radial1"/>
    <dgm:cxn modelId="{A865623D-3C6A-1146-8DAF-70DDF06F191B}" type="presOf" srcId="{5CB75F36-32B3-4740-AF56-2D99650FA167}" destId="{EA4DB193-3C67-A34C-A6B6-AF7D4F8EBFD4}" srcOrd="0" destOrd="2" presId="urn:microsoft.com/office/officeart/2005/8/layout/radial1"/>
    <dgm:cxn modelId="{9485559D-8B05-264F-84C3-3AC9E243E565}" type="presOf" srcId="{16E6F3F4-1F2B-1C46-925A-3495DE5C41DC}" destId="{4181D403-86CD-0B4F-AA25-2F02FDA580DE}" srcOrd="0" destOrd="0" presId="urn:microsoft.com/office/officeart/2005/8/layout/radial1"/>
    <dgm:cxn modelId="{F78AB466-D21B-0643-8928-A1F04248E890}" type="presOf" srcId="{2EC953B1-6CDC-D042-AD02-C8296726F1C2}" destId="{4181D403-86CD-0B4F-AA25-2F02FDA580DE}" srcOrd="0" destOrd="1" presId="urn:microsoft.com/office/officeart/2005/8/layout/radial1"/>
    <dgm:cxn modelId="{104B9CBF-57C1-EB40-B0AC-EADAD8E48D7E}" type="presOf" srcId="{1D775007-E847-464E-A28B-B73D8DC9AF94}" destId="{C6E02629-E82D-BA42-A472-F8BE55C25F15}" srcOrd="0" destOrd="3" presId="urn:microsoft.com/office/officeart/2005/8/layout/radial1"/>
    <dgm:cxn modelId="{E6F55A44-B43D-8648-8B17-78E8B4FB533B}" srcId="{845E94ED-CD24-FF40-BD34-678D1AE5CD45}" destId="{625967FE-668B-9742-A858-BF3FC2470B3A}" srcOrd="1" destOrd="0" parTransId="{E1A759FD-3CED-D248-9DB9-442656069BD1}" sibTransId="{E99C1B71-E689-A24F-8595-926E93C8AC14}"/>
    <dgm:cxn modelId="{5C2D3EA8-46E3-5141-94E3-F536540B5A89}" type="presOf" srcId="{625967FE-668B-9742-A858-BF3FC2470B3A}" destId="{A7DCD03B-813A-524F-B91E-A7D59EF56120}" srcOrd="0" destOrd="3" presId="urn:microsoft.com/office/officeart/2005/8/layout/radial1"/>
    <dgm:cxn modelId="{0E6F0187-2B24-D74F-9B8A-B2FD3BAD127C}" type="presOf" srcId="{6EE6FB3F-79F8-4C41-B2B5-FB74FDE073AF}" destId="{84B78D08-F0C3-DA44-8CC0-23B282F132A4}" srcOrd="0" destOrd="2" presId="urn:microsoft.com/office/officeart/2005/8/layout/radial1"/>
    <dgm:cxn modelId="{9958D7B0-09EF-594B-BB89-7B0A954E85CD}" srcId="{83092FFC-FB76-5E4F-BA14-2B7AE41DE11C}" destId="{72175614-7D86-A049-9C5B-E9D839ED3346}" srcOrd="1" destOrd="0" parTransId="{939960C4-6C2D-5C49-A40B-90D2A1D413B6}" sibTransId="{4C83B387-7A99-4942-AADB-0042BCF3E244}"/>
    <dgm:cxn modelId="{D5028A9D-F964-0849-9197-373A46E423B2}" srcId="{845E94ED-CD24-FF40-BD34-678D1AE5CD45}" destId="{A093D4E7-7314-5344-B2B0-7081694E3F0E}" srcOrd="2" destOrd="0" parTransId="{92F23470-EC4E-1048-B3B8-DD61E3C762F6}" sibTransId="{5AAA6DB6-91BF-E944-8AA8-A8EF45A1ADF1}"/>
    <dgm:cxn modelId="{2209AE32-F8F2-9441-9B6C-912245EED268}" type="presOf" srcId="{FF5C2101-B4E8-534D-9F53-46048395A07D}" destId="{84B78D08-F0C3-DA44-8CC0-23B282F132A4}" srcOrd="0" destOrd="4" presId="urn:microsoft.com/office/officeart/2005/8/layout/radial1"/>
    <dgm:cxn modelId="{7863D1BC-6C0C-7C41-B435-C14C5BDFEA47}" srcId="{5110CF6A-9997-B54F-AB8E-5938CE51B5D3}" destId="{5CB75F36-32B3-4740-AF56-2D99650FA167}" srcOrd="1" destOrd="0" parTransId="{0F339D56-BC99-8645-BD3D-3095114C2FDE}" sibTransId="{EB4E5D67-1C0A-CD43-B3DE-485831A488A4}"/>
    <dgm:cxn modelId="{A226272A-A468-D744-83B9-186B14B98536}" type="presOf" srcId="{845E94ED-CD24-FF40-BD34-678D1AE5CD45}" destId="{A7DCD03B-813A-524F-B91E-A7D59EF56120}" srcOrd="0" destOrd="1" presId="urn:microsoft.com/office/officeart/2005/8/layout/radial1"/>
    <dgm:cxn modelId="{FE24DCC6-BFEC-6349-8586-7B69C6EE2004}" type="presOf" srcId="{2D40A2B6-C593-3D4F-BB7A-D0F81B0B9811}" destId="{84B78D08-F0C3-DA44-8CC0-23B282F132A4}" srcOrd="0" destOrd="5" presId="urn:microsoft.com/office/officeart/2005/8/layout/radial1"/>
    <dgm:cxn modelId="{92E7A589-D28C-AE4E-8590-A2D07F928128}" type="presOf" srcId="{F6B4E62B-EED0-304E-A44C-0A4DCD5F9618}" destId="{C3679057-EA89-E34E-8B92-9018CA1E2452}" srcOrd="0" destOrd="5" presId="urn:microsoft.com/office/officeart/2005/8/layout/radial1"/>
    <dgm:cxn modelId="{601A4035-A343-FA4D-A21E-3F24E7F97F09}" srcId="{9E46A83B-DEB8-A047-8389-74A8751EA0D3}" destId="{FF5C2101-B4E8-534D-9F53-46048395A07D}" srcOrd="3" destOrd="0" parTransId="{9FADC53B-9F61-3943-9795-328955F9C496}" sibTransId="{D3156415-7118-2D4B-BF50-CC01591A737E}"/>
    <dgm:cxn modelId="{1B8E4E93-BC21-C648-A2CF-976038B8130B}" type="presOf" srcId="{8C31F1FB-E043-4745-B245-1D6E7026AE33}" destId="{4181D403-86CD-0B4F-AA25-2F02FDA580DE}" srcOrd="0" destOrd="5" presId="urn:microsoft.com/office/officeart/2005/8/layout/radial1"/>
    <dgm:cxn modelId="{41D2329D-7DBF-0F46-AD20-9A95FA56B8E9}" type="presOf" srcId="{A093D4E7-7314-5344-B2B0-7081694E3F0E}" destId="{A7DCD03B-813A-524F-B91E-A7D59EF56120}" srcOrd="0" destOrd="4" presId="urn:microsoft.com/office/officeart/2005/8/layout/radial1"/>
    <dgm:cxn modelId="{16D82496-7650-4B43-967A-ADF8DF594346}" srcId="{16E6F3F4-1F2B-1C46-925A-3495DE5C41DC}" destId="{8C31F1FB-E043-4745-B245-1D6E7026AE33}" srcOrd="1" destOrd="0" parTransId="{369CE8A9-40F9-3842-B140-B986263ED6FF}" sibTransId="{D6A578A4-E2FC-864C-81CD-512C8460D8FA}"/>
    <dgm:cxn modelId="{E2E99D98-BC89-DB4D-8723-7D7B5F38872E}" srcId="{AB44F49D-6B74-194D-AA73-AE3C316AF9E7}" destId="{9570FC87-829E-034A-9AD4-DFCD41454E53}" srcOrd="0" destOrd="0" parTransId="{D4A1FEB9-A129-724B-BA27-DD922424E3EA}" sibTransId="{B9700B45-CE1D-8C44-95BE-C970F669C54C}"/>
    <dgm:cxn modelId="{58C86E17-E6BE-0148-8BA5-74340BAF86EE}" type="presOf" srcId="{C825F3EB-E92C-6C4B-96FA-D9AA7620889B}" destId="{4181D403-86CD-0B4F-AA25-2F02FDA580DE}" srcOrd="0" destOrd="4" presId="urn:microsoft.com/office/officeart/2005/8/layout/radial1"/>
    <dgm:cxn modelId="{BFDE2FB0-3088-9245-90A8-E8167026EE46}" srcId="{522ECEF7-646A-974E-9C3E-6BE5C17B1083}" destId="{845E94ED-CD24-FF40-BD34-678D1AE5CD45}" srcOrd="0" destOrd="0" parTransId="{836A9E0B-FE28-C445-A623-611F9A555863}" sibTransId="{E28CC09C-C0A1-E347-9DA5-734989EB7805}"/>
    <dgm:cxn modelId="{F85EF2EF-9B0C-574A-9D4C-8BFD72B256DB}" type="presOf" srcId="{9F198457-B52C-F940-8DC6-BC9C53F592CC}" destId="{A7DCD03B-813A-524F-B91E-A7D59EF56120}" srcOrd="0" destOrd="7" presId="urn:microsoft.com/office/officeart/2005/8/layout/radial1"/>
    <dgm:cxn modelId="{969C337F-3AB2-1D47-B745-61816BD57E59}" type="presOf" srcId="{9E46A83B-DEB8-A047-8389-74A8751EA0D3}" destId="{84B78D08-F0C3-DA44-8CC0-23B282F132A4}" srcOrd="0" destOrd="0" presId="urn:microsoft.com/office/officeart/2005/8/layout/radial1"/>
    <dgm:cxn modelId="{E94E9A29-740D-6242-BBFE-B28A678CD3D2}" srcId="{16E6F3F4-1F2B-1C46-925A-3495DE5C41DC}" destId="{2EC953B1-6CDC-D042-AD02-C8296726F1C2}" srcOrd="0" destOrd="0" parTransId="{A9050BD8-878F-3448-A117-6CD649CADA98}" sibTransId="{4C4E5487-ECB9-604B-89A6-08FDB6C73501}"/>
    <dgm:cxn modelId="{6490615B-86E0-BD44-A93D-AB0180411DB5}" srcId="{9E46A83B-DEB8-A047-8389-74A8751EA0D3}" destId="{1D652A55-21FF-8348-BA66-577A0067DF39}" srcOrd="2" destOrd="0" parTransId="{71435DAC-BFEE-CC44-A3E5-322B28C5366E}" sibTransId="{5C05A9F9-2EAF-304F-8F06-D242F1E885F0}"/>
    <dgm:cxn modelId="{D3D7D617-2199-FD4A-BF1E-95D8670218F4}" type="presOf" srcId="{728A4633-D936-A543-94A9-19B6E47CD400}" destId="{3DC80830-3278-4D4F-AD48-8DF50CC7FE5E}" srcOrd="0" destOrd="0" presId="urn:microsoft.com/office/officeart/2005/8/layout/radial1"/>
    <dgm:cxn modelId="{8AD9FFB9-98A1-284A-BC13-69D04CBBA03A}" type="presOf" srcId="{6B10EA5F-5E2E-C44D-AE1E-DDA59E741AA5}" destId="{A7DCD03B-813A-524F-B91E-A7D59EF56120}" srcOrd="0" destOrd="2" presId="urn:microsoft.com/office/officeart/2005/8/layout/radial1"/>
    <dgm:cxn modelId="{BB3C8258-B38F-FC42-8DC6-6CC40A8EAF79}" type="presOf" srcId="{6C6F288A-3B69-414F-B764-E8F578914DB1}" destId="{A7DCD03B-813A-524F-B91E-A7D59EF56120}" srcOrd="0" destOrd="8" presId="urn:microsoft.com/office/officeart/2005/8/layout/radial1"/>
    <dgm:cxn modelId="{3646262A-1A45-8441-AA4F-72F82A9AA76C}" type="presOf" srcId="{19B21743-0725-C342-A5AF-8227D21432E3}" destId="{8D16C0E7-FE2D-F143-B597-F61129068833}" srcOrd="0" destOrd="0" presId="urn:microsoft.com/office/officeart/2005/8/layout/radial1"/>
    <dgm:cxn modelId="{FA2B270D-ADCD-6448-B972-CB67D7D51DA3}" type="presOf" srcId="{FEB76F84-593C-B24A-B5A5-A4D8BF77FDEE}" destId="{0ED109C0-7A45-8744-8BA2-E255D089EC9A}" srcOrd="0" destOrd="0" presId="urn:microsoft.com/office/officeart/2005/8/layout/radial1"/>
    <dgm:cxn modelId="{84AB88B9-8957-9841-8787-FBA950DEAB95}" srcId="{BBAA83BD-3E20-C84F-BF54-34F74E6BD79A}" destId="{3F33B5BC-46A1-4F4C-A5EE-F50FF5BE8CB8}" srcOrd="0" destOrd="0" parTransId="{73321868-4C05-DB4A-B01B-F9F4D439F735}" sibTransId="{433B12EB-2F47-9A43-AB75-EF917B4164FB}"/>
    <dgm:cxn modelId="{2E4BAFED-29FC-674F-9ACE-2E1C21569545}" type="presOf" srcId="{01FB7D6D-A4FD-7844-A2CA-C532CD5C4721}" destId="{C6E02629-E82D-BA42-A472-F8BE55C25F15}" srcOrd="0" destOrd="1" presId="urn:microsoft.com/office/officeart/2005/8/layout/radial1"/>
    <dgm:cxn modelId="{48B3D31F-8BDD-2642-8CBF-AD54194D13B2}" srcId="{9570FC87-829E-034A-9AD4-DFCD41454E53}" destId="{A4A6C776-AA56-C84A-818D-37FBF2F376B2}" srcOrd="0" destOrd="0" parTransId="{FEB76F84-593C-B24A-B5A5-A4D8BF77FDEE}" sibTransId="{C72ABD3A-13F1-1945-9021-A1EFBF738249}"/>
    <dgm:cxn modelId="{87C160F4-0285-114A-8067-4FF8D6AB33DF}" srcId="{2EC953B1-6CDC-D042-AD02-C8296726F1C2}" destId="{C825F3EB-E92C-6C4B-96FA-D9AA7620889B}" srcOrd="2" destOrd="0" parTransId="{10418FA6-14C6-0042-BB84-0ECD99DA05AB}" sibTransId="{9C1DF996-1592-6341-9BA1-0D5EF700B6AE}"/>
    <dgm:cxn modelId="{84869DEB-96AA-E440-98B3-B62BC55DB657}" type="presOf" srcId="{17CA3465-9342-E44A-B3D5-7D85C1F2BC48}" destId="{36CD715E-7477-7E4D-8471-7D2969F206E3}" srcOrd="0" destOrd="0" presId="urn:microsoft.com/office/officeart/2005/8/layout/radial1"/>
    <dgm:cxn modelId="{78E5F11A-04ED-BC48-BB29-BDA2732E78B5}" type="presOf" srcId="{728A4633-D936-A543-94A9-19B6E47CD400}" destId="{0A1B742B-E577-B741-94A8-A0CB35C797E7}" srcOrd="1" destOrd="0" presId="urn:microsoft.com/office/officeart/2005/8/layout/radial1"/>
    <dgm:cxn modelId="{E4087D74-401B-5048-9B29-8900FB2AC39E}" type="presOf" srcId="{763D215E-802D-674D-B7B2-9681D9687E66}" destId="{4181D403-86CD-0B4F-AA25-2F02FDA580DE}" srcOrd="0" destOrd="2" presId="urn:microsoft.com/office/officeart/2005/8/layout/radial1"/>
    <dgm:cxn modelId="{266BFC2D-1473-7B4B-9C4E-3D7BA12B23DA}" srcId="{9E46A83B-DEB8-A047-8389-74A8751EA0D3}" destId="{9110E05A-0827-AF44-B316-9CC2BA855262}" srcOrd="0" destOrd="0" parTransId="{D6BBA6AE-74A9-0E4E-BA1B-3A8364FE9861}" sibTransId="{B5CE1FD8-AE08-954A-A22A-C948F7B7AC91}"/>
    <dgm:cxn modelId="{B4FD751B-F2BB-F84C-96B9-FD4329384B19}" type="presOf" srcId="{219B3B41-21D7-4E40-B147-BC236948D139}" destId="{C3679057-EA89-E34E-8B92-9018CA1E2452}" srcOrd="0" destOrd="2" presId="urn:microsoft.com/office/officeart/2005/8/layout/radial1"/>
    <dgm:cxn modelId="{605EF990-F386-D647-8C09-80B6C84F6901}" type="presOf" srcId="{3F33B5BC-46A1-4F4C-A5EE-F50FF5BE8CB8}" destId="{A7DCD03B-813A-524F-B91E-A7D59EF56120}" srcOrd="0" destOrd="6" presId="urn:microsoft.com/office/officeart/2005/8/layout/radial1"/>
    <dgm:cxn modelId="{2C6873E6-3635-6C40-835B-5658BE7FEB8A}" srcId="{9E46A83B-DEB8-A047-8389-74A8751EA0D3}" destId="{2D40A2B6-C593-3D4F-BB7A-D0F81B0B9811}" srcOrd="4" destOrd="0" parTransId="{4B330F10-6E94-E843-A458-3CC792E46104}" sibTransId="{4750EECA-3D56-2C46-BF1A-7AC59C776DBB}"/>
    <dgm:cxn modelId="{70EA4618-1724-8C4B-AB2E-998F3CB343D5}" srcId="{D33C4ECE-19A7-DB46-B71A-D546AD4B2C55}" destId="{F13C4214-CB02-F74F-B2E7-6321B7BDCF24}" srcOrd="1" destOrd="0" parTransId="{7BFCFFE7-4979-264C-A684-1FF424FDBEB1}" sibTransId="{0FC1FEEB-B80C-5F4B-AEF2-C4FBFEC9A598}"/>
    <dgm:cxn modelId="{8EE1BCC6-E0A6-9640-8D0A-F7310F86C464}" type="presOf" srcId="{1D652A55-21FF-8348-BA66-577A0067DF39}" destId="{84B78D08-F0C3-DA44-8CC0-23B282F132A4}" srcOrd="0" destOrd="3" presId="urn:microsoft.com/office/officeart/2005/8/layout/radial1"/>
    <dgm:cxn modelId="{14D124A5-64FB-A741-9336-AC88D61AC218}" type="presOf" srcId="{FEB76F84-593C-B24A-B5A5-A4D8BF77FDEE}" destId="{8BE87B7C-EB02-0F40-985F-4303E7FD1B4C}" srcOrd="1" destOrd="0" presId="urn:microsoft.com/office/officeart/2005/8/layout/radial1"/>
    <dgm:cxn modelId="{B7394D9C-2F74-3741-9257-531DBE9A7B2B}" srcId="{9570FC87-829E-034A-9AD4-DFCD41454E53}" destId="{9E46A83B-DEB8-A047-8389-74A8751EA0D3}" srcOrd="1" destOrd="0" parTransId="{17CA3465-9342-E44A-B3D5-7D85C1F2BC48}" sibTransId="{5258D21A-DEAF-CC48-8504-3896D135884C}"/>
    <dgm:cxn modelId="{53D14F08-3DF3-8548-BC2D-F26A8136D40A}" type="presOf" srcId="{19B21743-0725-C342-A5AF-8227D21432E3}" destId="{A176F8E9-9362-DC46-8837-27D1E75B76C5}" srcOrd="1" destOrd="0" presId="urn:microsoft.com/office/officeart/2005/8/layout/radial1"/>
    <dgm:cxn modelId="{5EA8C03D-606D-FE4F-925E-9423C4B957A8}" srcId="{83092FFC-FB76-5E4F-BA14-2B7AE41DE11C}" destId="{219B3B41-21D7-4E40-B147-BC236948D139}" srcOrd="0" destOrd="0" parTransId="{4794A571-B233-2743-9C6E-C636362786A4}" sibTransId="{BA753FE9-B023-E047-BA73-5AF8847DAC6E}"/>
    <dgm:cxn modelId="{3EE3878D-76D9-5E47-884A-BF66F22F0B47}" srcId="{D33C4ECE-19A7-DB46-B71A-D546AD4B2C55}" destId="{CC756811-8512-A349-B94F-D9062CD62A8D}" srcOrd="3" destOrd="0" parTransId="{6A9777CC-578C-2C47-99A7-92A1F88EC8CF}" sibTransId="{73DC4228-BF38-4E44-9362-80D42DC48899}"/>
    <dgm:cxn modelId="{70A75F10-272F-AC4E-87EA-DAE24E52DF4E}" type="presOf" srcId="{5110CF6A-9997-B54F-AB8E-5938CE51B5D3}" destId="{EA4DB193-3C67-A34C-A6B6-AF7D4F8EBFD4}" srcOrd="0" destOrd="0" presId="urn:microsoft.com/office/officeart/2005/8/layout/radial1"/>
    <dgm:cxn modelId="{CEE02683-380F-B34C-9526-10F6C84EDE48}" type="presOf" srcId="{CC756811-8512-A349-B94F-D9062CD62A8D}" destId="{C6E02629-E82D-BA42-A472-F8BE55C25F15}" srcOrd="0" destOrd="4" presId="urn:microsoft.com/office/officeart/2005/8/layout/radial1"/>
    <dgm:cxn modelId="{4FCCFD9E-AC82-DA43-BD23-155938571206}" srcId="{9E46A83B-DEB8-A047-8389-74A8751EA0D3}" destId="{6EE6FB3F-79F8-4C41-B2B5-FB74FDE073AF}" srcOrd="1" destOrd="0" parTransId="{C548B43B-7284-C94D-8913-545D6FEA43D3}" sibTransId="{85BFB7A9-8542-1141-A764-AA1D85149764}"/>
    <dgm:cxn modelId="{13EF2AFE-D74C-8045-9452-3564D981915C}" srcId="{2EC953B1-6CDC-D042-AD02-C8296726F1C2}" destId="{763D215E-802D-674D-B7B2-9681D9687E66}" srcOrd="0" destOrd="0" parTransId="{CA2285E1-643F-444F-A447-4DE61D22895D}" sibTransId="{E4F5A721-1894-744B-8B26-65D6B7978F83}"/>
    <dgm:cxn modelId="{785A04B8-3C85-D347-9AE0-DD8C113B2070}" type="presOf" srcId="{428F5FE9-C29A-CD4A-B78D-A5B139E81FD8}" destId="{907FA53B-1096-C842-8E5A-60CF98675DFD}" srcOrd="0" destOrd="0" presId="urn:microsoft.com/office/officeart/2005/8/layout/radial1"/>
    <dgm:cxn modelId="{D561A70E-C5CA-D149-A86E-1C88CD130153}" srcId="{83092FFC-FB76-5E4F-BA14-2B7AE41DE11C}" destId="{E9B433EE-98B8-114D-96D3-699C3D520422}" srcOrd="2" destOrd="0" parTransId="{184578C3-684D-B64E-8555-3D4974F20348}" sibTransId="{0E6B5B51-EFC4-D04C-A371-828CF01E9835}"/>
    <dgm:cxn modelId="{53CFB799-14CC-0E46-9645-4E1A19416FD4}" type="presOf" srcId="{522ECEF7-646A-974E-9C3E-6BE5C17B1083}" destId="{A7DCD03B-813A-524F-B91E-A7D59EF56120}" srcOrd="0" destOrd="0" presId="urn:microsoft.com/office/officeart/2005/8/layout/radial1"/>
    <dgm:cxn modelId="{B3BE6794-661B-B048-A740-6B6D13B4B550}" srcId="{9570FC87-829E-034A-9AD4-DFCD41454E53}" destId="{D33C4ECE-19A7-DB46-B71A-D546AD4B2C55}" srcOrd="5" destOrd="0" parTransId="{467ACD42-6AA3-B542-9E47-7A3AB8F4368F}" sibTransId="{C48AB672-6605-A840-8F1D-17F09E207A22}"/>
    <dgm:cxn modelId="{63AD307F-9EBC-0B4B-B17D-EA6CEB8D2CE4}" srcId="{522ECEF7-646A-974E-9C3E-6BE5C17B1083}" destId="{BBAA83BD-3E20-C84F-BF54-34F74E6BD79A}" srcOrd="1" destOrd="0" parTransId="{ADD7F5FC-CE7C-E64E-9C63-40657A2429FD}" sibTransId="{67D6FCDF-6CD0-D142-873B-91FE8AF0A90E}"/>
    <dgm:cxn modelId="{B57C459E-345D-3F4A-886E-3D64634EE343}" srcId="{9570FC87-829E-034A-9AD4-DFCD41454E53}" destId="{522ECEF7-646A-974E-9C3E-6BE5C17B1083}" srcOrd="3" destOrd="0" parTransId="{728A4633-D936-A543-94A9-19B6E47CD400}" sibTransId="{02EF6CE3-412D-7B44-8213-53E40B83D6BB}"/>
    <dgm:cxn modelId="{78BA61C8-7380-554B-9104-C9459BF0AD5B}" type="presOf" srcId="{17CA3465-9342-E44A-B3D5-7D85C1F2BC48}" destId="{9D2CA31C-D423-504F-973D-788D34C2382D}" srcOrd="1" destOrd="0" presId="urn:microsoft.com/office/officeart/2005/8/layout/radial1"/>
    <dgm:cxn modelId="{0BF6219E-DC97-D54B-8C7A-22EB6510B0AD}" type="presOf" srcId="{9570FC87-829E-034A-9AD4-DFCD41454E53}" destId="{63DA59A2-AD52-4445-A799-F5A493618CF2}" srcOrd="0" destOrd="0" presId="urn:microsoft.com/office/officeart/2005/8/layout/radial1"/>
    <dgm:cxn modelId="{204ADFD7-B4EE-4D45-982D-3C9468151AB6}" type="presOf" srcId="{6F820979-F862-D642-93B6-0A053588C32A}" destId="{4181D403-86CD-0B4F-AA25-2F02FDA580DE}" srcOrd="0" destOrd="3" presId="urn:microsoft.com/office/officeart/2005/8/layout/radial1"/>
    <dgm:cxn modelId="{3D224C1F-BB03-914D-8F9A-CA6B26140E53}" srcId="{A4A6C776-AA56-C84A-818D-37FBF2F376B2}" destId="{83092FFC-FB76-5E4F-BA14-2B7AE41DE11C}" srcOrd="0" destOrd="0" parTransId="{6E3CCB1C-60E8-4342-9307-0AF9998F60D4}" sibTransId="{73075B13-2506-3C45-A50B-9125CD65D1EC}"/>
    <dgm:cxn modelId="{C25BD2EB-1402-E74B-A0FD-CAA8FC96CE6F}" type="presOf" srcId="{BBAA83BD-3E20-C84F-BF54-34F74E6BD79A}" destId="{A7DCD03B-813A-524F-B91E-A7D59EF56120}" srcOrd="0" destOrd="5" presId="urn:microsoft.com/office/officeart/2005/8/layout/radial1"/>
    <dgm:cxn modelId="{F9689DB1-E963-104C-9E6D-730A8E971988}" type="presOf" srcId="{9110E05A-0827-AF44-B316-9CC2BA855262}" destId="{84B78D08-F0C3-DA44-8CC0-23B282F132A4}" srcOrd="0" destOrd="1" presId="urn:microsoft.com/office/officeart/2005/8/layout/radial1"/>
    <dgm:cxn modelId="{BD1754AC-6927-FB4F-A779-D6E667CA5B2B}" srcId="{5110CF6A-9997-B54F-AB8E-5938CE51B5D3}" destId="{0C7AF67C-CF59-0348-8FAA-B2273E4CDAB8}" srcOrd="0" destOrd="0" parTransId="{DADC085C-20E7-8B49-A648-C383D4B99E9A}" sibTransId="{8AABE665-A4EB-AC48-8855-D15D7FEAAFC3}"/>
    <dgm:cxn modelId="{60628EA1-FC91-484D-860E-918DB8CD68FF}" srcId="{845E94ED-CD24-FF40-BD34-678D1AE5CD45}" destId="{6B10EA5F-5E2E-C44D-AE1E-DDA59E741AA5}" srcOrd="0" destOrd="0" parTransId="{DCFE1372-0B65-1C45-8192-43343379A883}" sibTransId="{0EE2A2AE-E633-AC47-9451-C6A195288966}"/>
    <dgm:cxn modelId="{DDC69DB5-0225-2A46-A3F6-69E7E2B49C31}" srcId="{BBAA83BD-3E20-C84F-BF54-34F74E6BD79A}" destId="{9F198457-B52C-F940-8DC6-BC9C53F592CC}" srcOrd="1" destOrd="0" parTransId="{96C9B62E-01B7-3A46-92A0-3C5731197D9A}" sibTransId="{86636703-27D3-CF47-845B-59252E8A9E8C}"/>
    <dgm:cxn modelId="{23A624DD-BB54-5846-BF57-89A886A6E5DD}" srcId="{9570FC87-829E-034A-9AD4-DFCD41454E53}" destId="{5110CF6A-9997-B54F-AB8E-5938CE51B5D3}" srcOrd="4" destOrd="0" parTransId="{428F5FE9-C29A-CD4A-B78D-A5B139E81FD8}" sibTransId="{3770BA3B-6765-F440-8B10-9D55BEB9F7D0}"/>
    <dgm:cxn modelId="{7EA28F3B-599C-D348-8336-05FEEF87D7C0}" srcId="{2EC953B1-6CDC-D042-AD02-C8296726F1C2}" destId="{6F820979-F862-D642-93B6-0A053588C32A}" srcOrd="1" destOrd="0" parTransId="{F269CCB9-2938-F546-AF36-9BBF752ADE0D}" sibTransId="{12A8005F-3646-784D-B5B8-C6DDF67518CA}"/>
    <dgm:cxn modelId="{D690569A-C630-4A4D-AE0A-F0F3DB90958D}" srcId="{A4A6C776-AA56-C84A-818D-37FBF2F376B2}" destId="{F6B4E62B-EED0-304E-A44C-0A4DCD5F9618}" srcOrd="1" destOrd="0" parTransId="{948FBE57-4C20-7B45-B36E-EC397EE991B5}" sibTransId="{CC196581-73E2-9442-AC29-1D08374496F5}"/>
    <dgm:cxn modelId="{CB20BF6D-A1EA-E746-94D6-DEE5A71CCB37}" type="presOf" srcId="{0C7AF67C-CF59-0348-8FAA-B2273E4CDAB8}" destId="{EA4DB193-3C67-A34C-A6B6-AF7D4F8EBFD4}" srcOrd="0" destOrd="1" presId="urn:microsoft.com/office/officeart/2005/8/layout/radial1"/>
    <dgm:cxn modelId="{83C77D91-A11A-EF45-8029-04DF27B17E72}" type="presOf" srcId="{467ACD42-6AA3-B542-9E47-7A3AB8F4368F}" destId="{763AEDDE-FDE2-004D-9552-B3D0D2626FC7}" srcOrd="0" destOrd="0" presId="urn:microsoft.com/office/officeart/2005/8/layout/radial1"/>
    <dgm:cxn modelId="{F867EBF1-BE01-AF44-9028-73F5AC5EBC33}" type="presOf" srcId="{A4A6C776-AA56-C84A-818D-37FBF2F376B2}" destId="{C3679057-EA89-E34E-8B92-9018CA1E2452}" srcOrd="0" destOrd="0" presId="urn:microsoft.com/office/officeart/2005/8/layout/radial1"/>
    <dgm:cxn modelId="{2BDAD7F0-6D9C-C948-8154-EBE820E56C15}" type="presOf" srcId="{F13C4214-CB02-F74F-B2E7-6321B7BDCF24}" destId="{C6E02629-E82D-BA42-A472-F8BE55C25F15}" srcOrd="0" destOrd="2" presId="urn:microsoft.com/office/officeart/2005/8/layout/radial1"/>
    <dgm:cxn modelId="{71AB4861-AB68-6546-A3E4-AC747552329C}" srcId="{D33C4ECE-19A7-DB46-B71A-D546AD4B2C55}" destId="{01FB7D6D-A4FD-7844-A2CA-C532CD5C4721}" srcOrd="0" destOrd="0" parTransId="{F68CE71A-DF7C-9B4C-9C89-332E91F7C8F0}" sibTransId="{330E2CDB-BC24-7A41-A767-F133F4A07594}"/>
    <dgm:cxn modelId="{BA9A5247-17F4-9343-87E1-32DA976EF113}" srcId="{9570FC87-829E-034A-9AD4-DFCD41454E53}" destId="{16E6F3F4-1F2B-1C46-925A-3495DE5C41DC}" srcOrd="2" destOrd="0" parTransId="{19B21743-0725-C342-A5AF-8227D21432E3}" sibTransId="{58D882EA-B732-1841-A46F-AE949C2EB86C}"/>
    <dgm:cxn modelId="{9E4BA9E7-9D99-C446-8BC2-810E332A1A0C}" srcId="{D33C4ECE-19A7-DB46-B71A-D546AD4B2C55}" destId="{1D775007-E847-464E-A28B-B73D8DC9AF94}" srcOrd="2" destOrd="0" parTransId="{F4FE1C7D-7766-C342-8309-414480325BFA}" sibTransId="{FC51CC04-EC73-644F-8FDD-83F158AA2DDA}"/>
    <dgm:cxn modelId="{1EDEF0C4-2433-4C40-B6F7-3CBCD6A103CE}" type="presOf" srcId="{428F5FE9-C29A-CD4A-B78D-A5B139E81FD8}" destId="{D79156D5-A1BF-0D4C-8DC9-3D05C76B0B13}" srcOrd="1" destOrd="0" presId="urn:microsoft.com/office/officeart/2005/8/layout/radial1"/>
    <dgm:cxn modelId="{B3FD2B62-2E73-3647-9F70-2547D5B0DC00}" type="presOf" srcId="{AB44F49D-6B74-194D-AA73-AE3C316AF9E7}" destId="{726DFFC3-A2E3-944F-8F7B-BB70965FAC73}" srcOrd="0" destOrd="0" presId="urn:microsoft.com/office/officeart/2005/8/layout/radial1"/>
    <dgm:cxn modelId="{70CD97C4-9D59-B345-8D32-0B350B3DEE56}" type="presOf" srcId="{83092FFC-FB76-5E4F-BA14-2B7AE41DE11C}" destId="{C3679057-EA89-E34E-8B92-9018CA1E2452}" srcOrd="0" destOrd="1" presId="urn:microsoft.com/office/officeart/2005/8/layout/radial1"/>
    <dgm:cxn modelId="{0C9B36BF-6044-4149-9376-F9F34DE693B6}" type="presOf" srcId="{72175614-7D86-A049-9C5B-E9D839ED3346}" destId="{C3679057-EA89-E34E-8B92-9018CA1E2452}" srcOrd="0" destOrd="3" presId="urn:microsoft.com/office/officeart/2005/8/layout/radial1"/>
    <dgm:cxn modelId="{14FD43B4-BD5C-FF49-99A6-A1510CB0E3FC}" type="presOf" srcId="{D33C4ECE-19A7-DB46-B71A-D546AD4B2C55}" destId="{C6E02629-E82D-BA42-A472-F8BE55C25F15}" srcOrd="0" destOrd="0" presId="urn:microsoft.com/office/officeart/2005/8/layout/radial1"/>
    <dgm:cxn modelId="{B8593A65-3A09-4D49-8276-D7E9D6097611}" type="presOf" srcId="{E9B433EE-98B8-114D-96D3-699C3D520422}" destId="{C3679057-EA89-E34E-8B92-9018CA1E2452}" srcOrd="0" destOrd="4" presId="urn:microsoft.com/office/officeart/2005/8/layout/radial1"/>
    <dgm:cxn modelId="{02283F98-7898-F04E-AA1F-FA55DCDDB35D}" type="presParOf" srcId="{726DFFC3-A2E3-944F-8F7B-BB70965FAC73}" destId="{63DA59A2-AD52-4445-A799-F5A493618CF2}" srcOrd="0" destOrd="0" presId="urn:microsoft.com/office/officeart/2005/8/layout/radial1"/>
    <dgm:cxn modelId="{A2CFE9C9-55F7-BE4E-98BB-DF68100B61CD}" type="presParOf" srcId="{726DFFC3-A2E3-944F-8F7B-BB70965FAC73}" destId="{0ED109C0-7A45-8744-8BA2-E255D089EC9A}" srcOrd="1" destOrd="0" presId="urn:microsoft.com/office/officeart/2005/8/layout/radial1"/>
    <dgm:cxn modelId="{A2F968C3-174B-B94F-8ABF-45B55F8336DD}" type="presParOf" srcId="{0ED109C0-7A45-8744-8BA2-E255D089EC9A}" destId="{8BE87B7C-EB02-0F40-985F-4303E7FD1B4C}" srcOrd="0" destOrd="0" presId="urn:microsoft.com/office/officeart/2005/8/layout/radial1"/>
    <dgm:cxn modelId="{4BFBA67A-069D-C146-B4B7-8A3333259B2F}" type="presParOf" srcId="{726DFFC3-A2E3-944F-8F7B-BB70965FAC73}" destId="{C3679057-EA89-E34E-8B92-9018CA1E2452}" srcOrd="2" destOrd="0" presId="urn:microsoft.com/office/officeart/2005/8/layout/radial1"/>
    <dgm:cxn modelId="{E7164DA7-EC24-714B-B155-204B214D0874}" type="presParOf" srcId="{726DFFC3-A2E3-944F-8F7B-BB70965FAC73}" destId="{36CD715E-7477-7E4D-8471-7D2969F206E3}" srcOrd="3" destOrd="0" presId="urn:microsoft.com/office/officeart/2005/8/layout/radial1"/>
    <dgm:cxn modelId="{D67BD958-8429-0848-B85C-3FB6CA7BADCC}" type="presParOf" srcId="{36CD715E-7477-7E4D-8471-7D2969F206E3}" destId="{9D2CA31C-D423-504F-973D-788D34C2382D}" srcOrd="0" destOrd="0" presId="urn:microsoft.com/office/officeart/2005/8/layout/radial1"/>
    <dgm:cxn modelId="{6BADC195-8DBA-D442-8960-D5D096B3A0D8}" type="presParOf" srcId="{726DFFC3-A2E3-944F-8F7B-BB70965FAC73}" destId="{84B78D08-F0C3-DA44-8CC0-23B282F132A4}" srcOrd="4" destOrd="0" presId="urn:microsoft.com/office/officeart/2005/8/layout/radial1"/>
    <dgm:cxn modelId="{86E12E35-E2B2-D044-944E-F16495163BFC}" type="presParOf" srcId="{726DFFC3-A2E3-944F-8F7B-BB70965FAC73}" destId="{8D16C0E7-FE2D-F143-B597-F61129068833}" srcOrd="5" destOrd="0" presId="urn:microsoft.com/office/officeart/2005/8/layout/radial1"/>
    <dgm:cxn modelId="{68BBB12D-B7FA-F749-B688-4332450C8481}" type="presParOf" srcId="{8D16C0E7-FE2D-F143-B597-F61129068833}" destId="{A176F8E9-9362-DC46-8837-27D1E75B76C5}" srcOrd="0" destOrd="0" presId="urn:microsoft.com/office/officeart/2005/8/layout/radial1"/>
    <dgm:cxn modelId="{788334B2-842E-5949-AB62-32D8C06292DF}" type="presParOf" srcId="{726DFFC3-A2E3-944F-8F7B-BB70965FAC73}" destId="{4181D403-86CD-0B4F-AA25-2F02FDA580DE}" srcOrd="6" destOrd="0" presId="urn:microsoft.com/office/officeart/2005/8/layout/radial1"/>
    <dgm:cxn modelId="{5DC9D84D-58EF-6A48-99A2-CD42AC51D998}" type="presParOf" srcId="{726DFFC3-A2E3-944F-8F7B-BB70965FAC73}" destId="{3DC80830-3278-4D4F-AD48-8DF50CC7FE5E}" srcOrd="7" destOrd="0" presId="urn:microsoft.com/office/officeart/2005/8/layout/radial1"/>
    <dgm:cxn modelId="{BDA16E5A-AD28-6C45-B048-47FEE6494B85}" type="presParOf" srcId="{3DC80830-3278-4D4F-AD48-8DF50CC7FE5E}" destId="{0A1B742B-E577-B741-94A8-A0CB35C797E7}" srcOrd="0" destOrd="0" presId="urn:microsoft.com/office/officeart/2005/8/layout/radial1"/>
    <dgm:cxn modelId="{B911AC59-61FF-6E43-8B5F-24BE45CE804D}" type="presParOf" srcId="{726DFFC3-A2E3-944F-8F7B-BB70965FAC73}" destId="{A7DCD03B-813A-524F-B91E-A7D59EF56120}" srcOrd="8" destOrd="0" presId="urn:microsoft.com/office/officeart/2005/8/layout/radial1"/>
    <dgm:cxn modelId="{4A3899E4-8208-E945-8B70-79EC6C64D31A}" type="presParOf" srcId="{726DFFC3-A2E3-944F-8F7B-BB70965FAC73}" destId="{907FA53B-1096-C842-8E5A-60CF98675DFD}" srcOrd="9" destOrd="0" presId="urn:microsoft.com/office/officeart/2005/8/layout/radial1"/>
    <dgm:cxn modelId="{8E1A774F-3C3B-3945-B75D-71613444AE30}" type="presParOf" srcId="{907FA53B-1096-C842-8E5A-60CF98675DFD}" destId="{D79156D5-A1BF-0D4C-8DC9-3D05C76B0B13}" srcOrd="0" destOrd="0" presId="urn:microsoft.com/office/officeart/2005/8/layout/radial1"/>
    <dgm:cxn modelId="{4CA891C9-FD27-0B4D-A1EC-1D1B18745FFD}" type="presParOf" srcId="{726DFFC3-A2E3-944F-8F7B-BB70965FAC73}" destId="{EA4DB193-3C67-A34C-A6B6-AF7D4F8EBFD4}" srcOrd="10" destOrd="0" presId="urn:microsoft.com/office/officeart/2005/8/layout/radial1"/>
    <dgm:cxn modelId="{981C96E4-BEE0-F444-ABEA-182F3EC3C936}" type="presParOf" srcId="{726DFFC3-A2E3-944F-8F7B-BB70965FAC73}" destId="{763AEDDE-FDE2-004D-9552-B3D0D2626FC7}" srcOrd="11" destOrd="0" presId="urn:microsoft.com/office/officeart/2005/8/layout/radial1"/>
    <dgm:cxn modelId="{D71D7983-4C60-1E4A-8A12-6EE1A5298AB5}" type="presParOf" srcId="{763AEDDE-FDE2-004D-9552-B3D0D2626FC7}" destId="{79E4D00D-3B5D-7448-BE49-0F48626491D0}" srcOrd="0" destOrd="0" presId="urn:microsoft.com/office/officeart/2005/8/layout/radial1"/>
    <dgm:cxn modelId="{B922A164-952A-AF46-A6C2-777723E8D14A}" type="presParOf" srcId="{726DFFC3-A2E3-944F-8F7B-BB70965FAC73}" destId="{C6E02629-E82D-BA42-A472-F8BE55C25F15}"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44F49D-6B74-194D-AA73-AE3C316AF9E7}" type="doc">
      <dgm:prSet loTypeId="urn:microsoft.com/office/officeart/2005/8/layout/radial1" loCatId="" qsTypeId="urn:microsoft.com/office/officeart/2005/8/quickstyle/3D1" qsCatId="3D" csTypeId="urn:microsoft.com/office/officeart/2005/8/colors/colorful1#1" csCatId="colorful" phldr="1"/>
      <dgm:spPr/>
      <dgm:t>
        <a:bodyPr/>
        <a:lstStyle/>
        <a:p>
          <a:endParaRPr lang="en-US"/>
        </a:p>
      </dgm:t>
    </dgm:pt>
    <dgm:pt modelId="{9570FC87-829E-034A-9AD4-DFCD41454E53}">
      <dgm:prSet phldrT="[Text]" custT="1"/>
      <dgm:spPr>
        <a:gradFill rotWithShape="0">
          <a:gsLst>
            <a:gs pos="12000">
              <a:srgbClr val="00B050"/>
            </a:gs>
            <a:gs pos="51000">
              <a:srgbClr val="1C3CE4"/>
            </a:gs>
            <a:gs pos="88000">
              <a:srgbClr val="00B050"/>
            </a:gs>
          </a:gsLst>
        </a:gradFill>
      </dgm:spPr>
      <dgm:t>
        <a:bodyPr/>
        <a:lstStyle/>
        <a:p>
          <a:r>
            <a:rPr lang="en-US" sz="2400" b="1" dirty="0">
              <a:solidFill>
                <a:schemeClr val="bg1"/>
              </a:solidFill>
            </a:rPr>
            <a:t>Sustainability</a:t>
          </a:r>
        </a:p>
      </dgm:t>
    </dgm:pt>
    <dgm:pt modelId="{D4A1FEB9-A129-724B-BA27-DD922424E3EA}" type="parTrans" cxnId="{E2E99D98-BC89-DB4D-8723-7D7B5F38872E}">
      <dgm:prSet/>
      <dgm:spPr/>
      <dgm:t>
        <a:bodyPr/>
        <a:lstStyle/>
        <a:p>
          <a:endParaRPr lang="en-US" sz="900" b="1">
            <a:solidFill>
              <a:schemeClr val="tx1"/>
            </a:solidFill>
          </a:endParaRPr>
        </a:p>
      </dgm:t>
    </dgm:pt>
    <dgm:pt modelId="{B9700B45-CE1D-8C44-95BE-C970F669C54C}" type="sibTrans" cxnId="{E2E99D98-BC89-DB4D-8723-7D7B5F38872E}">
      <dgm:prSet/>
      <dgm:spPr/>
      <dgm:t>
        <a:bodyPr/>
        <a:lstStyle/>
        <a:p>
          <a:endParaRPr lang="en-US" sz="900" b="1">
            <a:solidFill>
              <a:schemeClr val="tx1"/>
            </a:solidFill>
          </a:endParaRPr>
        </a:p>
      </dgm:t>
    </dgm:pt>
    <dgm:pt modelId="{522ECEF7-646A-974E-9C3E-6BE5C17B1083}">
      <dgm:prSet phldrT="[Text]" custT="1"/>
      <dgm:spPr>
        <a:gradFill rotWithShape="0">
          <a:gsLst>
            <a:gs pos="0">
              <a:schemeClr val="accent2">
                <a:lumMod val="60000"/>
                <a:lumOff val="40000"/>
              </a:schemeClr>
            </a:gs>
            <a:gs pos="53000">
              <a:schemeClr val="accent1">
                <a:lumMod val="60000"/>
                <a:lumOff val="40000"/>
              </a:schemeClr>
            </a:gs>
            <a:gs pos="100000">
              <a:schemeClr val="accent2">
                <a:lumMod val="60000"/>
                <a:lumOff val="40000"/>
              </a:schemeClr>
            </a:gs>
          </a:gsLst>
        </a:gradFill>
      </dgm:spPr>
      <dgm:t>
        <a:bodyPr/>
        <a:lstStyle/>
        <a:p>
          <a:pPr algn="ctr"/>
          <a:r>
            <a:rPr lang="en-US" sz="1600" b="1" dirty="0">
              <a:solidFill>
                <a:schemeClr val="tx1"/>
              </a:solidFill>
            </a:rPr>
            <a:t>Climate Change </a:t>
          </a:r>
          <a:r>
            <a:rPr lang="en-US" sz="1200" b="1" dirty="0" smtClean="0">
              <a:solidFill>
                <a:schemeClr val="tx1"/>
              </a:solidFill>
            </a:rPr>
            <a:t/>
          </a:r>
          <a:br>
            <a:rPr lang="en-US" sz="1200" b="1" dirty="0" smtClean="0">
              <a:solidFill>
                <a:schemeClr val="tx1"/>
              </a:solidFill>
            </a:rPr>
          </a:br>
          <a:r>
            <a:rPr lang="en-US" sz="1800" b="1" dirty="0" smtClean="0">
              <a:solidFill>
                <a:srgbClr val="FF0000"/>
              </a:solidFill>
            </a:rPr>
            <a:t>Transportation</a:t>
          </a:r>
          <a:endParaRPr lang="en-US" sz="1800" b="1" dirty="0">
            <a:solidFill>
              <a:srgbClr val="FF0000"/>
            </a:solidFill>
          </a:endParaRPr>
        </a:p>
      </dgm:t>
    </dgm:pt>
    <dgm:pt modelId="{728A4633-D936-A543-94A9-19B6E47CD400}" type="parTrans" cxnId="{B57C459E-345D-3F4A-886E-3D64634EE343}">
      <dgm:prSet custT="1"/>
      <dgm:spPr/>
      <dgm:t>
        <a:bodyPr/>
        <a:lstStyle/>
        <a:p>
          <a:endParaRPr lang="en-US" sz="900"/>
        </a:p>
      </dgm:t>
    </dgm:pt>
    <dgm:pt modelId="{02EF6CE3-412D-7B44-8213-53E40B83D6BB}" type="sibTrans" cxnId="{B57C459E-345D-3F4A-886E-3D64634EE343}">
      <dgm:prSet/>
      <dgm:spPr/>
      <dgm:t>
        <a:bodyPr/>
        <a:lstStyle/>
        <a:p>
          <a:endParaRPr lang="en-US" sz="900"/>
        </a:p>
      </dgm:t>
    </dgm:pt>
    <dgm:pt modelId="{845E94ED-CD24-FF40-BD34-678D1AE5CD45}">
      <dgm:prSet phldrT="[Text]" custT="1"/>
      <dgm:spPr>
        <a:gradFill rotWithShape="0">
          <a:gsLst>
            <a:gs pos="0">
              <a:schemeClr val="accent2">
                <a:lumMod val="60000"/>
                <a:lumOff val="40000"/>
              </a:schemeClr>
            </a:gs>
            <a:gs pos="53000">
              <a:schemeClr val="accent1">
                <a:lumMod val="60000"/>
                <a:lumOff val="40000"/>
              </a:schemeClr>
            </a:gs>
            <a:gs pos="100000">
              <a:schemeClr val="accent2">
                <a:lumMod val="60000"/>
                <a:lumOff val="40000"/>
              </a:schemeClr>
            </a:gs>
          </a:gsLst>
        </a:gradFill>
      </dgm:spPr>
      <dgm:t>
        <a:bodyPr/>
        <a:lstStyle/>
        <a:p>
          <a:pPr marL="460375" indent="0" algn="l">
            <a:tabLst/>
          </a:pPr>
          <a:r>
            <a:rPr lang="en-US" sz="1400" b="1" dirty="0" smtClean="0">
              <a:solidFill>
                <a:schemeClr val="tx1"/>
              </a:solidFill>
            </a:rPr>
            <a:t>  Mobility</a:t>
          </a:r>
          <a:endParaRPr lang="en-US" sz="1400" b="1" dirty="0">
            <a:solidFill>
              <a:schemeClr val="tx1"/>
            </a:solidFill>
          </a:endParaRPr>
        </a:p>
      </dgm:t>
    </dgm:pt>
    <dgm:pt modelId="{836A9E0B-FE28-C445-A623-611F9A555863}" type="parTrans" cxnId="{BFDE2FB0-3088-9245-90A8-E8167026EE46}">
      <dgm:prSet/>
      <dgm:spPr/>
      <dgm:t>
        <a:bodyPr/>
        <a:lstStyle/>
        <a:p>
          <a:endParaRPr lang="en-US" sz="900"/>
        </a:p>
      </dgm:t>
    </dgm:pt>
    <dgm:pt modelId="{E28CC09C-C0A1-E347-9DA5-734989EB7805}" type="sibTrans" cxnId="{BFDE2FB0-3088-9245-90A8-E8167026EE46}">
      <dgm:prSet/>
      <dgm:spPr/>
      <dgm:t>
        <a:bodyPr/>
        <a:lstStyle/>
        <a:p>
          <a:endParaRPr lang="en-US" sz="900"/>
        </a:p>
      </dgm:t>
    </dgm:pt>
    <dgm:pt modelId="{6B10EA5F-5E2E-C44D-AE1E-DDA59E741AA5}">
      <dgm:prSet phldrT="[Text]" custT="1"/>
      <dgm:spPr>
        <a:gradFill rotWithShape="0">
          <a:gsLst>
            <a:gs pos="0">
              <a:schemeClr val="accent2">
                <a:lumMod val="60000"/>
                <a:lumOff val="40000"/>
              </a:schemeClr>
            </a:gs>
            <a:gs pos="53000">
              <a:schemeClr val="accent1">
                <a:lumMod val="60000"/>
                <a:lumOff val="40000"/>
              </a:schemeClr>
            </a:gs>
            <a:gs pos="100000">
              <a:schemeClr val="accent2">
                <a:lumMod val="60000"/>
                <a:lumOff val="40000"/>
              </a:schemeClr>
            </a:gs>
          </a:gsLst>
        </a:gradFill>
      </dgm:spPr>
      <dgm:t>
        <a:bodyPr/>
        <a:lstStyle/>
        <a:p>
          <a:pPr marL="460375" indent="0" algn="l">
            <a:tabLst/>
          </a:pPr>
          <a:r>
            <a:rPr lang="en-US" sz="1400" b="1" dirty="0" smtClean="0">
              <a:solidFill>
                <a:schemeClr val="tx1"/>
              </a:solidFill>
            </a:rPr>
            <a:t>  Bike </a:t>
          </a:r>
          <a:r>
            <a:rPr lang="en-US" sz="1400" b="1" dirty="0">
              <a:solidFill>
                <a:schemeClr val="tx1"/>
              </a:solidFill>
            </a:rPr>
            <a:t>/ Walk</a:t>
          </a:r>
        </a:p>
      </dgm:t>
    </dgm:pt>
    <dgm:pt modelId="{DCFE1372-0B65-1C45-8192-43343379A883}" type="parTrans" cxnId="{60628EA1-FC91-484D-860E-918DB8CD68FF}">
      <dgm:prSet/>
      <dgm:spPr/>
      <dgm:t>
        <a:bodyPr/>
        <a:lstStyle/>
        <a:p>
          <a:endParaRPr lang="en-US" sz="900"/>
        </a:p>
      </dgm:t>
    </dgm:pt>
    <dgm:pt modelId="{0EE2A2AE-E633-AC47-9451-C6A195288966}" type="sibTrans" cxnId="{60628EA1-FC91-484D-860E-918DB8CD68FF}">
      <dgm:prSet/>
      <dgm:spPr/>
      <dgm:t>
        <a:bodyPr/>
        <a:lstStyle/>
        <a:p>
          <a:endParaRPr lang="en-US" sz="900"/>
        </a:p>
      </dgm:t>
    </dgm:pt>
    <dgm:pt modelId="{625967FE-668B-9742-A858-BF3FC2470B3A}">
      <dgm:prSet phldrT="[Text]" custT="1"/>
      <dgm:spPr>
        <a:gradFill rotWithShape="0">
          <a:gsLst>
            <a:gs pos="0">
              <a:schemeClr val="accent2">
                <a:lumMod val="60000"/>
                <a:lumOff val="40000"/>
              </a:schemeClr>
            </a:gs>
            <a:gs pos="53000">
              <a:schemeClr val="accent1">
                <a:lumMod val="60000"/>
                <a:lumOff val="40000"/>
              </a:schemeClr>
            </a:gs>
            <a:gs pos="100000">
              <a:schemeClr val="accent2">
                <a:lumMod val="60000"/>
                <a:lumOff val="40000"/>
              </a:schemeClr>
            </a:gs>
          </a:gsLst>
        </a:gradFill>
      </dgm:spPr>
      <dgm:t>
        <a:bodyPr/>
        <a:lstStyle/>
        <a:p>
          <a:pPr marL="460375" indent="0" algn="l">
            <a:tabLst/>
          </a:pPr>
          <a:r>
            <a:rPr lang="en-US" sz="1400" b="1" dirty="0" smtClean="0">
              <a:solidFill>
                <a:schemeClr val="tx1"/>
              </a:solidFill>
            </a:rPr>
            <a:t>  Bus</a:t>
          </a:r>
          <a:endParaRPr lang="en-US" sz="1400" b="1" dirty="0">
            <a:solidFill>
              <a:schemeClr val="tx1"/>
            </a:solidFill>
          </a:endParaRPr>
        </a:p>
      </dgm:t>
    </dgm:pt>
    <dgm:pt modelId="{E1A759FD-3CED-D248-9DB9-442656069BD1}" type="parTrans" cxnId="{E6F55A44-B43D-8648-8B17-78E8B4FB533B}">
      <dgm:prSet/>
      <dgm:spPr/>
      <dgm:t>
        <a:bodyPr/>
        <a:lstStyle/>
        <a:p>
          <a:endParaRPr lang="en-US" sz="900"/>
        </a:p>
      </dgm:t>
    </dgm:pt>
    <dgm:pt modelId="{E99C1B71-E689-A24F-8595-926E93C8AC14}" type="sibTrans" cxnId="{E6F55A44-B43D-8648-8B17-78E8B4FB533B}">
      <dgm:prSet/>
      <dgm:spPr/>
      <dgm:t>
        <a:bodyPr/>
        <a:lstStyle/>
        <a:p>
          <a:endParaRPr lang="en-US" sz="900"/>
        </a:p>
      </dgm:t>
    </dgm:pt>
    <dgm:pt modelId="{A093D4E7-7314-5344-B2B0-7081694E3F0E}">
      <dgm:prSet phldrT="[Text]" custT="1"/>
      <dgm:spPr>
        <a:gradFill rotWithShape="0">
          <a:gsLst>
            <a:gs pos="0">
              <a:schemeClr val="accent2">
                <a:lumMod val="60000"/>
                <a:lumOff val="40000"/>
              </a:schemeClr>
            </a:gs>
            <a:gs pos="53000">
              <a:schemeClr val="accent1">
                <a:lumMod val="60000"/>
                <a:lumOff val="40000"/>
              </a:schemeClr>
            </a:gs>
            <a:gs pos="100000">
              <a:schemeClr val="accent2">
                <a:lumMod val="60000"/>
                <a:lumOff val="40000"/>
              </a:schemeClr>
            </a:gs>
          </a:gsLst>
        </a:gradFill>
      </dgm:spPr>
      <dgm:t>
        <a:bodyPr/>
        <a:lstStyle/>
        <a:p>
          <a:pPr marL="460375" indent="0" algn="l">
            <a:tabLst/>
          </a:pPr>
          <a:r>
            <a:rPr lang="en-US" sz="1400" b="1" dirty="0" smtClean="0">
              <a:solidFill>
                <a:schemeClr val="tx1"/>
              </a:solidFill>
            </a:rPr>
            <a:t>  Rail</a:t>
          </a:r>
          <a:endParaRPr lang="en-US" sz="1400" b="1" dirty="0">
            <a:solidFill>
              <a:schemeClr val="tx1"/>
            </a:solidFill>
          </a:endParaRPr>
        </a:p>
      </dgm:t>
    </dgm:pt>
    <dgm:pt modelId="{92F23470-EC4E-1048-B3B8-DD61E3C762F6}" type="parTrans" cxnId="{D5028A9D-F964-0849-9197-373A46E423B2}">
      <dgm:prSet/>
      <dgm:spPr/>
      <dgm:t>
        <a:bodyPr/>
        <a:lstStyle/>
        <a:p>
          <a:endParaRPr lang="en-US" sz="900"/>
        </a:p>
      </dgm:t>
    </dgm:pt>
    <dgm:pt modelId="{5AAA6DB6-91BF-E944-8AA8-A8EF45A1ADF1}" type="sibTrans" cxnId="{D5028A9D-F964-0849-9197-373A46E423B2}">
      <dgm:prSet/>
      <dgm:spPr/>
      <dgm:t>
        <a:bodyPr/>
        <a:lstStyle/>
        <a:p>
          <a:endParaRPr lang="en-US" sz="900"/>
        </a:p>
      </dgm:t>
    </dgm:pt>
    <dgm:pt modelId="{BBAA83BD-3E20-C84F-BF54-34F74E6BD79A}">
      <dgm:prSet phldrT="[Text]" custT="1"/>
      <dgm:spPr>
        <a:gradFill rotWithShape="0">
          <a:gsLst>
            <a:gs pos="0">
              <a:schemeClr val="accent2">
                <a:lumMod val="60000"/>
                <a:lumOff val="40000"/>
              </a:schemeClr>
            </a:gs>
            <a:gs pos="53000">
              <a:schemeClr val="accent1">
                <a:lumMod val="60000"/>
                <a:lumOff val="40000"/>
              </a:schemeClr>
            </a:gs>
            <a:gs pos="100000">
              <a:schemeClr val="accent2">
                <a:lumMod val="60000"/>
                <a:lumOff val="40000"/>
              </a:schemeClr>
            </a:gs>
          </a:gsLst>
        </a:gradFill>
      </dgm:spPr>
      <dgm:t>
        <a:bodyPr/>
        <a:lstStyle/>
        <a:p>
          <a:pPr marL="460375" indent="0" algn="l">
            <a:tabLst/>
          </a:pPr>
          <a:r>
            <a:rPr lang="en-US" sz="1400" b="1" dirty="0" smtClean="0">
              <a:solidFill>
                <a:schemeClr val="tx1"/>
              </a:solidFill>
            </a:rPr>
            <a:t>  Alternative Fuels</a:t>
          </a:r>
          <a:endParaRPr lang="en-US" sz="1400" b="1" dirty="0">
            <a:solidFill>
              <a:schemeClr val="tx1"/>
            </a:solidFill>
          </a:endParaRPr>
        </a:p>
      </dgm:t>
    </dgm:pt>
    <dgm:pt modelId="{ADD7F5FC-CE7C-E64E-9C63-40657A2429FD}" type="parTrans" cxnId="{63AD307F-9EBC-0B4B-B17D-EA6CEB8D2CE4}">
      <dgm:prSet/>
      <dgm:spPr/>
      <dgm:t>
        <a:bodyPr/>
        <a:lstStyle/>
        <a:p>
          <a:endParaRPr lang="en-US" sz="900"/>
        </a:p>
      </dgm:t>
    </dgm:pt>
    <dgm:pt modelId="{67D6FCDF-6CD0-D142-873B-91FE8AF0A90E}" type="sibTrans" cxnId="{63AD307F-9EBC-0B4B-B17D-EA6CEB8D2CE4}">
      <dgm:prSet/>
      <dgm:spPr/>
      <dgm:t>
        <a:bodyPr/>
        <a:lstStyle/>
        <a:p>
          <a:endParaRPr lang="en-US" sz="900"/>
        </a:p>
      </dgm:t>
    </dgm:pt>
    <dgm:pt modelId="{3F33B5BC-46A1-4F4C-A5EE-F50FF5BE8CB8}">
      <dgm:prSet phldrT="[Text]" custT="1"/>
      <dgm:spPr>
        <a:gradFill rotWithShape="0">
          <a:gsLst>
            <a:gs pos="0">
              <a:schemeClr val="accent2">
                <a:lumMod val="60000"/>
                <a:lumOff val="40000"/>
              </a:schemeClr>
            </a:gs>
            <a:gs pos="53000">
              <a:schemeClr val="accent1">
                <a:lumMod val="60000"/>
                <a:lumOff val="40000"/>
              </a:schemeClr>
            </a:gs>
            <a:gs pos="100000">
              <a:schemeClr val="accent2">
                <a:lumMod val="60000"/>
                <a:lumOff val="40000"/>
              </a:schemeClr>
            </a:gs>
          </a:gsLst>
        </a:gradFill>
      </dgm:spPr>
      <dgm:t>
        <a:bodyPr/>
        <a:lstStyle/>
        <a:p>
          <a:pPr marL="865188" indent="0" algn="l">
            <a:tabLst/>
          </a:pPr>
          <a:r>
            <a:rPr lang="en-US" sz="1400" b="1" dirty="0" smtClean="0">
              <a:solidFill>
                <a:schemeClr val="tx1"/>
              </a:solidFill>
            </a:rPr>
            <a:t>  EVs</a:t>
          </a:r>
          <a:endParaRPr lang="en-US" sz="1400" b="1" dirty="0">
            <a:solidFill>
              <a:schemeClr val="tx1"/>
            </a:solidFill>
          </a:endParaRPr>
        </a:p>
      </dgm:t>
    </dgm:pt>
    <dgm:pt modelId="{73321868-4C05-DB4A-B01B-F9F4D439F735}" type="parTrans" cxnId="{84AB88B9-8957-9841-8787-FBA950DEAB95}">
      <dgm:prSet/>
      <dgm:spPr/>
      <dgm:t>
        <a:bodyPr/>
        <a:lstStyle/>
        <a:p>
          <a:endParaRPr lang="en-US" sz="900"/>
        </a:p>
      </dgm:t>
    </dgm:pt>
    <dgm:pt modelId="{433B12EB-2F47-9A43-AB75-EF917B4164FB}" type="sibTrans" cxnId="{84AB88B9-8957-9841-8787-FBA950DEAB95}">
      <dgm:prSet/>
      <dgm:spPr/>
      <dgm:t>
        <a:bodyPr/>
        <a:lstStyle/>
        <a:p>
          <a:endParaRPr lang="en-US" sz="900"/>
        </a:p>
      </dgm:t>
    </dgm:pt>
    <dgm:pt modelId="{9F198457-B52C-F940-8DC6-BC9C53F592CC}">
      <dgm:prSet phldrT="[Text]" custT="1"/>
      <dgm:spPr>
        <a:gradFill rotWithShape="0">
          <a:gsLst>
            <a:gs pos="0">
              <a:schemeClr val="accent2">
                <a:lumMod val="60000"/>
                <a:lumOff val="40000"/>
              </a:schemeClr>
            </a:gs>
            <a:gs pos="53000">
              <a:schemeClr val="accent1">
                <a:lumMod val="60000"/>
                <a:lumOff val="40000"/>
              </a:schemeClr>
            </a:gs>
            <a:gs pos="100000">
              <a:schemeClr val="accent2">
                <a:lumMod val="60000"/>
                <a:lumOff val="40000"/>
              </a:schemeClr>
            </a:gs>
          </a:gsLst>
        </a:gradFill>
      </dgm:spPr>
      <dgm:t>
        <a:bodyPr/>
        <a:lstStyle/>
        <a:p>
          <a:pPr marL="865188" indent="0" algn="l">
            <a:tabLst/>
          </a:pPr>
          <a:r>
            <a:rPr lang="en-US" sz="1400" b="1" dirty="0" smtClean="0">
              <a:solidFill>
                <a:schemeClr val="tx1"/>
              </a:solidFill>
            </a:rPr>
            <a:t>  Natural Gas</a:t>
          </a:r>
          <a:endParaRPr lang="en-US" sz="1400" b="1" dirty="0">
            <a:solidFill>
              <a:schemeClr val="tx1"/>
            </a:solidFill>
          </a:endParaRPr>
        </a:p>
      </dgm:t>
    </dgm:pt>
    <dgm:pt modelId="{96C9B62E-01B7-3A46-92A0-3C5731197D9A}" type="parTrans" cxnId="{DDC69DB5-0225-2A46-A3F6-69E7E2B49C31}">
      <dgm:prSet/>
      <dgm:spPr/>
      <dgm:t>
        <a:bodyPr/>
        <a:lstStyle/>
        <a:p>
          <a:endParaRPr lang="en-US" sz="900"/>
        </a:p>
      </dgm:t>
    </dgm:pt>
    <dgm:pt modelId="{86636703-27D3-CF47-845B-59252E8A9E8C}" type="sibTrans" cxnId="{DDC69DB5-0225-2A46-A3F6-69E7E2B49C31}">
      <dgm:prSet/>
      <dgm:spPr/>
      <dgm:t>
        <a:bodyPr/>
        <a:lstStyle/>
        <a:p>
          <a:endParaRPr lang="en-US" sz="900"/>
        </a:p>
      </dgm:t>
    </dgm:pt>
    <dgm:pt modelId="{6C6F288A-3B69-414F-B764-E8F578914DB1}">
      <dgm:prSet phldrT="[Text]" custT="1"/>
      <dgm:spPr>
        <a:gradFill rotWithShape="0">
          <a:gsLst>
            <a:gs pos="0">
              <a:schemeClr val="accent2">
                <a:lumMod val="60000"/>
                <a:lumOff val="40000"/>
              </a:schemeClr>
            </a:gs>
            <a:gs pos="53000">
              <a:schemeClr val="accent1">
                <a:lumMod val="60000"/>
                <a:lumOff val="40000"/>
              </a:schemeClr>
            </a:gs>
            <a:gs pos="100000">
              <a:schemeClr val="accent2">
                <a:lumMod val="60000"/>
                <a:lumOff val="40000"/>
              </a:schemeClr>
            </a:gs>
          </a:gsLst>
        </a:gradFill>
      </dgm:spPr>
      <dgm:t>
        <a:bodyPr/>
        <a:lstStyle/>
        <a:p>
          <a:pPr marL="865188" indent="0" algn="l">
            <a:tabLst/>
          </a:pPr>
          <a:r>
            <a:rPr lang="en-US" sz="1400" b="1" dirty="0" smtClean="0">
              <a:solidFill>
                <a:schemeClr val="tx1"/>
              </a:solidFill>
            </a:rPr>
            <a:t>  Biofuels</a:t>
          </a:r>
          <a:endParaRPr lang="en-US" sz="1400" b="1" dirty="0">
            <a:solidFill>
              <a:schemeClr val="tx1"/>
            </a:solidFill>
          </a:endParaRPr>
        </a:p>
      </dgm:t>
    </dgm:pt>
    <dgm:pt modelId="{FA749652-F598-BA40-A76F-C14B027FCD80}" type="parTrans" cxnId="{2494FB33-F009-394F-BCA5-107CE26C4264}">
      <dgm:prSet/>
      <dgm:spPr/>
      <dgm:t>
        <a:bodyPr/>
        <a:lstStyle/>
        <a:p>
          <a:endParaRPr lang="en-US" sz="900"/>
        </a:p>
      </dgm:t>
    </dgm:pt>
    <dgm:pt modelId="{EC19E0E1-69EE-4B43-8672-2E5C33D9BDFD}" type="sibTrans" cxnId="{2494FB33-F009-394F-BCA5-107CE26C4264}">
      <dgm:prSet/>
      <dgm:spPr/>
      <dgm:t>
        <a:bodyPr/>
        <a:lstStyle/>
        <a:p>
          <a:endParaRPr lang="en-US" sz="900"/>
        </a:p>
      </dgm:t>
    </dgm:pt>
    <dgm:pt modelId="{8C31F1FB-E043-4745-B245-1D6E7026AE33}">
      <dgm:prSet phldrT="[Text]" custT="1"/>
      <dgm:spPr>
        <a:gradFill rotWithShape="0">
          <a:gsLst>
            <a:gs pos="0">
              <a:schemeClr val="accent2">
                <a:lumMod val="60000"/>
                <a:lumOff val="40000"/>
              </a:schemeClr>
            </a:gs>
            <a:gs pos="53000">
              <a:schemeClr val="accent1">
                <a:lumMod val="60000"/>
                <a:lumOff val="40000"/>
              </a:schemeClr>
            </a:gs>
            <a:gs pos="100000">
              <a:schemeClr val="accent2">
                <a:lumMod val="60000"/>
                <a:lumOff val="40000"/>
              </a:schemeClr>
            </a:gs>
          </a:gsLst>
        </a:gradFill>
      </dgm:spPr>
      <dgm:t>
        <a:bodyPr/>
        <a:lstStyle/>
        <a:p>
          <a:pPr marL="346075" indent="0" algn="l">
            <a:tabLst/>
          </a:pPr>
          <a:r>
            <a:rPr lang="en-US" sz="1400" b="1" dirty="0" smtClean="0">
              <a:solidFill>
                <a:schemeClr val="tx1"/>
              </a:solidFill>
            </a:rPr>
            <a:t>  Energy </a:t>
          </a:r>
          <a:r>
            <a:rPr lang="en-US" sz="1400" b="1" dirty="0">
              <a:solidFill>
                <a:schemeClr val="tx1"/>
              </a:solidFill>
            </a:rPr>
            <a:t>Efficiency</a:t>
          </a:r>
        </a:p>
      </dgm:t>
    </dgm:pt>
    <dgm:pt modelId="{6F820979-F862-D642-93B6-0A053588C32A}">
      <dgm:prSet phldrT="[Text]" custT="1"/>
      <dgm:spPr>
        <a:gradFill rotWithShape="0">
          <a:gsLst>
            <a:gs pos="0">
              <a:schemeClr val="accent2">
                <a:lumMod val="60000"/>
                <a:lumOff val="40000"/>
              </a:schemeClr>
            </a:gs>
            <a:gs pos="53000">
              <a:schemeClr val="accent1">
                <a:lumMod val="60000"/>
                <a:lumOff val="40000"/>
              </a:schemeClr>
            </a:gs>
            <a:gs pos="100000">
              <a:schemeClr val="accent2">
                <a:lumMod val="60000"/>
                <a:lumOff val="40000"/>
              </a:schemeClr>
            </a:gs>
          </a:gsLst>
        </a:gradFill>
      </dgm:spPr>
      <dgm:t>
        <a:bodyPr/>
        <a:lstStyle/>
        <a:p>
          <a:pPr marL="749300" indent="0" algn="l">
            <a:tabLst/>
          </a:pPr>
          <a:r>
            <a:rPr lang="en-US" sz="1400" b="1" dirty="0" smtClean="0">
              <a:solidFill>
                <a:schemeClr val="tx1"/>
              </a:solidFill>
            </a:rPr>
            <a:t>  Solar </a:t>
          </a:r>
          <a:r>
            <a:rPr lang="en-US" sz="1400" b="1" dirty="0">
              <a:solidFill>
                <a:schemeClr val="tx1"/>
              </a:solidFill>
            </a:rPr>
            <a:t>PV</a:t>
          </a:r>
        </a:p>
      </dgm:t>
    </dgm:pt>
    <dgm:pt modelId="{763D215E-802D-674D-B7B2-9681D9687E66}">
      <dgm:prSet phldrT="[Text]" custT="1"/>
      <dgm:spPr>
        <a:gradFill rotWithShape="0">
          <a:gsLst>
            <a:gs pos="0">
              <a:schemeClr val="accent2">
                <a:lumMod val="60000"/>
                <a:lumOff val="40000"/>
              </a:schemeClr>
            </a:gs>
            <a:gs pos="53000">
              <a:schemeClr val="accent1">
                <a:lumMod val="60000"/>
                <a:lumOff val="40000"/>
              </a:schemeClr>
            </a:gs>
            <a:gs pos="100000">
              <a:schemeClr val="accent2">
                <a:lumMod val="60000"/>
                <a:lumOff val="40000"/>
              </a:schemeClr>
            </a:gs>
          </a:gsLst>
        </a:gradFill>
      </dgm:spPr>
      <dgm:t>
        <a:bodyPr/>
        <a:lstStyle/>
        <a:p>
          <a:pPr marL="749300" indent="0" algn="l">
            <a:tabLst/>
          </a:pPr>
          <a:r>
            <a:rPr lang="en-US" sz="1400" b="1" dirty="0" smtClean="0">
              <a:solidFill>
                <a:schemeClr val="tx1"/>
              </a:solidFill>
            </a:rPr>
            <a:t>  Wind</a:t>
          </a:r>
          <a:endParaRPr lang="en-US" sz="1400" b="1" dirty="0">
            <a:solidFill>
              <a:schemeClr val="tx1"/>
            </a:solidFill>
          </a:endParaRPr>
        </a:p>
      </dgm:t>
    </dgm:pt>
    <dgm:pt modelId="{2EC953B1-6CDC-D042-AD02-C8296726F1C2}">
      <dgm:prSet phldrT="[Text]" custT="1"/>
      <dgm:spPr>
        <a:gradFill rotWithShape="0">
          <a:gsLst>
            <a:gs pos="0">
              <a:schemeClr val="accent2">
                <a:lumMod val="60000"/>
                <a:lumOff val="40000"/>
              </a:schemeClr>
            </a:gs>
            <a:gs pos="53000">
              <a:schemeClr val="accent1">
                <a:lumMod val="60000"/>
                <a:lumOff val="40000"/>
              </a:schemeClr>
            </a:gs>
            <a:gs pos="100000">
              <a:schemeClr val="accent2">
                <a:lumMod val="60000"/>
                <a:lumOff val="40000"/>
              </a:schemeClr>
            </a:gs>
          </a:gsLst>
        </a:gradFill>
      </dgm:spPr>
      <dgm:t>
        <a:bodyPr/>
        <a:lstStyle/>
        <a:p>
          <a:pPr marL="346075" indent="0" algn="l">
            <a:tabLst/>
          </a:pPr>
          <a:r>
            <a:rPr lang="en-US" sz="1400" b="1" dirty="0" smtClean="0">
              <a:solidFill>
                <a:schemeClr val="tx1"/>
              </a:solidFill>
            </a:rPr>
            <a:t>  Renewable </a:t>
          </a:r>
          <a:r>
            <a:rPr lang="en-US" sz="1400" b="1" dirty="0">
              <a:solidFill>
                <a:schemeClr val="tx1"/>
              </a:solidFill>
            </a:rPr>
            <a:t>Energy</a:t>
          </a:r>
        </a:p>
      </dgm:t>
    </dgm:pt>
    <dgm:pt modelId="{12A8005F-3646-784D-B5B8-C6DDF67518CA}" type="sibTrans" cxnId="{7EA28F3B-599C-D348-8336-05FEEF87D7C0}">
      <dgm:prSet/>
      <dgm:spPr/>
      <dgm:t>
        <a:bodyPr/>
        <a:lstStyle/>
        <a:p>
          <a:endParaRPr lang="en-US" sz="900"/>
        </a:p>
      </dgm:t>
    </dgm:pt>
    <dgm:pt modelId="{F269CCB9-2938-F546-AF36-9BBF752ADE0D}" type="parTrans" cxnId="{7EA28F3B-599C-D348-8336-05FEEF87D7C0}">
      <dgm:prSet/>
      <dgm:spPr/>
      <dgm:t>
        <a:bodyPr/>
        <a:lstStyle/>
        <a:p>
          <a:endParaRPr lang="en-US" sz="900"/>
        </a:p>
      </dgm:t>
    </dgm:pt>
    <dgm:pt modelId="{E4F5A721-1894-744B-8B26-65D6B7978F83}" type="sibTrans" cxnId="{13EF2AFE-D74C-8045-9452-3564D981915C}">
      <dgm:prSet/>
      <dgm:spPr/>
      <dgm:t>
        <a:bodyPr/>
        <a:lstStyle/>
        <a:p>
          <a:endParaRPr lang="en-US" sz="900"/>
        </a:p>
      </dgm:t>
    </dgm:pt>
    <dgm:pt modelId="{CA2285E1-643F-444F-A447-4DE61D22895D}" type="parTrans" cxnId="{13EF2AFE-D74C-8045-9452-3564D981915C}">
      <dgm:prSet/>
      <dgm:spPr/>
      <dgm:t>
        <a:bodyPr/>
        <a:lstStyle/>
        <a:p>
          <a:endParaRPr lang="en-US" sz="900"/>
        </a:p>
      </dgm:t>
    </dgm:pt>
    <dgm:pt modelId="{16E6F3F4-1F2B-1C46-925A-3495DE5C41DC}">
      <dgm:prSet phldrT="[Text]" custT="1"/>
      <dgm:spPr>
        <a:gradFill rotWithShape="0">
          <a:gsLst>
            <a:gs pos="0">
              <a:schemeClr val="accent2">
                <a:lumMod val="60000"/>
                <a:lumOff val="40000"/>
              </a:schemeClr>
            </a:gs>
            <a:gs pos="53000">
              <a:schemeClr val="accent1">
                <a:lumMod val="60000"/>
                <a:lumOff val="40000"/>
              </a:schemeClr>
            </a:gs>
            <a:gs pos="100000">
              <a:schemeClr val="accent2">
                <a:lumMod val="60000"/>
                <a:lumOff val="40000"/>
              </a:schemeClr>
            </a:gs>
          </a:gsLst>
        </a:gradFill>
      </dgm:spPr>
      <dgm:t>
        <a:bodyPr/>
        <a:lstStyle/>
        <a:p>
          <a:pPr algn="ctr"/>
          <a:r>
            <a:rPr lang="en-US" sz="1600" b="1" dirty="0">
              <a:solidFill>
                <a:schemeClr val="tx1"/>
              </a:solidFill>
            </a:rPr>
            <a:t>Climate Change </a:t>
          </a:r>
          <a:r>
            <a:rPr lang="en-US" sz="1200" b="1" dirty="0" smtClean="0">
              <a:solidFill>
                <a:schemeClr val="tx1"/>
              </a:solidFill>
            </a:rPr>
            <a:t/>
          </a:r>
          <a:br>
            <a:rPr lang="en-US" sz="1200" b="1" dirty="0" smtClean="0">
              <a:solidFill>
                <a:schemeClr val="tx1"/>
              </a:solidFill>
            </a:rPr>
          </a:br>
          <a:r>
            <a:rPr lang="en-US" sz="1600" b="1" dirty="0" smtClean="0">
              <a:solidFill>
                <a:srgbClr val="FF0000"/>
              </a:solidFill>
            </a:rPr>
            <a:t>Energy</a:t>
          </a:r>
          <a:endParaRPr lang="en-US" sz="1600" b="1" dirty="0">
            <a:solidFill>
              <a:srgbClr val="FF0000"/>
            </a:solidFill>
          </a:endParaRPr>
        </a:p>
      </dgm:t>
    </dgm:pt>
    <dgm:pt modelId="{58D882EA-B732-1841-A46F-AE949C2EB86C}" type="sibTrans" cxnId="{BA9A5247-17F4-9343-87E1-32DA976EF113}">
      <dgm:prSet/>
      <dgm:spPr/>
      <dgm:t>
        <a:bodyPr/>
        <a:lstStyle/>
        <a:p>
          <a:endParaRPr lang="en-US" sz="900"/>
        </a:p>
      </dgm:t>
    </dgm:pt>
    <dgm:pt modelId="{19B21743-0725-C342-A5AF-8227D21432E3}" type="parTrans" cxnId="{BA9A5247-17F4-9343-87E1-32DA976EF113}">
      <dgm:prSet custT="1"/>
      <dgm:spPr/>
      <dgm:t>
        <a:bodyPr/>
        <a:lstStyle/>
        <a:p>
          <a:endParaRPr lang="en-US" sz="900"/>
        </a:p>
      </dgm:t>
    </dgm:pt>
    <dgm:pt modelId="{D6A578A4-E2FC-864C-81CD-512C8460D8FA}" type="sibTrans" cxnId="{16D82496-7650-4B43-967A-ADF8DF594346}">
      <dgm:prSet/>
      <dgm:spPr/>
      <dgm:t>
        <a:bodyPr/>
        <a:lstStyle/>
        <a:p>
          <a:endParaRPr lang="en-US" sz="900"/>
        </a:p>
      </dgm:t>
    </dgm:pt>
    <dgm:pt modelId="{369CE8A9-40F9-3842-B140-B986263ED6FF}" type="parTrans" cxnId="{16D82496-7650-4B43-967A-ADF8DF594346}">
      <dgm:prSet/>
      <dgm:spPr/>
      <dgm:t>
        <a:bodyPr/>
        <a:lstStyle/>
        <a:p>
          <a:endParaRPr lang="en-US" sz="900"/>
        </a:p>
      </dgm:t>
    </dgm:pt>
    <dgm:pt modelId="{4C4E5487-ECB9-604B-89A6-08FDB6C73501}" type="sibTrans" cxnId="{E94E9A29-740D-6242-BBFE-B28A678CD3D2}">
      <dgm:prSet/>
      <dgm:spPr/>
      <dgm:t>
        <a:bodyPr/>
        <a:lstStyle/>
        <a:p>
          <a:endParaRPr lang="en-US" sz="900"/>
        </a:p>
      </dgm:t>
    </dgm:pt>
    <dgm:pt modelId="{A9050BD8-878F-3448-A117-6CD649CADA98}" type="parTrans" cxnId="{E94E9A29-740D-6242-BBFE-B28A678CD3D2}">
      <dgm:prSet/>
      <dgm:spPr/>
      <dgm:t>
        <a:bodyPr/>
        <a:lstStyle/>
        <a:p>
          <a:endParaRPr lang="en-US" sz="900"/>
        </a:p>
      </dgm:t>
    </dgm:pt>
    <dgm:pt modelId="{1B5F3E94-B780-5744-AE4B-7D15FC83E2FB}">
      <dgm:prSet phldrT="[Text]" custT="1"/>
      <dgm:spPr>
        <a:gradFill rotWithShape="0">
          <a:gsLst>
            <a:gs pos="0">
              <a:schemeClr val="accent2">
                <a:lumMod val="60000"/>
                <a:lumOff val="40000"/>
              </a:schemeClr>
            </a:gs>
            <a:gs pos="53000">
              <a:schemeClr val="accent1">
                <a:lumMod val="60000"/>
                <a:lumOff val="40000"/>
              </a:schemeClr>
            </a:gs>
            <a:gs pos="100000">
              <a:schemeClr val="accent2">
                <a:lumMod val="60000"/>
                <a:lumOff val="40000"/>
              </a:schemeClr>
            </a:gs>
          </a:gsLst>
        </a:gradFill>
      </dgm:spPr>
      <dgm:t>
        <a:bodyPr/>
        <a:lstStyle/>
        <a:p>
          <a:pPr marL="865188" indent="0" algn="l">
            <a:tabLst/>
          </a:pPr>
          <a:r>
            <a:rPr lang="en-US" sz="1400" b="1" dirty="0" smtClean="0">
              <a:solidFill>
                <a:schemeClr val="tx1"/>
              </a:solidFill>
            </a:rPr>
            <a:t>  Propane</a:t>
          </a:r>
          <a:endParaRPr lang="en-US" sz="1400" b="1" dirty="0">
            <a:solidFill>
              <a:schemeClr val="tx1"/>
            </a:solidFill>
          </a:endParaRPr>
        </a:p>
      </dgm:t>
    </dgm:pt>
    <dgm:pt modelId="{78E62153-D6AC-C14A-857B-6C8403D98D60}" type="parTrans" cxnId="{D01F6D17-F09B-C54B-A0CC-61C779338255}">
      <dgm:prSet/>
      <dgm:spPr/>
      <dgm:t>
        <a:bodyPr/>
        <a:lstStyle/>
        <a:p>
          <a:endParaRPr lang="en-US"/>
        </a:p>
      </dgm:t>
    </dgm:pt>
    <dgm:pt modelId="{F4003D56-CFEF-F447-B2AE-E9A946F6A0F8}" type="sibTrans" cxnId="{D01F6D17-F09B-C54B-A0CC-61C779338255}">
      <dgm:prSet/>
      <dgm:spPr/>
      <dgm:t>
        <a:bodyPr/>
        <a:lstStyle/>
        <a:p>
          <a:endParaRPr lang="en-US"/>
        </a:p>
      </dgm:t>
    </dgm:pt>
    <dgm:pt modelId="{726DFFC3-A2E3-944F-8F7B-BB70965FAC73}" type="pres">
      <dgm:prSet presAssocID="{AB44F49D-6B74-194D-AA73-AE3C316AF9E7}" presName="cycle" presStyleCnt="0">
        <dgm:presLayoutVars>
          <dgm:chMax val="1"/>
          <dgm:dir/>
          <dgm:animLvl val="ctr"/>
          <dgm:resizeHandles val="exact"/>
        </dgm:presLayoutVars>
      </dgm:prSet>
      <dgm:spPr/>
      <dgm:t>
        <a:bodyPr/>
        <a:lstStyle/>
        <a:p>
          <a:endParaRPr lang="en-US"/>
        </a:p>
      </dgm:t>
    </dgm:pt>
    <dgm:pt modelId="{63DA59A2-AD52-4445-A799-F5A493618CF2}" type="pres">
      <dgm:prSet presAssocID="{9570FC87-829E-034A-9AD4-DFCD41454E53}" presName="centerShape" presStyleLbl="node0" presStyleIdx="0" presStyleCnt="1" custScaleX="161530" custScaleY="96482" custLinFactNeighborX="-34962" custLinFactNeighborY="-1905"/>
      <dgm:spPr/>
      <dgm:t>
        <a:bodyPr/>
        <a:lstStyle/>
        <a:p>
          <a:endParaRPr lang="en-US"/>
        </a:p>
      </dgm:t>
    </dgm:pt>
    <dgm:pt modelId="{8D16C0E7-FE2D-F143-B597-F61129068833}" type="pres">
      <dgm:prSet presAssocID="{19B21743-0725-C342-A5AF-8227D21432E3}" presName="Name9" presStyleLbl="parChTrans1D2" presStyleIdx="0" presStyleCnt="2"/>
      <dgm:spPr/>
      <dgm:t>
        <a:bodyPr/>
        <a:lstStyle/>
        <a:p>
          <a:endParaRPr lang="en-US"/>
        </a:p>
      </dgm:t>
    </dgm:pt>
    <dgm:pt modelId="{A176F8E9-9362-DC46-8837-27D1E75B76C5}" type="pres">
      <dgm:prSet presAssocID="{19B21743-0725-C342-A5AF-8227D21432E3}" presName="connTx" presStyleLbl="parChTrans1D2" presStyleIdx="0" presStyleCnt="2"/>
      <dgm:spPr/>
      <dgm:t>
        <a:bodyPr/>
        <a:lstStyle/>
        <a:p>
          <a:endParaRPr lang="en-US"/>
        </a:p>
      </dgm:t>
    </dgm:pt>
    <dgm:pt modelId="{4181D403-86CD-0B4F-AA25-2F02FDA580DE}" type="pres">
      <dgm:prSet presAssocID="{16E6F3F4-1F2B-1C46-925A-3495DE5C41DC}" presName="node" presStyleLbl="node1" presStyleIdx="0" presStyleCnt="2" custScaleX="187875" custScaleY="111881" custRadScaleRad="128694" custRadScaleInc="56793">
        <dgm:presLayoutVars>
          <dgm:bulletEnabled val="1"/>
        </dgm:presLayoutVars>
      </dgm:prSet>
      <dgm:spPr/>
      <dgm:t>
        <a:bodyPr/>
        <a:lstStyle/>
        <a:p>
          <a:endParaRPr lang="en-US"/>
        </a:p>
      </dgm:t>
    </dgm:pt>
    <dgm:pt modelId="{3DC80830-3278-4D4F-AD48-8DF50CC7FE5E}" type="pres">
      <dgm:prSet presAssocID="{728A4633-D936-A543-94A9-19B6E47CD400}" presName="Name9" presStyleLbl="parChTrans1D2" presStyleIdx="1" presStyleCnt="2"/>
      <dgm:spPr/>
      <dgm:t>
        <a:bodyPr/>
        <a:lstStyle/>
        <a:p>
          <a:endParaRPr lang="en-US"/>
        </a:p>
      </dgm:t>
    </dgm:pt>
    <dgm:pt modelId="{0A1B742B-E577-B741-94A8-A0CB35C797E7}" type="pres">
      <dgm:prSet presAssocID="{728A4633-D936-A543-94A9-19B6E47CD400}" presName="connTx" presStyleLbl="parChTrans1D2" presStyleIdx="1" presStyleCnt="2"/>
      <dgm:spPr/>
      <dgm:t>
        <a:bodyPr/>
        <a:lstStyle/>
        <a:p>
          <a:endParaRPr lang="en-US"/>
        </a:p>
      </dgm:t>
    </dgm:pt>
    <dgm:pt modelId="{A7DCD03B-813A-524F-B91E-A7D59EF56120}" type="pres">
      <dgm:prSet presAssocID="{522ECEF7-646A-974E-9C3E-6BE5C17B1083}" presName="node" presStyleLbl="node1" presStyleIdx="1" presStyleCnt="2" custScaleX="191990" custScaleY="188851" custRadScaleRad="98452" custRadScaleInc="-63261">
        <dgm:presLayoutVars>
          <dgm:bulletEnabled val="1"/>
        </dgm:presLayoutVars>
      </dgm:prSet>
      <dgm:spPr/>
      <dgm:t>
        <a:bodyPr/>
        <a:lstStyle/>
        <a:p>
          <a:endParaRPr lang="en-US"/>
        </a:p>
      </dgm:t>
    </dgm:pt>
  </dgm:ptLst>
  <dgm:cxnLst>
    <dgm:cxn modelId="{E4451DBE-F559-FB4F-83BB-62955A33D605}" type="presOf" srcId="{19B21743-0725-C342-A5AF-8227D21432E3}" destId="{8D16C0E7-FE2D-F143-B597-F61129068833}" srcOrd="0" destOrd="0" presId="urn:microsoft.com/office/officeart/2005/8/layout/radial1"/>
    <dgm:cxn modelId="{973BA0D5-6277-CC48-875A-6ADDB181CE4D}" type="presOf" srcId="{16E6F3F4-1F2B-1C46-925A-3495DE5C41DC}" destId="{4181D403-86CD-0B4F-AA25-2F02FDA580DE}" srcOrd="0" destOrd="0" presId="urn:microsoft.com/office/officeart/2005/8/layout/radial1"/>
    <dgm:cxn modelId="{A6C221EF-389C-6A48-A5D3-9F2FB6917FA0}" type="presOf" srcId="{AB44F49D-6B74-194D-AA73-AE3C316AF9E7}" destId="{726DFFC3-A2E3-944F-8F7B-BB70965FAC73}" srcOrd="0" destOrd="0" presId="urn:microsoft.com/office/officeart/2005/8/layout/radial1"/>
    <dgm:cxn modelId="{84AB88B9-8957-9841-8787-FBA950DEAB95}" srcId="{BBAA83BD-3E20-C84F-BF54-34F74E6BD79A}" destId="{3F33B5BC-46A1-4F4C-A5EE-F50FF5BE8CB8}" srcOrd="0" destOrd="0" parTransId="{73321868-4C05-DB4A-B01B-F9F4D439F735}" sibTransId="{433B12EB-2F47-9A43-AB75-EF917B4164FB}"/>
    <dgm:cxn modelId="{27984D47-1345-C149-8570-02F6E500197B}" type="presOf" srcId="{A093D4E7-7314-5344-B2B0-7081694E3F0E}" destId="{A7DCD03B-813A-524F-B91E-A7D59EF56120}" srcOrd="0" destOrd="4" presId="urn:microsoft.com/office/officeart/2005/8/layout/radial1"/>
    <dgm:cxn modelId="{B57C459E-345D-3F4A-886E-3D64634EE343}" srcId="{9570FC87-829E-034A-9AD4-DFCD41454E53}" destId="{522ECEF7-646A-974E-9C3E-6BE5C17B1083}" srcOrd="1" destOrd="0" parTransId="{728A4633-D936-A543-94A9-19B6E47CD400}" sibTransId="{02EF6CE3-412D-7B44-8213-53E40B83D6BB}"/>
    <dgm:cxn modelId="{F8BA6680-7078-2842-95DB-3B12DF6F7191}" type="presOf" srcId="{625967FE-668B-9742-A858-BF3FC2470B3A}" destId="{A7DCD03B-813A-524F-B91E-A7D59EF56120}" srcOrd="0" destOrd="3" presId="urn:microsoft.com/office/officeart/2005/8/layout/radial1"/>
    <dgm:cxn modelId="{16D82496-7650-4B43-967A-ADF8DF594346}" srcId="{16E6F3F4-1F2B-1C46-925A-3495DE5C41DC}" destId="{8C31F1FB-E043-4745-B245-1D6E7026AE33}" srcOrd="1" destOrd="0" parTransId="{369CE8A9-40F9-3842-B140-B986263ED6FF}" sibTransId="{D6A578A4-E2FC-864C-81CD-512C8460D8FA}"/>
    <dgm:cxn modelId="{8B4B28B0-8C86-3D48-8F73-F855FF844D0F}" type="presOf" srcId="{845E94ED-CD24-FF40-BD34-678D1AE5CD45}" destId="{A7DCD03B-813A-524F-B91E-A7D59EF56120}" srcOrd="0" destOrd="1" presId="urn:microsoft.com/office/officeart/2005/8/layout/radial1"/>
    <dgm:cxn modelId="{60628EA1-FC91-484D-860E-918DB8CD68FF}" srcId="{845E94ED-CD24-FF40-BD34-678D1AE5CD45}" destId="{6B10EA5F-5E2E-C44D-AE1E-DDA59E741AA5}" srcOrd="0" destOrd="0" parTransId="{DCFE1372-0B65-1C45-8192-43343379A883}" sibTransId="{0EE2A2AE-E633-AC47-9451-C6A195288966}"/>
    <dgm:cxn modelId="{D01F6D17-F09B-C54B-A0CC-61C779338255}" srcId="{BBAA83BD-3E20-C84F-BF54-34F74E6BD79A}" destId="{1B5F3E94-B780-5744-AE4B-7D15FC83E2FB}" srcOrd="2" destOrd="0" parTransId="{78E62153-D6AC-C14A-857B-6C8403D98D60}" sibTransId="{F4003D56-CFEF-F447-B2AE-E9A946F6A0F8}"/>
    <dgm:cxn modelId="{7EA28F3B-599C-D348-8336-05FEEF87D7C0}" srcId="{2EC953B1-6CDC-D042-AD02-C8296726F1C2}" destId="{6F820979-F862-D642-93B6-0A053588C32A}" srcOrd="1" destOrd="0" parTransId="{F269CCB9-2938-F546-AF36-9BBF752ADE0D}" sibTransId="{12A8005F-3646-784D-B5B8-C6DDF67518CA}"/>
    <dgm:cxn modelId="{DDE87F07-3BC9-1F41-A142-419CC8A21E61}" type="presOf" srcId="{9F198457-B52C-F940-8DC6-BC9C53F592CC}" destId="{A7DCD03B-813A-524F-B91E-A7D59EF56120}" srcOrd="0" destOrd="7" presId="urn:microsoft.com/office/officeart/2005/8/layout/radial1"/>
    <dgm:cxn modelId="{2494FB33-F009-394F-BCA5-107CE26C4264}" srcId="{BBAA83BD-3E20-C84F-BF54-34F74E6BD79A}" destId="{6C6F288A-3B69-414F-B764-E8F578914DB1}" srcOrd="3" destOrd="0" parTransId="{FA749652-F598-BA40-A76F-C14B027FCD80}" sibTransId="{EC19E0E1-69EE-4B43-8672-2E5C33D9BDFD}"/>
    <dgm:cxn modelId="{AA345094-6BF6-4E46-8624-C383C161595D}" type="presOf" srcId="{3F33B5BC-46A1-4F4C-A5EE-F50FF5BE8CB8}" destId="{A7DCD03B-813A-524F-B91E-A7D59EF56120}" srcOrd="0" destOrd="6" presId="urn:microsoft.com/office/officeart/2005/8/layout/radial1"/>
    <dgm:cxn modelId="{E42D8C4D-489E-0B44-885B-D82690DC59F9}" type="presOf" srcId="{522ECEF7-646A-974E-9C3E-6BE5C17B1083}" destId="{A7DCD03B-813A-524F-B91E-A7D59EF56120}" srcOrd="0" destOrd="0" presId="urn:microsoft.com/office/officeart/2005/8/layout/radial1"/>
    <dgm:cxn modelId="{BA9A5247-17F4-9343-87E1-32DA976EF113}" srcId="{9570FC87-829E-034A-9AD4-DFCD41454E53}" destId="{16E6F3F4-1F2B-1C46-925A-3495DE5C41DC}" srcOrd="0" destOrd="0" parTransId="{19B21743-0725-C342-A5AF-8227D21432E3}" sibTransId="{58D882EA-B732-1841-A46F-AE949C2EB86C}"/>
    <dgm:cxn modelId="{BFDE2FB0-3088-9245-90A8-E8167026EE46}" srcId="{522ECEF7-646A-974E-9C3E-6BE5C17B1083}" destId="{845E94ED-CD24-FF40-BD34-678D1AE5CD45}" srcOrd="0" destOrd="0" parTransId="{836A9E0B-FE28-C445-A623-611F9A555863}" sibTransId="{E28CC09C-C0A1-E347-9DA5-734989EB7805}"/>
    <dgm:cxn modelId="{F1A34EBB-D03F-754E-A89D-FC97D35B9BA4}" type="presOf" srcId="{6C6F288A-3B69-414F-B764-E8F578914DB1}" destId="{A7DCD03B-813A-524F-B91E-A7D59EF56120}" srcOrd="0" destOrd="9" presId="urn:microsoft.com/office/officeart/2005/8/layout/radial1"/>
    <dgm:cxn modelId="{E59C2F32-A2A7-D541-AFDF-65C59A14FF71}" type="presOf" srcId="{1B5F3E94-B780-5744-AE4B-7D15FC83E2FB}" destId="{A7DCD03B-813A-524F-B91E-A7D59EF56120}" srcOrd="0" destOrd="8" presId="urn:microsoft.com/office/officeart/2005/8/layout/radial1"/>
    <dgm:cxn modelId="{4CAF56A2-593F-164E-9F95-D164C57F416E}" type="presOf" srcId="{BBAA83BD-3E20-C84F-BF54-34F74E6BD79A}" destId="{A7DCD03B-813A-524F-B91E-A7D59EF56120}" srcOrd="0" destOrd="5" presId="urn:microsoft.com/office/officeart/2005/8/layout/radial1"/>
    <dgm:cxn modelId="{DDC69DB5-0225-2A46-A3F6-69E7E2B49C31}" srcId="{BBAA83BD-3E20-C84F-BF54-34F74E6BD79A}" destId="{9F198457-B52C-F940-8DC6-BC9C53F592CC}" srcOrd="1" destOrd="0" parTransId="{96C9B62E-01B7-3A46-92A0-3C5731197D9A}" sibTransId="{86636703-27D3-CF47-845B-59252E8A9E8C}"/>
    <dgm:cxn modelId="{13EF2AFE-D74C-8045-9452-3564D981915C}" srcId="{2EC953B1-6CDC-D042-AD02-C8296726F1C2}" destId="{763D215E-802D-674D-B7B2-9681D9687E66}" srcOrd="0" destOrd="0" parTransId="{CA2285E1-643F-444F-A447-4DE61D22895D}" sibTransId="{E4F5A721-1894-744B-8B26-65D6B7978F83}"/>
    <dgm:cxn modelId="{E2E99D98-BC89-DB4D-8723-7D7B5F38872E}" srcId="{AB44F49D-6B74-194D-AA73-AE3C316AF9E7}" destId="{9570FC87-829E-034A-9AD4-DFCD41454E53}" srcOrd="0" destOrd="0" parTransId="{D4A1FEB9-A129-724B-BA27-DD922424E3EA}" sibTransId="{B9700B45-CE1D-8C44-95BE-C970F669C54C}"/>
    <dgm:cxn modelId="{654EAC34-B9EF-1A41-8981-A8757009729E}" type="presOf" srcId="{2EC953B1-6CDC-D042-AD02-C8296726F1C2}" destId="{4181D403-86CD-0B4F-AA25-2F02FDA580DE}" srcOrd="0" destOrd="1" presId="urn:microsoft.com/office/officeart/2005/8/layout/radial1"/>
    <dgm:cxn modelId="{93BF511E-ECDA-8648-9AEB-7FA29B12A3AA}" type="presOf" srcId="{6B10EA5F-5E2E-C44D-AE1E-DDA59E741AA5}" destId="{A7DCD03B-813A-524F-B91E-A7D59EF56120}" srcOrd="0" destOrd="2" presId="urn:microsoft.com/office/officeart/2005/8/layout/radial1"/>
    <dgm:cxn modelId="{D7F0EAD4-802A-924C-BCA8-87E8C9BA4138}" type="presOf" srcId="{728A4633-D936-A543-94A9-19B6E47CD400}" destId="{0A1B742B-E577-B741-94A8-A0CB35C797E7}" srcOrd="1" destOrd="0" presId="urn:microsoft.com/office/officeart/2005/8/layout/radial1"/>
    <dgm:cxn modelId="{661CC908-8FAE-4244-A118-3980FF69A079}" type="presOf" srcId="{19B21743-0725-C342-A5AF-8227D21432E3}" destId="{A176F8E9-9362-DC46-8837-27D1E75B76C5}" srcOrd="1" destOrd="0" presId="urn:microsoft.com/office/officeart/2005/8/layout/radial1"/>
    <dgm:cxn modelId="{F4C0A839-3F3E-3D42-BCC7-2FE1E968C936}" type="presOf" srcId="{9570FC87-829E-034A-9AD4-DFCD41454E53}" destId="{63DA59A2-AD52-4445-A799-F5A493618CF2}" srcOrd="0" destOrd="0" presId="urn:microsoft.com/office/officeart/2005/8/layout/radial1"/>
    <dgm:cxn modelId="{D5028A9D-F964-0849-9197-373A46E423B2}" srcId="{845E94ED-CD24-FF40-BD34-678D1AE5CD45}" destId="{A093D4E7-7314-5344-B2B0-7081694E3F0E}" srcOrd="2" destOrd="0" parTransId="{92F23470-EC4E-1048-B3B8-DD61E3C762F6}" sibTransId="{5AAA6DB6-91BF-E944-8AA8-A8EF45A1ADF1}"/>
    <dgm:cxn modelId="{17191AE9-D0F4-2245-8916-0D53C7B3EE27}" type="presOf" srcId="{728A4633-D936-A543-94A9-19B6E47CD400}" destId="{3DC80830-3278-4D4F-AD48-8DF50CC7FE5E}" srcOrd="0" destOrd="0" presId="urn:microsoft.com/office/officeart/2005/8/layout/radial1"/>
    <dgm:cxn modelId="{70D970FB-18FD-B343-9C2E-28C7E1A8AEB5}" type="presOf" srcId="{6F820979-F862-D642-93B6-0A053588C32A}" destId="{4181D403-86CD-0B4F-AA25-2F02FDA580DE}" srcOrd="0" destOrd="3" presId="urn:microsoft.com/office/officeart/2005/8/layout/radial1"/>
    <dgm:cxn modelId="{E6F55A44-B43D-8648-8B17-78E8B4FB533B}" srcId="{845E94ED-CD24-FF40-BD34-678D1AE5CD45}" destId="{625967FE-668B-9742-A858-BF3FC2470B3A}" srcOrd="1" destOrd="0" parTransId="{E1A759FD-3CED-D248-9DB9-442656069BD1}" sibTransId="{E99C1B71-E689-A24F-8595-926E93C8AC14}"/>
    <dgm:cxn modelId="{63AD307F-9EBC-0B4B-B17D-EA6CEB8D2CE4}" srcId="{522ECEF7-646A-974E-9C3E-6BE5C17B1083}" destId="{BBAA83BD-3E20-C84F-BF54-34F74E6BD79A}" srcOrd="1" destOrd="0" parTransId="{ADD7F5FC-CE7C-E64E-9C63-40657A2429FD}" sibTransId="{67D6FCDF-6CD0-D142-873B-91FE8AF0A90E}"/>
    <dgm:cxn modelId="{F8FE2186-EE40-5040-8F16-507C7B802940}" type="presOf" srcId="{763D215E-802D-674D-B7B2-9681D9687E66}" destId="{4181D403-86CD-0B4F-AA25-2F02FDA580DE}" srcOrd="0" destOrd="2" presId="urn:microsoft.com/office/officeart/2005/8/layout/radial1"/>
    <dgm:cxn modelId="{D05CC34D-C09E-9A44-AF06-DAEC3464F64B}" type="presOf" srcId="{8C31F1FB-E043-4745-B245-1D6E7026AE33}" destId="{4181D403-86CD-0B4F-AA25-2F02FDA580DE}" srcOrd="0" destOrd="4" presId="urn:microsoft.com/office/officeart/2005/8/layout/radial1"/>
    <dgm:cxn modelId="{E94E9A29-740D-6242-BBFE-B28A678CD3D2}" srcId="{16E6F3F4-1F2B-1C46-925A-3495DE5C41DC}" destId="{2EC953B1-6CDC-D042-AD02-C8296726F1C2}" srcOrd="0" destOrd="0" parTransId="{A9050BD8-878F-3448-A117-6CD649CADA98}" sibTransId="{4C4E5487-ECB9-604B-89A6-08FDB6C73501}"/>
    <dgm:cxn modelId="{ACCC4AF5-55EA-E34F-B993-D11000B67AF2}" type="presParOf" srcId="{726DFFC3-A2E3-944F-8F7B-BB70965FAC73}" destId="{63DA59A2-AD52-4445-A799-F5A493618CF2}" srcOrd="0" destOrd="0" presId="urn:microsoft.com/office/officeart/2005/8/layout/radial1"/>
    <dgm:cxn modelId="{47424949-046D-874E-8FE3-D5FB9CAA9135}" type="presParOf" srcId="{726DFFC3-A2E3-944F-8F7B-BB70965FAC73}" destId="{8D16C0E7-FE2D-F143-B597-F61129068833}" srcOrd="1" destOrd="0" presId="urn:microsoft.com/office/officeart/2005/8/layout/radial1"/>
    <dgm:cxn modelId="{09E796B8-1288-2749-83D9-EB6E788F295C}" type="presParOf" srcId="{8D16C0E7-FE2D-F143-B597-F61129068833}" destId="{A176F8E9-9362-DC46-8837-27D1E75B76C5}" srcOrd="0" destOrd="0" presId="urn:microsoft.com/office/officeart/2005/8/layout/radial1"/>
    <dgm:cxn modelId="{4F126495-1394-2F45-B7FA-26C0ED0784D2}" type="presParOf" srcId="{726DFFC3-A2E3-944F-8F7B-BB70965FAC73}" destId="{4181D403-86CD-0B4F-AA25-2F02FDA580DE}" srcOrd="2" destOrd="0" presId="urn:microsoft.com/office/officeart/2005/8/layout/radial1"/>
    <dgm:cxn modelId="{90E70D52-7B8E-D14D-A78A-D9A2E4561934}" type="presParOf" srcId="{726DFFC3-A2E3-944F-8F7B-BB70965FAC73}" destId="{3DC80830-3278-4D4F-AD48-8DF50CC7FE5E}" srcOrd="3" destOrd="0" presId="urn:microsoft.com/office/officeart/2005/8/layout/radial1"/>
    <dgm:cxn modelId="{BE3DAD2F-05C4-1140-834D-126E9ADC83BB}" type="presParOf" srcId="{3DC80830-3278-4D4F-AD48-8DF50CC7FE5E}" destId="{0A1B742B-E577-B741-94A8-A0CB35C797E7}" srcOrd="0" destOrd="0" presId="urn:microsoft.com/office/officeart/2005/8/layout/radial1"/>
    <dgm:cxn modelId="{A54F093F-1B94-8B42-91BE-07D4FC340756}" type="presParOf" srcId="{726DFFC3-A2E3-944F-8F7B-BB70965FAC73}" destId="{A7DCD03B-813A-524F-B91E-A7D59EF56120}" srcOrd="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44F49D-6B74-194D-AA73-AE3C316AF9E7}" type="doc">
      <dgm:prSet loTypeId="urn:microsoft.com/office/officeart/2009/3/layout/HorizontalOrganizationChart" loCatId="" qsTypeId="urn:microsoft.com/office/officeart/2005/8/quickstyle/3D1" qsCatId="3D" csTypeId="urn:microsoft.com/office/officeart/2005/8/colors/colorful3" csCatId="colorful" phldr="1"/>
      <dgm:spPr/>
      <dgm:t>
        <a:bodyPr/>
        <a:lstStyle/>
        <a:p>
          <a:endParaRPr lang="en-US"/>
        </a:p>
      </dgm:t>
    </dgm:pt>
    <dgm:pt modelId="{9570FC87-829E-034A-9AD4-DFCD41454E53}">
      <dgm:prSet phldrT="[Text]" custT="1"/>
      <dgm:spPr/>
      <dgm:t>
        <a:bodyPr/>
        <a:lstStyle/>
        <a:p>
          <a:r>
            <a:rPr lang="en-US" sz="1050" b="1" smtClean="0">
              <a:solidFill>
                <a:srgbClr val="FFFF00"/>
              </a:solidFill>
            </a:rPr>
            <a:t>Sustainability</a:t>
          </a:r>
          <a:endParaRPr lang="en-US" sz="1050" b="1">
            <a:solidFill>
              <a:srgbClr val="FFFF00"/>
            </a:solidFill>
          </a:endParaRPr>
        </a:p>
      </dgm:t>
    </dgm:pt>
    <dgm:pt modelId="{D4A1FEB9-A129-724B-BA27-DD922424E3EA}" type="parTrans" cxnId="{E2E99D98-BC89-DB4D-8723-7D7B5F38872E}">
      <dgm:prSet/>
      <dgm:spPr/>
      <dgm:t>
        <a:bodyPr/>
        <a:lstStyle/>
        <a:p>
          <a:endParaRPr lang="en-US" sz="2000" b="1">
            <a:solidFill>
              <a:schemeClr val="tx1"/>
            </a:solidFill>
          </a:endParaRPr>
        </a:p>
      </dgm:t>
    </dgm:pt>
    <dgm:pt modelId="{B9700B45-CE1D-8C44-95BE-C970F669C54C}" type="sibTrans" cxnId="{E2E99D98-BC89-DB4D-8723-7D7B5F38872E}">
      <dgm:prSet/>
      <dgm:spPr/>
      <dgm:t>
        <a:bodyPr/>
        <a:lstStyle/>
        <a:p>
          <a:endParaRPr lang="en-US" sz="2000" b="1">
            <a:solidFill>
              <a:schemeClr val="tx1"/>
            </a:solidFill>
          </a:endParaRPr>
        </a:p>
      </dgm:t>
    </dgm:pt>
    <dgm:pt modelId="{0DFBCF30-D164-FE41-9C8F-E4703D2DB6BE}">
      <dgm:prSet phldrT="[Text]" custT="1"/>
      <dgm:spPr>
        <a:gradFill rotWithShape="0">
          <a:gsLst>
            <a:gs pos="0">
              <a:schemeClr val="accent4">
                <a:hueOff val="0"/>
                <a:satOff val="0"/>
                <a:lumOff val="0"/>
                <a:alphaOff val="0"/>
                <a:satMod val="103000"/>
                <a:lumMod val="102000"/>
                <a:tint val="94000"/>
              </a:schemeClr>
            </a:gs>
            <a:gs pos="24000">
              <a:schemeClr val="accent4">
                <a:lumMod val="60000"/>
                <a:lumOff val="40000"/>
              </a:schemeClr>
            </a:gs>
            <a:gs pos="100000">
              <a:schemeClr val="accent4">
                <a:lumMod val="20000"/>
                <a:lumOff val="80000"/>
              </a:schemeClr>
            </a:gs>
          </a:gsLst>
        </a:gradFill>
      </dgm:spPr>
      <dgm:t>
        <a:bodyPr/>
        <a:lstStyle/>
        <a:p>
          <a:r>
            <a:rPr lang="en-US" sz="1050" b="1" smtClean="0">
              <a:solidFill>
                <a:schemeClr val="tx1"/>
              </a:solidFill>
            </a:rPr>
            <a:t>Climate Change Mitigation</a:t>
          </a:r>
          <a:endParaRPr lang="en-US" sz="1050" b="1">
            <a:solidFill>
              <a:schemeClr val="tx1"/>
            </a:solidFill>
          </a:endParaRPr>
        </a:p>
      </dgm:t>
    </dgm:pt>
    <dgm:pt modelId="{C18D9696-1532-504B-9B11-4098947EDE59}" type="parTrans" cxnId="{7A438E78-4733-294F-8C1C-BC27E46AA8B3}">
      <dgm:prSet/>
      <dgm:spPr/>
      <dgm:t>
        <a:bodyPr/>
        <a:lstStyle/>
        <a:p>
          <a:endParaRPr lang="en-US" sz="2000" b="1">
            <a:solidFill>
              <a:schemeClr val="tx1"/>
            </a:solidFill>
          </a:endParaRPr>
        </a:p>
      </dgm:t>
    </dgm:pt>
    <dgm:pt modelId="{8C99A005-069D-1D4B-8571-4D8A16A8043D}" type="sibTrans" cxnId="{7A438E78-4733-294F-8C1C-BC27E46AA8B3}">
      <dgm:prSet/>
      <dgm:spPr/>
      <dgm:t>
        <a:bodyPr/>
        <a:lstStyle/>
        <a:p>
          <a:endParaRPr lang="en-US" sz="2000" b="1">
            <a:solidFill>
              <a:schemeClr val="tx1"/>
            </a:solidFill>
          </a:endParaRPr>
        </a:p>
      </dgm:t>
    </dgm:pt>
    <dgm:pt modelId="{17C5C9B5-AE40-D94B-8D39-E1EB6D9B1A17}">
      <dgm:prSet phldrT="[Text]" custT="1"/>
      <dgm:spPr/>
      <dgm:t>
        <a:bodyPr/>
        <a:lstStyle/>
        <a:p>
          <a:r>
            <a:rPr lang="en-US" sz="1050" b="1" smtClean="0">
              <a:solidFill>
                <a:schemeClr val="tx1"/>
              </a:solidFill>
            </a:rPr>
            <a:t>Renewable Energy</a:t>
          </a:r>
          <a:endParaRPr lang="en-US" sz="1050" b="1">
            <a:solidFill>
              <a:schemeClr val="tx1"/>
            </a:solidFill>
          </a:endParaRPr>
        </a:p>
      </dgm:t>
    </dgm:pt>
    <dgm:pt modelId="{A9338A08-2F58-AB41-8A89-66FCF724FC90}" type="parTrans" cxnId="{0FCF4915-2D8A-B348-81AC-D05AF5689F75}">
      <dgm:prSet/>
      <dgm:spPr/>
      <dgm:t>
        <a:bodyPr/>
        <a:lstStyle/>
        <a:p>
          <a:endParaRPr lang="en-US" sz="2000" b="1">
            <a:solidFill>
              <a:schemeClr val="tx1"/>
            </a:solidFill>
          </a:endParaRPr>
        </a:p>
      </dgm:t>
    </dgm:pt>
    <dgm:pt modelId="{5497374A-34DF-4744-AE6E-D0DF4C73AF2D}" type="sibTrans" cxnId="{0FCF4915-2D8A-B348-81AC-D05AF5689F75}">
      <dgm:prSet/>
      <dgm:spPr/>
      <dgm:t>
        <a:bodyPr/>
        <a:lstStyle/>
        <a:p>
          <a:endParaRPr lang="en-US" sz="2000" b="1">
            <a:solidFill>
              <a:schemeClr val="tx1"/>
            </a:solidFill>
          </a:endParaRPr>
        </a:p>
      </dgm:t>
    </dgm:pt>
    <dgm:pt modelId="{6D6F7AAA-71B5-8B4D-8DD2-86AA92A52B4F}">
      <dgm:prSet phldrT="[Text]" custT="1"/>
      <dgm:spPr/>
      <dgm:t>
        <a:bodyPr/>
        <a:lstStyle/>
        <a:p>
          <a:r>
            <a:rPr lang="en-US" sz="1050" b="1" smtClean="0">
              <a:solidFill>
                <a:schemeClr val="tx1"/>
              </a:solidFill>
            </a:rPr>
            <a:t>Energy Efficiency</a:t>
          </a:r>
          <a:endParaRPr lang="en-US" sz="1050" b="1">
            <a:solidFill>
              <a:schemeClr val="tx1"/>
            </a:solidFill>
          </a:endParaRPr>
        </a:p>
      </dgm:t>
    </dgm:pt>
    <dgm:pt modelId="{64403C2A-7AB3-7A44-AEFA-1F7A508D37D4}" type="parTrans" cxnId="{78F4A82B-7EB0-D743-B493-698FB11F331D}">
      <dgm:prSet/>
      <dgm:spPr/>
      <dgm:t>
        <a:bodyPr/>
        <a:lstStyle/>
        <a:p>
          <a:endParaRPr lang="en-US" sz="2000" b="1">
            <a:solidFill>
              <a:schemeClr val="tx1"/>
            </a:solidFill>
          </a:endParaRPr>
        </a:p>
      </dgm:t>
    </dgm:pt>
    <dgm:pt modelId="{7C366184-FDA5-914C-8BEB-B0C5E9F04C06}" type="sibTrans" cxnId="{78F4A82B-7EB0-D743-B493-698FB11F331D}">
      <dgm:prSet/>
      <dgm:spPr/>
      <dgm:t>
        <a:bodyPr/>
        <a:lstStyle/>
        <a:p>
          <a:endParaRPr lang="en-US" sz="2000" b="1">
            <a:solidFill>
              <a:schemeClr val="tx1"/>
            </a:solidFill>
          </a:endParaRPr>
        </a:p>
      </dgm:t>
    </dgm:pt>
    <dgm:pt modelId="{A4A6C776-AA56-C84A-818D-37FBF2F376B2}">
      <dgm:prSet phldrT="[Text]" custT="1"/>
      <dgm:spPr>
        <a:gradFill rotWithShape="0">
          <a:gsLst>
            <a:gs pos="0">
              <a:schemeClr val="accent4">
                <a:hueOff val="0"/>
                <a:satOff val="0"/>
                <a:lumOff val="0"/>
                <a:alphaOff val="0"/>
                <a:satMod val="103000"/>
                <a:lumMod val="102000"/>
                <a:tint val="94000"/>
              </a:schemeClr>
            </a:gs>
            <a:gs pos="24000">
              <a:schemeClr val="accent4">
                <a:lumMod val="60000"/>
                <a:lumOff val="40000"/>
              </a:schemeClr>
            </a:gs>
            <a:gs pos="100000">
              <a:schemeClr val="accent4">
                <a:lumMod val="20000"/>
                <a:lumOff val="80000"/>
              </a:schemeClr>
            </a:gs>
          </a:gsLst>
        </a:gradFill>
      </dgm:spPr>
      <dgm:t>
        <a:bodyPr/>
        <a:lstStyle/>
        <a:p>
          <a:r>
            <a:rPr lang="en-US" sz="1050" b="1" smtClean="0">
              <a:solidFill>
                <a:schemeClr val="tx1"/>
              </a:solidFill>
            </a:rPr>
            <a:t>Air </a:t>
          </a:r>
          <a:endParaRPr lang="en-US" sz="1050" b="1">
            <a:solidFill>
              <a:schemeClr val="tx1"/>
            </a:solidFill>
          </a:endParaRPr>
        </a:p>
      </dgm:t>
    </dgm:pt>
    <dgm:pt modelId="{FEB76F84-593C-B24A-B5A5-A4D8BF77FDEE}" type="parTrans" cxnId="{48B3D31F-8BDD-2642-8CBF-AD54194D13B2}">
      <dgm:prSet/>
      <dgm:spPr/>
      <dgm:t>
        <a:bodyPr/>
        <a:lstStyle/>
        <a:p>
          <a:endParaRPr lang="en-US" sz="2000" b="1">
            <a:solidFill>
              <a:schemeClr val="tx1"/>
            </a:solidFill>
          </a:endParaRPr>
        </a:p>
      </dgm:t>
    </dgm:pt>
    <dgm:pt modelId="{C72ABD3A-13F1-1945-9021-A1EFBF738249}" type="sibTrans" cxnId="{48B3D31F-8BDD-2642-8CBF-AD54194D13B2}">
      <dgm:prSet/>
      <dgm:spPr/>
      <dgm:t>
        <a:bodyPr/>
        <a:lstStyle/>
        <a:p>
          <a:endParaRPr lang="en-US" sz="2000" b="1">
            <a:solidFill>
              <a:schemeClr val="tx1"/>
            </a:solidFill>
          </a:endParaRPr>
        </a:p>
      </dgm:t>
    </dgm:pt>
    <dgm:pt modelId="{83092FFC-FB76-5E4F-BA14-2B7AE41DE11C}">
      <dgm:prSet phldrT="[Text]" custT="1"/>
      <dgm:spPr/>
      <dgm:t>
        <a:bodyPr/>
        <a:lstStyle/>
        <a:p>
          <a:r>
            <a:rPr lang="en-US" sz="1050" b="1" smtClean="0">
              <a:solidFill>
                <a:schemeClr val="tx1"/>
              </a:solidFill>
            </a:rPr>
            <a:t>Air Pollution</a:t>
          </a:r>
          <a:endParaRPr lang="en-US" sz="1050" b="1">
            <a:solidFill>
              <a:schemeClr val="tx1"/>
            </a:solidFill>
          </a:endParaRPr>
        </a:p>
      </dgm:t>
    </dgm:pt>
    <dgm:pt modelId="{6E3CCB1C-60E8-4342-9307-0AF9998F60D4}" type="parTrans" cxnId="{3D224C1F-BB03-914D-8F9A-CA6B26140E53}">
      <dgm:prSet/>
      <dgm:spPr/>
      <dgm:t>
        <a:bodyPr/>
        <a:lstStyle/>
        <a:p>
          <a:endParaRPr lang="en-US" sz="2000" b="1">
            <a:solidFill>
              <a:schemeClr val="tx1"/>
            </a:solidFill>
          </a:endParaRPr>
        </a:p>
      </dgm:t>
    </dgm:pt>
    <dgm:pt modelId="{73075B13-2506-3C45-A50B-9125CD65D1EC}" type="sibTrans" cxnId="{3D224C1F-BB03-914D-8F9A-CA6B26140E53}">
      <dgm:prSet/>
      <dgm:spPr/>
      <dgm:t>
        <a:bodyPr/>
        <a:lstStyle/>
        <a:p>
          <a:endParaRPr lang="en-US" sz="2000" b="1">
            <a:solidFill>
              <a:schemeClr val="tx1"/>
            </a:solidFill>
          </a:endParaRPr>
        </a:p>
      </dgm:t>
    </dgm:pt>
    <dgm:pt modelId="{F6B4E62B-EED0-304E-A44C-0A4DCD5F9618}">
      <dgm:prSet phldrT="[Text]" custT="1"/>
      <dgm:spPr/>
      <dgm:t>
        <a:bodyPr/>
        <a:lstStyle/>
        <a:p>
          <a:r>
            <a:rPr lang="en-US" sz="1050" b="1" smtClean="0">
              <a:solidFill>
                <a:schemeClr val="tx1"/>
              </a:solidFill>
            </a:rPr>
            <a:t>Health</a:t>
          </a:r>
          <a:endParaRPr lang="en-US" sz="1050" b="1">
            <a:solidFill>
              <a:schemeClr val="tx1"/>
            </a:solidFill>
          </a:endParaRPr>
        </a:p>
      </dgm:t>
    </dgm:pt>
    <dgm:pt modelId="{948FBE57-4C20-7B45-B36E-EC397EE991B5}" type="parTrans" cxnId="{D690569A-C630-4A4D-AE0A-F0F3DB90958D}">
      <dgm:prSet/>
      <dgm:spPr/>
      <dgm:t>
        <a:bodyPr/>
        <a:lstStyle/>
        <a:p>
          <a:endParaRPr lang="en-US" sz="2000" b="1">
            <a:solidFill>
              <a:schemeClr val="tx1"/>
            </a:solidFill>
          </a:endParaRPr>
        </a:p>
      </dgm:t>
    </dgm:pt>
    <dgm:pt modelId="{CC196581-73E2-9442-AC29-1D08374496F5}" type="sibTrans" cxnId="{D690569A-C630-4A4D-AE0A-F0F3DB90958D}">
      <dgm:prSet/>
      <dgm:spPr/>
      <dgm:t>
        <a:bodyPr/>
        <a:lstStyle/>
        <a:p>
          <a:endParaRPr lang="en-US" sz="2000" b="1">
            <a:solidFill>
              <a:schemeClr val="tx1"/>
            </a:solidFill>
          </a:endParaRPr>
        </a:p>
      </dgm:t>
    </dgm:pt>
    <dgm:pt modelId="{9E46A83B-DEB8-A047-8389-74A8751EA0D3}">
      <dgm:prSet phldrT="[Text]" custT="1"/>
      <dgm:spPr>
        <a:gradFill rotWithShape="0">
          <a:gsLst>
            <a:gs pos="0">
              <a:schemeClr val="accent4">
                <a:hueOff val="0"/>
                <a:satOff val="0"/>
                <a:lumOff val="0"/>
                <a:alphaOff val="0"/>
                <a:satMod val="103000"/>
                <a:lumMod val="102000"/>
                <a:tint val="94000"/>
              </a:schemeClr>
            </a:gs>
            <a:gs pos="24000">
              <a:schemeClr val="accent4">
                <a:lumMod val="60000"/>
                <a:lumOff val="40000"/>
              </a:schemeClr>
            </a:gs>
            <a:gs pos="100000">
              <a:schemeClr val="accent4">
                <a:lumMod val="20000"/>
                <a:lumOff val="80000"/>
              </a:schemeClr>
            </a:gs>
          </a:gsLst>
        </a:gradFill>
      </dgm:spPr>
      <dgm:t>
        <a:bodyPr/>
        <a:lstStyle/>
        <a:p>
          <a:r>
            <a:rPr lang="en-US" sz="1050" b="1" smtClean="0">
              <a:solidFill>
                <a:schemeClr val="tx1"/>
              </a:solidFill>
            </a:rPr>
            <a:t>Water </a:t>
          </a:r>
          <a:endParaRPr lang="en-US" sz="1050" b="1">
            <a:solidFill>
              <a:schemeClr val="tx1"/>
            </a:solidFill>
          </a:endParaRPr>
        </a:p>
      </dgm:t>
    </dgm:pt>
    <dgm:pt modelId="{17CA3465-9342-E44A-B3D5-7D85C1F2BC48}" type="parTrans" cxnId="{B7394D9C-2F74-3741-9257-531DBE9A7B2B}">
      <dgm:prSet/>
      <dgm:spPr/>
      <dgm:t>
        <a:bodyPr/>
        <a:lstStyle/>
        <a:p>
          <a:endParaRPr lang="en-US" sz="2000" b="1">
            <a:solidFill>
              <a:schemeClr val="tx1"/>
            </a:solidFill>
          </a:endParaRPr>
        </a:p>
      </dgm:t>
    </dgm:pt>
    <dgm:pt modelId="{5258D21A-DEAF-CC48-8504-3896D135884C}" type="sibTrans" cxnId="{B7394D9C-2F74-3741-9257-531DBE9A7B2B}">
      <dgm:prSet/>
      <dgm:spPr/>
      <dgm:t>
        <a:bodyPr/>
        <a:lstStyle/>
        <a:p>
          <a:endParaRPr lang="en-US" sz="2000" b="1">
            <a:solidFill>
              <a:schemeClr val="tx1"/>
            </a:solidFill>
          </a:endParaRPr>
        </a:p>
      </dgm:t>
    </dgm:pt>
    <dgm:pt modelId="{6EE6FB3F-79F8-4C41-B2B5-FB74FDE073AF}">
      <dgm:prSet phldrT="[Text]" custT="1"/>
      <dgm:spPr/>
      <dgm:t>
        <a:bodyPr/>
        <a:lstStyle/>
        <a:p>
          <a:r>
            <a:rPr lang="en-US" sz="1050" b="1" smtClean="0">
              <a:solidFill>
                <a:schemeClr val="tx1"/>
              </a:solidFill>
            </a:rPr>
            <a:t>Drinking water quality</a:t>
          </a:r>
          <a:endParaRPr lang="en-US" sz="1050" b="1">
            <a:solidFill>
              <a:schemeClr val="tx1"/>
            </a:solidFill>
          </a:endParaRPr>
        </a:p>
      </dgm:t>
    </dgm:pt>
    <dgm:pt modelId="{C548B43B-7284-C94D-8913-545D6FEA43D3}" type="parTrans" cxnId="{4FCCFD9E-AC82-DA43-BD23-155938571206}">
      <dgm:prSet/>
      <dgm:spPr/>
      <dgm:t>
        <a:bodyPr/>
        <a:lstStyle/>
        <a:p>
          <a:endParaRPr lang="en-US" sz="2000" b="1">
            <a:solidFill>
              <a:schemeClr val="tx1"/>
            </a:solidFill>
          </a:endParaRPr>
        </a:p>
      </dgm:t>
    </dgm:pt>
    <dgm:pt modelId="{85BFB7A9-8542-1141-A764-AA1D85149764}" type="sibTrans" cxnId="{4FCCFD9E-AC82-DA43-BD23-155938571206}">
      <dgm:prSet/>
      <dgm:spPr/>
      <dgm:t>
        <a:bodyPr/>
        <a:lstStyle/>
        <a:p>
          <a:endParaRPr lang="en-US" sz="2000" b="1">
            <a:solidFill>
              <a:schemeClr val="tx1"/>
            </a:solidFill>
          </a:endParaRPr>
        </a:p>
      </dgm:t>
    </dgm:pt>
    <dgm:pt modelId="{1D652A55-21FF-8348-BA66-577A0067DF39}">
      <dgm:prSet phldrT="[Text]" custT="1"/>
      <dgm:spPr/>
      <dgm:t>
        <a:bodyPr/>
        <a:lstStyle/>
        <a:p>
          <a:r>
            <a:rPr lang="en-US" sz="1050" b="1" smtClean="0">
              <a:solidFill>
                <a:schemeClr val="tx1"/>
              </a:solidFill>
            </a:rPr>
            <a:t>Sewage</a:t>
          </a:r>
          <a:endParaRPr lang="en-US" sz="1050" b="1">
            <a:solidFill>
              <a:schemeClr val="tx1"/>
            </a:solidFill>
          </a:endParaRPr>
        </a:p>
      </dgm:t>
    </dgm:pt>
    <dgm:pt modelId="{71435DAC-BFEE-CC44-A3E5-322B28C5366E}" type="parTrans" cxnId="{6490615B-86E0-BD44-A93D-AB0180411DB5}">
      <dgm:prSet/>
      <dgm:spPr/>
      <dgm:t>
        <a:bodyPr/>
        <a:lstStyle/>
        <a:p>
          <a:endParaRPr lang="en-US" sz="2000" b="1">
            <a:solidFill>
              <a:schemeClr val="tx1"/>
            </a:solidFill>
          </a:endParaRPr>
        </a:p>
      </dgm:t>
    </dgm:pt>
    <dgm:pt modelId="{5C05A9F9-2EAF-304F-8F06-D242F1E885F0}" type="sibTrans" cxnId="{6490615B-86E0-BD44-A93D-AB0180411DB5}">
      <dgm:prSet/>
      <dgm:spPr/>
      <dgm:t>
        <a:bodyPr/>
        <a:lstStyle/>
        <a:p>
          <a:endParaRPr lang="en-US" sz="2000" b="1">
            <a:solidFill>
              <a:schemeClr val="tx1"/>
            </a:solidFill>
          </a:endParaRPr>
        </a:p>
      </dgm:t>
    </dgm:pt>
    <dgm:pt modelId="{FF5C2101-B4E8-534D-9F53-46048395A07D}">
      <dgm:prSet phldrT="[Text]" custT="1"/>
      <dgm:spPr/>
      <dgm:t>
        <a:bodyPr/>
        <a:lstStyle/>
        <a:p>
          <a:r>
            <a:rPr lang="en-US" sz="1050" b="1" err="1" smtClean="0">
              <a:solidFill>
                <a:schemeClr val="tx1"/>
              </a:solidFill>
            </a:rPr>
            <a:t>Stormwater</a:t>
          </a:r>
          <a:r>
            <a:rPr lang="en-US" sz="1050" b="1" smtClean="0">
              <a:solidFill>
                <a:schemeClr val="tx1"/>
              </a:solidFill>
            </a:rPr>
            <a:t> / Flooding</a:t>
          </a:r>
          <a:endParaRPr lang="en-US" sz="1050" b="1">
            <a:solidFill>
              <a:schemeClr val="tx1"/>
            </a:solidFill>
          </a:endParaRPr>
        </a:p>
      </dgm:t>
    </dgm:pt>
    <dgm:pt modelId="{9FADC53B-9F61-3943-9795-328955F9C496}" type="parTrans" cxnId="{601A4035-A343-FA4D-A21E-3F24E7F97F09}">
      <dgm:prSet/>
      <dgm:spPr/>
      <dgm:t>
        <a:bodyPr/>
        <a:lstStyle/>
        <a:p>
          <a:endParaRPr lang="en-US" sz="2000" b="1">
            <a:solidFill>
              <a:schemeClr val="tx1"/>
            </a:solidFill>
          </a:endParaRPr>
        </a:p>
      </dgm:t>
    </dgm:pt>
    <dgm:pt modelId="{D3156415-7118-2D4B-BF50-CC01591A737E}" type="sibTrans" cxnId="{601A4035-A343-FA4D-A21E-3F24E7F97F09}">
      <dgm:prSet/>
      <dgm:spPr/>
      <dgm:t>
        <a:bodyPr/>
        <a:lstStyle/>
        <a:p>
          <a:endParaRPr lang="en-US" sz="2000" b="1">
            <a:solidFill>
              <a:schemeClr val="tx1"/>
            </a:solidFill>
          </a:endParaRPr>
        </a:p>
      </dgm:t>
    </dgm:pt>
    <dgm:pt modelId="{C2B1CE04-063D-3644-A33C-041E4128BAEB}">
      <dgm:prSet phldrT="[Text]" custT="1"/>
      <dgm:spPr>
        <a:gradFill rotWithShape="0">
          <a:gsLst>
            <a:gs pos="0">
              <a:schemeClr val="accent4">
                <a:hueOff val="0"/>
                <a:satOff val="0"/>
                <a:lumOff val="0"/>
                <a:alphaOff val="0"/>
                <a:satMod val="103000"/>
                <a:lumMod val="102000"/>
                <a:tint val="94000"/>
              </a:schemeClr>
            </a:gs>
            <a:gs pos="24000">
              <a:schemeClr val="accent4">
                <a:lumMod val="60000"/>
                <a:lumOff val="40000"/>
              </a:schemeClr>
            </a:gs>
            <a:gs pos="100000">
              <a:schemeClr val="accent4">
                <a:lumMod val="20000"/>
                <a:lumOff val="80000"/>
              </a:schemeClr>
            </a:gs>
          </a:gsLst>
        </a:gradFill>
      </dgm:spPr>
      <dgm:t>
        <a:bodyPr/>
        <a:lstStyle/>
        <a:p>
          <a:r>
            <a:rPr lang="en-US" sz="1050" b="1" smtClean="0">
              <a:solidFill>
                <a:schemeClr val="tx1"/>
              </a:solidFill>
            </a:rPr>
            <a:t>Land</a:t>
          </a:r>
          <a:endParaRPr lang="en-US" sz="1050" b="1">
            <a:solidFill>
              <a:schemeClr val="tx1"/>
            </a:solidFill>
          </a:endParaRPr>
        </a:p>
      </dgm:t>
    </dgm:pt>
    <dgm:pt modelId="{1AD8F7F8-7E01-CF4A-A29D-BEF74697740A}" type="parTrans" cxnId="{94257BAE-11A0-924C-B6BA-908E745A2748}">
      <dgm:prSet/>
      <dgm:spPr/>
      <dgm:t>
        <a:bodyPr/>
        <a:lstStyle/>
        <a:p>
          <a:endParaRPr lang="en-US" sz="2000" b="1">
            <a:solidFill>
              <a:schemeClr val="tx1"/>
            </a:solidFill>
          </a:endParaRPr>
        </a:p>
      </dgm:t>
    </dgm:pt>
    <dgm:pt modelId="{59BB80BF-C9BB-5142-8032-77146786FE72}" type="sibTrans" cxnId="{94257BAE-11A0-924C-B6BA-908E745A2748}">
      <dgm:prSet/>
      <dgm:spPr/>
      <dgm:t>
        <a:bodyPr/>
        <a:lstStyle/>
        <a:p>
          <a:endParaRPr lang="en-US" sz="2000" b="1">
            <a:solidFill>
              <a:schemeClr val="tx1"/>
            </a:solidFill>
          </a:endParaRPr>
        </a:p>
      </dgm:t>
    </dgm:pt>
    <dgm:pt modelId="{5110CF6A-9997-B54F-AB8E-5938CE51B5D3}">
      <dgm:prSet phldrT="[Text]" custT="1"/>
      <dgm:spPr>
        <a:gradFill rotWithShape="0">
          <a:gsLst>
            <a:gs pos="0">
              <a:schemeClr val="accent4">
                <a:hueOff val="0"/>
                <a:satOff val="0"/>
                <a:lumOff val="0"/>
                <a:alphaOff val="0"/>
                <a:satMod val="103000"/>
                <a:lumMod val="102000"/>
                <a:tint val="94000"/>
              </a:schemeClr>
            </a:gs>
            <a:gs pos="24000">
              <a:schemeClr val="accent4">
                <a:lumMod val="60000"/>
                <a:lumOff val="40000"/>
              </a:schemeClr>
            </a:gs>
            <a:gs pos="100000">
              <a:schemeClr val="accent4">
                <a:lumMod val="20000"/>
                <a:lumOff val="80000"/>
              </a:schemeClr>
            </a:gs>
          </a:gsLst>
        </a:gradFill>
      </dgm:spPr>
      <dgm:t>
        <a:bodyPr/>
        <a:lstStyle/>
        <a:p>
          <a:r>
            <a:rPr lang="en-US" sz="1050" b="1" smtClean="0">
              <a:solidFill>
                <a:schemeClr val="tx1"/>
              </a:solidFill>
            </a:rPr>
            <a:t>Waste</a:t>
          </a:r>
          <a:endParaRPr lang="en-US" sz="1050" b="1">
            <a:solidFill>
              <a:schemeClr val="tx1"/>
            </a:solidFill>
          </a:endParaRPr>
        </a:p>
      </dgm:t>
    </dgm:pt>
    <dgm:pt modelId="{428F5FE9-C29A-CD4A-B78D-A5B139E81FD8}" type="parTrans" cxnId="{23A624DD-BB54-5846-BF57-89A886A6E5DD}">
      <dgm:prSet/>
      <dgm:spPr/>
      <dgm:t>
        <a:bodyPr/>
        <a:lstStyle/>
        <a:p>
          <a:endParaRPr lang="en-US" sz="2000" b="1">
            <a:solidFill>
              <a:schemeClr val="tx1"/>
            </a:solidFill>
          </a:endParaRPr>
        </a:p>
      </dgm:t>
    </dgm:pt>
    <dgm:pt modelId="{3770BA3B-6765-F440-8B10-9D55BEB9F7D0}" type="sibTrans" cxnId="{23A624DD-BB54-5846-BF57-89A886A6E5DD}">
      <dgm:prSet/>
      <dgm:spPr/>
      <dgm:t>
        <a:bodyPr/>
        <a:lstStyle/>
        <a:p>
          <a:endParaRPr lang="en-US" sz="2000" b="1">
            <a:solidFill>
              <a:schemeClr val="tx1"/>
            </a:solidFill>
          </a:endParaRPr>
        </a:p>
      </dgm:t>
    </dgm:pt>
    <dgm:pt modelId="{75CE9F1E-F2A0-004B-8A5F-37D905464BFB}">
      <dgm:prSet phldrT="[Text]" custT="1"/>
      <dgm:spPr/>
      <dgm:t>
        <a:bodyPr/>
        <a:lstStyle/>
        <a:p>
          <a:r>
            <a:rPr lang="en-US" sz="1050" b="1" smtClean="0">
              <a:solidFill>
                <a:schemeClr val="tx1"/>
              </a:solidFill>
            </a:rPr>
            <a:t>Transportation</a:t>
          </a:r>
          <a:endParaRPr lang="en-US" sz="1050" b="1">
            <a:solidFill>
              <a:schemeClr val="tx1"/>
            </a:solidFill>
          </a:endParaRPr>
        </a:p>
      </dgm:t>
    </dgm:pt>
    <dgm:pt modelId="{AC10C7E2-C0F3-7E41-963C-BDAD1C9A64CF}" type="parTrans" cxnId="{E79E4B15-2620-A447-8F6F-2D6692E8A376}">
      <dgm:prSet/>
      <dgm:spPr/>
      <dgm:t>
        <a:bodyPr/>
        <a:lstStyle/>
        <a:p>
          <a:endParaRPr lang="en-US" sz="2000" b="1">
            <a:solidFill>
              <a:schemeClr val="tx1"/>
            </a:solidFill>
          </a:endParaRPr>
        </a:p>
      </dgm:t>
    </dgm:pt>
    <dgm:pt modelId="{EFA48DF2-D94C-AA43-9A06-85553D17C756}" type="sibTrans" cxnId="{E79E4B15-2620-A447-8F6F-2D6692E8A376}">
      <dgm:prSet/>
      <dgm:spPr/>
      <dgm:t>
        <a:bodyPr/>
        <a:lstStyle/>
        <a:p>
          <a:endParaRPr lang="en-US" sz="2000" b="1">
            <a:solidFill>
              <a:schemeClr val="tx1"/>
            </a:solidFill>
          </a:endParaRPr>
        </a:p>
      </dgm:t>
    </dgm:pt>
    <dgm:pt modelId="{2D40A2B6-C593-3D4F-BB7A-D0F81B0B9811}">
      <dgm:prSet phldrT="[Text]" custT="1"/>
      <dgm:spPr/>
      <dgm:t>
        <a:bodyPr/>
        <a:lstStyle/>
        <a:p>
          <a:r>
            <a:rPr lang="en-US" sz="1050" b="1" smtClean="0">
              <a:solidFill>
                <a:schemeClr val="tx1"/>
              </a:solidFill>
            </a:rPr>
            <a:t>Health</a:t>
          </a:r>
          <a:endParaRPr lang="en-US" sz="1050" b="1">
            <a:solidFill>
              <a:schemeClr val="tx1"/>
            </a:solidFill>
          </a:endParaRPr>
        </a:p>
      </dgm:t>
    </dgm:pt>
    <dgm:pt modelId="{4B330F10-6E94-E843-A458-3CC792E46104}" type="parTrans" cxnId="{2C6873E6-3635-6C40-835B-5658BE7FEB8A}">
      <dgm:prSet/>
      <dgm:spPr/>
      <dgm:t>
        <a:bodyPr/>
        <a:lstStyle/>
        <a:p>
          <a:endParaRPr lang="en-US" sz="2000" b="1">
            <a:solidFill>
              <a:schemeClr val="tx1"/>
            </a:solidFill>
          </a:endParaRPr>
        </a:p>
      </dgm:t>
    </dgm:pt>
    <dgm:pt modelId="{4750EECA-3D56-2C46-BF1A-7AC59C776DBB}" type="sibTrans" cxnId="{2C6873E6-3635-6C40-835B-5658BE7FEB8A}">
      <dgm:prSet/>
      <dgm:spPr/>
      <dgm:t>
        <a:bodyPr/>
        <a:lstStyle/>
        <a:p>
          <a:endParaRPr lang="en-US" sz="2000" b="1">
            <a:solidFill>
              <a:schemeClr val="tx1"/>
            </a:solidFill>
          </a:endParaRPr>
        </a:p>
      </dgm:t>
    </dgm:pt>
    <dgm:pt modelId="{957DAD59-7101-F44D-B32F-5CB64C27B04B}">
      <dgm:prSet phldrT="[Text]" custT="1"/>
      <dgm:spPr/>
      <dgm:t>
        <a:bodyPr/>
        <a:lstStyle/>
        <a:p>
          <a:r>
            <a:rPr lang="en-US" sz="1050" b="1" smtClean="0">
              <a:solidFill>
                <a:schemeClr val="tx1"/>
              </a:solidFill>
            </a:rPr>
            <a:t>Plants &amp; gardens</a:t>
          </a:r>
          <a:endParaRPr lang="en-US" sz="1050" b="1">
            <a:solidFill>
              <a:schemeClr val="tx1"/>
            </a:solidFill>
          </a:endParaRPr>
        </a:p>
      </dgm:t>
    </dgm:pt>
    <dgm:pt modelId="{877EEE9F-063C-5041-8A25-171485C4D2EA}" type="parTrans" cxnId="{3AAC8496-829F-D149-8776-8DB0B505BC5D}">
      <dgm:prSet/>
      <dgm:spPr/>
      <dgm:t>
        <a:bodyPr/>
        <a:lstStyle/>
        <a:p>
          <a:endParaRPr lang="en-US" sz="2000" b="1">
            <a:solidFill>
              <a:schemeClr val="tx1"/>
            </a:solidFill>
          </a:endParaRPr>
        </a:p>
      </dgm:t>
    </dgm:pt>
    <dgm:pt modelId="{D2F92F24-69A4-1A47-97A1-E5E71BE060D0}" type="sibTrans" cxnId="{3AAC8496-829F-D149-8776-8DB0B505BC5D}">
      <dgm:prSet/>
      <dgm:spPr/>
      <dgm:t>
        <a:bodyPr/>
        <a:lstStyle/>
        <a:p>
          <a:endParaRPr lang="en-US" sz="2000" b="1">
            <a:solidFill>
              <a:schemeClr val="tx1"/>
            </a:solidFill>
          </a:endParaRPr>
        </a:p>
      </dgm:t>
    </dgm:pt>
    <dgm:pt modelId="{EE3E271D-B8E7-4E49-BA8C-2D9B33EB719C}">
      <dgm:prSet phldrT="[Text]" custT="1"/>
      <dgm:spPr/>
      <dgm:t>
        <a:bodyPr/>
        <a:lstStyle/>
        <a:p>
          <a:r>
            <a:rPr lang="en-US" sz="1050" b="1" smtClean="0">
              <a:solidFill>
                <a:schemeClr val="tx1"/>
              </a:solidFill>
            </a:rPr>
            <a:t>Green Infra</a:t>
          </a:r>
          <a:endParaRPr lang="en-US" sz="1050" b="1">
            <a:solidFill>
              <a:schemeClr val="tx1"/>
            </a:solidFill>
          </a:endParaRPr>
        </a:p>
      </dgm:t>
    </dgm:pt>
    <dgm:pt modelId="{AEE19051-CB77-4444-9C3A-B501B9A05128}" type="parTrans" cxnId="{7C9E015B-69E6-3144-8436-A78F78F7D0BB}">
      <dgm:prSet/>
      <dgm:spPr/>
      <dgm:t>
        <a:bodyPr/>
        <a:lstStyle/>
        <a:p>
          <a:endParaRPr lang="en-US" sz="2000" b="1">
            <a:solidFill>
              <a:schemeClr val="tx1"/>
            </a:solidFill>
          </a:endParaRPr>
        </a:p>
      </dgm:t>
    </dgm:pt>
    <dgm:pt modelId="{12C560AB-6D5A-C84F-9FF1-E23AFD6E83C4}" type="sibTrans" cxnId="{7C9E015B-69E6-3144-8436-A78F78F7D0BB}">
      <dgm:prSet/>
      <dgm:spPr/>
      <dgm:t>
        <a:bodyPr/>
        <a:lstStyle/>
        <a:p>
          <a:endParaRPr lang="en-US" sz="2000" b="1">
            <a:solidFill>
              <a:schemeClr val="tx1"/>
            </a:solidFill>
          </a:endParaRPr>
        </a:p>
      </dgm:t>
    </dgm:pt>
    <dgm:pt modelId="{0C7AF67C-CF59-0348-8FAA-B2273E4CDAB8}">
      <dgm:prSet phldrT="[Text]" custT="1"/>
      <dgm:spPr/>
      <dgm:t>
        <a:bodyPr/>
        <a:lstStyle/>
        <a:p>
          <a:r>
            <a:rPr lang="en-US" sz="1050" b="1" smtClean="0">
              <a:solidFill>
                <a:schemeClr val="tx1"/>
              </a:solidFill>
            </a:rPr>
            <a:t>Waste Mgmt</a:t>
          </a:r>
          <a:endParaRPr lang="en-US" sz="1050" b="1">
            <a:solidFill>
              <a:schemeClr val="tx1"/>
            </a:solidFill>
          </a:endParaRPr>
        </a:p>
      </dgm:t>
    </dgm:pt>
    <dgm:pt modelId="{DADC085C-20E7-8B49-A648-C383D4B99E9A}" type="parTrans" cxnId="{BD1754AC-6927-FB4F-A779-D6E667CA5B2B}">
      <dgm:prSet/>
      <dgm:spPr/>
      <dgm:t>
        <a:bodyPr/>
        <a:lstStyle/>
        <a:p>
          <a:endParaRPr lang="en-US" sz="2000" b="1">
            <a:solidFill>
              <a:schemeClr val="tx1"/>
            </a:solidFill>
          </a:endParaRPr>
        </a:p>
      </dgm:t>
    </dgm:pt>
    <dgm:pt modelId="{8AABE665-A4EB-AC48-8855-D15D7FEAAFC3}" type="sibTrans" cxnId="{BD1754AC-6927-FB4F-A779-D6E667CA5B2B}">
      <dgm:prSet/>
      <dgm:spPr/>
      <dgm:t>
        <a:bodyPr/>
        <a:lstStyle/>
        <a:p>
          <a:endParaRPr lang="en-US" sz="2000" b="1">
            <a:solidFill>
              <a:schemeClr val="tx1"/>
            </a:solidFill>
          </a:endParaRPr>
        </a:p>
      </dgm:t>
    </dgm:pt>
    <dgm:pt modelId="{5CB75F36-32B3-4740-AF56-2D99650FA167}">
      <dgm:prSet phldrT="[Text]" custT="1"/>
      <dgm:spPr/>
      <dgm:t>
        <a:bodyPr/>
        <a:lstStyle/>
        <a:p>
          <a:r>
            <a:rPr lang="en-US" sz="1050" b="1" smtClean="0">
              <a:solidFill>
                <a:schemeClr val="tx1"/>
              </a:solidFill>
            </a:rPr>
            <a:t>Recycling</a:t>
          </a:r>
          <a:endParaRPr lang="en-US" sz="1050" b="1">
            <a:solidFill>
              <a:schemeClr val="tx1"/>
            </a:solidFill>
          </a:endParaRPr>
        </a:p>
      </dgm:t>
    </dgm:pt>
    <dgm:pt modelId="{0F339D56-BC99-8645-BD3D-3095114C2FDE}" type="parTrans" cxnId="{7863D1BC-6C0C-7C41-B435-C14C5BDFEA47}">
      <dgm:prSet/>
      <dgm:spPr/>
      <dgm:t>
        <a:bodyPr/>
        <a:lstStyle/>
        <a:p>
          <a:endParaRPr lang="en-US" sz="2000" b="1">
            <a:solidFill>
              <a:schemeClr val="tx1"/>
            </a:solidFill>
          </a:endParaRPr>
        </a:p>
      </dgm:t>
    </dgm:pt>
    <dgm:pt modelId="{EB4E5D67-1C0A-CD43-B3DE-485831A488A4}" type="sibTrans" cxnId="{7863D1BC-6C0C-7C41-B435-C14C5BDFEA47}">
      <dgm:prSet/>
      <dgm:spPr/>
      <dgm:t>
        <a:bodyPr/>
        <a:lstStyle/>
        <a:p>
          <a:endParaRPr lang="en-US" sz="2000" b="1">
            <a:solidFill>
              <a:schemeClr val="tx1"/>
            </a:solidFill>
          </a:endParaRPr>
        </a:p>
      </dgm:t>
    </dgm:pt>
    <dgm:pt modelId="{9C19F646-AF0D-0D4C-9689-E73EF9B67A77}">
      <dgm:prSet phldrT="[Text]" custT="1"/>
      <dgm:spPr/>
      <dgm:t>
        <a:bodyPr/>
        <a:lstStyle/>
        <a:p>
          <a:r>
            <a:rPr lang="en-US" sz="1050" b="1" smtClean="0">
              <a:solidFill>
                <a:schemeClr val="tx1"/>
              </a:solidFill>
            </a:rPr>
            <a:t>Open Spaces</a:t>
          </a:r>
          <a:endParaRPr lang="en-US" sz="1050" b="1">
            <a:solidFill>
              <a:schemeClr val="tx1"/>
            </a:solidFill>
          </a:endParaRPr>
        </a:p>
      </dgm:t>
    </dgm:pt>
    <dgm:pt modelId="{C18EEAAC-BF2D-8A4E-909C-1C932F404C95}" type="parTrans" cxnId="{7A204AD0-0E61-954F-9EBC-8514688ED174}">
      <dgm:prSet/>
      <dgm:spPr/>
      <dgm:t>
        <a:bodyPr/>
        <a:lstStyle/>
        <a:p>
          <a:endParaRPr lang="en-US" sz="2000" b="1">
            <a:solidFill>
              <a:schemeClr val="tx1"/>
            </a:solidFill>
          </a:endParaRPr>
        </a:p>
      </dgm:t>
    </dgm:pt>
    <dgm:pt modelId="{3145C173-EE39-0541-A5C4-99430DF04A27}" type="sibTrans" cxnId="{7A204AD0-0E61-954F-9EBC-8514688ED174}">
      <dgm:prSet/>
      <dgm:spPr/>
      <dgm:t>
        <a:bodyPr/>
        <a:lstStyle/>
        <a:p>
          <a:endParaRPr lang="en-US" sz="2000" b="1">
            <a:solidFill>
              <a:schemeClr val="tx1"/>
            </a:solidFill>
          </a:endParaRPr>
        </a:p>
      </dgm:t>
    </dgm:pt>
    <dgm:pt modelId="{AF109080-CCC8-6249-869E-6951F5131D68}">
      <dgm:prSet phldrT="[Text]" custT="1"/>
      <dgm:spPr/>
      <dgm:t>
        <a:bodyPr/>
        <a:lstStyle/>
        <a:p>
          <a:r>
            <a:rPr lang="en-US" sz="1050" b="1" smtClean="0">
              <a:solidFill>
                <a:schemeClr val="tx1"/>
              </a:solidFill>
            </a:rPr>
            <a:t>Mobility</a:t>
          </a:r>
          <a:endParaRPr lang="en-US" sz="1050" b="1">
            <a:solidFill>
              <a:schemeClr val="tx1"/>
            </a:solidFill>
          </a:endParaRPr>
        </a:p>
      </dgm:t>
    </dgm:pt>
    <dgm:pt modelId="{3402C058-A06B-3549-8789-24479881731D}" type="parTrans" cxnId="{68ED0646-0F19-E040-A499-C386DB1F7B57}">
      <dgm:prSet/>
      <dgm:spPr/>
      <dgm:t>
        <a:bodyPr/>
        <a:lstStyle/>
        <a:p>
          <a:endParaRPr lang="en-US" sz="2000" b="1">
            <a:solidFill>
              <a:schemeClr val="tx1"/>
            </a:solidFill>
          </a:endParaRPr>
        </a:p>
      </dgm:t>
    </dgm:pt>
    <dgm:pt modelId="{9E297309-5611-E343-9C0B-0FD9D660E49B}" type="sibTrans" cxnId="{68ED0646-0F19-E040-A499-C386DB1F7B57}">
      <dgm:prSet/>
      <dgm:spPr/>
      <dgm:t>
        <a:bodyPr/>
        <a:lstStyle/>
        <a:p>
          <a:endParaRPr lang="en-US" sz="2000" b="1">
            <a:solidFill>
              <a:schemeClr val="tx1"/>
            </a:solidFill>
          </a:endParaRPr>
        </a:p>
      </dgm:t>
    </dgm:pt>
    <dgm:pt modelId="{14E7BCA4-9369-8044-AF25-CF587FD78623}">
      <dgm:prSet phldrT="[Text]" custT="1"/>
      <dgm:spPr/>
      <dgm:t>
        <a:bodyPr/>
        <a:lstStyle/>
        <a:p>
          <a:r>
            <a:rPr lang="en-US" sz="1050" b="1" smtClean="0">
              <a:solidFill>
                <a:schemeClr val="tx1"/>
              </a:solidFill>
            </a:rPr>
            <a:t>Alternative Fuels</a:t>
          </a:r>
          <a:endParaRPr lang="en-US" sz="1050" b="1">
            <a:solidFill>
              <a:schemeClr val="tx1"/>
            </a:solidFill>
          </a:endParaRPr>
        </a:p>
      </dgm:t>
    </dgm:pt>
    <dgm:pt modelId="{FB41F434-DA74-0E4C-9855-D99EF1C18248}" type="parTrans" cxnId="{C85DC751-6948-2B41-BD92-1C4C83766A05}">
      <dgm:prSet/>
      <dgm:spPr/>
      <dgm:t>
        <a:bodyPr/>
        <a:lstStyle/>
        <a:p>
          <a:endParaRPr lang="en-US" sz="2000" b="1">
            <a:solidFill>
              <a:schemeClr val="tx1"/>
            </a:solidFill>
          </a:endParaRPr>
        </a:p>
      </dgm:t>
    </dgm:pt>
    <dgm:pt modelId="{AC3F67BD-57B2-B049-B532-E237369441EE}" type="sibTrans" cxnId="{C85DC751-6948-2B41-BD92-1C4C83766A05}">
      <dgm:prSet/>
      <dgm:spPr/>
      <dgm:t>
        <a:bodyPr/>
        <a:lstStyle/>
        <a:p>
          <a:endParaRPr lang="en-US" sz="2000" b="1">
            <a:solidFill>
              <a:schemeClr val="tx1"/>
            </a:solidFill>
          </a:endParaRPr>
        </a:p>
      </dgm:t>
    </dgm:pt>
    <dgm:pt modelId="{219B3B41-21D7-4E40-B147-BC236948D139}">
      <dgm:prSet phldrT="[Text]" custT="1"/>
      <dgm:spPr/>
      <dgm:t>
        <a:bodyPr/>
        <a:lstStyle/>
        <a:p>
          <a:r>
            <a:rPr lang="en-US" sz="1050" b="1" smtClean="0">
              <a:solidFill>
                <a:schemeClr val="tx1"/>
              </a:solidFill>
            </a:rPr>
            <a:t>From power</a:t>
          </a:r>
          <a:endParaRPr lang="en-US" sz="1050" b="1">
            <a:solidFill>
              <a:schemeClr val="tx1"/>
            </a:solidFill>
          </a:endParaRPr>
        </a:p>
      </dgm:t>
    </dgm:pt>
    <dgm:pt modelId="{4794A571-B233-2743-9C6E-C636362786A4}" type="parTrans" cxnId="{5EA8C03D-606D-FE4F-925E-9423C4B957A8}">
      <dgm:prSet/>
      <dgm:spPr/>
      <dgm:t>
        <a:bodyPr/>
        <a:lstStyle/>
        <a:p>
          <a:endParaRPr lang="en-US" sz="2000" b="1">
            <a:solidFill>
              <a:schemeClr val="tx1"/>
            </a:solidFill>
          </a:endParaRPr>
        </a:p>
      </dgm:t>
    </dgm:pt>
    <dgm:pt modelId="{BA753FE9-B023-E047-BA73-5AF8847DAC6E}" type="sibTrans" cxnId="{5EA8C03D-606D-FE4F-925E-9423C4B957A8}">
      <dgm:prSet/>
      <dgm:spPr/>
      <dgm:t>
        <a:bodyPr/>
        <a:lstStyle/>
        <a:p>
          <a:endParaRPr lang="en-US" sz="2000" b="1">
            <a:solidFill>
              <a:schemeClr val="tx1"/>
            </a:solidFill>
          </a:endParaRPr>
        </a:p>
      </dgm:t>
    </dgm:pt>
    <dgm:pt modelId="{72175614-7D86-A049-9C5B-E9D839ED3346}">
      <dgm:prSet phldrT="[Text]" custT="1"/>
      <dgm:spPr/>
      <dgm:t>
        <a:bodyPr/>
        <a:lstStyle/>
        <a:p>
          <a:r>
            <a:rPr lang="en-US" sz="1050" b="1" smtClean="0">
              <a:solidFill>
                <a:schemeClr val="tx1"/>
              </a:solidFill>
            </a:rPr>
            <a:t>From transportation</a:t>
          </a:r>
          <a:endParaRPr lang="en-US" sz="1050" b="1">
            <a:solidFill>
              <a:schemeClr val="tx1"/>
            </a:solidFill>
          </a:endParaRPr>
        </a:p>
      </dgm:t>
    </dgm:pt>
    <dgm:pt modelId="{939960C4-6C2D-5C49-A40B-90D2A1D413B6}" type="parTrans" cxnId="{9958D7B0-09EF-594B-BB89-7B0A954E85CD}">
      <dgm:prSet/>
      <dgm:spPr/>
      <dgm:t>
        <a:bodyPr/>
        <a:lstStyle/>
        <a:p>
          <a:endParaRPr lang="en-US" sz="2000" b="1">
            <a:solidFill>
              <a:schemeClr val="tx1"/>
            </a:solidFill>
          </a:endParaRPr>
        </a:p>
      </dgm:t>
    </dgm:pt>
    <dgm:pt modelId="{4C83B387-7A99-4942-AADB-0042BCF3E244}" type="sibTrans" cxnId="{9958D7B0-09EF-594B-BB89-7B0A954E85CD}">
      <dgm:prSet/>
      <dgm:spPr/>
      <dgm:t>
        <a:bodyPr/>
        <a:lstStyle/>
        <a:p>
          <a:endParaRPr lang="en-US" sz="2000" b="1">
            <a:solidFill>
              <a:schemeClr val="tx1"/>
            </a:solidFill>
          </a:endParaRPr>
        </a:p>
      </dgm:t>
    </dgm:pt>
    <dgm:pt modelId="{E9B433EE-98B8-114D-96D3-699C3D520422}">
      <dgm:prSet phldrT="[Text]" custT="1"/>
      <dgm:spPr/>
      <dgm:t>
        <a:bodyPr/>
        <a:lstStyle/>
        <a:p>
          <a:r>
            <a:rPr lang="en-US" sz="1050" b="1" smtClean="0">
              <a:solidFill>
                <a:schemeClr val="tx1"/>
              </a:solidFill>
            </a:rPr>
            <a:t>Other sources</a:t>
          </a:r>
          <a:endParaRPr lang="en-US" sz="1050" b="1">
            <a:solidFill>
              <a:schemeClr val="tx1"/>
            </a:solidFill>
          </a:endParaRPr>
        </a:p>
      </dgm:t>
    </dgm:pt>
    <dgm:pt modelId="{184578C3-684D-B64E-8555-3D4974F20348}" type="parTrans" cxnId="{D561A70E-C5CA-D149-A86E-1C88CD130153}">
      <dgm:prSet/>
      <dgm:spPr/>
      <dgm:t>
        <a:bodyPr/>
        <a:lstStyle/>
        <a:p>
          <a:endParaRPr lang="en-US" sz="2000" b="1">
            <a:solidFill>
              <a:schemeClr val="tx1"/>
            </a:solidFill>
          </a:endParaRPr>
        </a:p>
      </dgm:t>
    </dgm:pt>
    <dgm:pt modelId="{0E6B5B51-EFC4-D04C-A371-828CF01E9835}" type="sibTrans" cxnId="{D561A70E-C5CA-D149-A86E-1C88CD130153}">
      <dgm:prSet/>
      <dgm:spPr/>
      <dgm:t>
        <a:bodyPr/>
        <a:lstStyle/>
        <a:p>
          <a:endParaRPr lang="en-US" sz="2000" b="1">
            <a:solidFill>
              <a:schemeClr val="tx1"/>
            </a:solidFill>
          </a:endParaRPr>
        </a:p>
      </dgm:t>
    </dgm:pt>
    <dgm:pt modelId="{4F56FA83-E85F-8E4B-80A5-49539336807A}">
      <dgm:prSet phldrT="[Text]" custT="1"/>
      <dgm:spPr/>
      <dgm:t>
        <a:bodyPr/>
        <a:lstStyle/>
        <a:p>
          <a:r>
            <a:rPr lang="en-US" sz="1050" b="1" smtClean="0">
              <a:solidFill>
                <a:schemeClr val="tx1"/>
              </a:solidFill>
            </a:rPr>
            <a:t>Wind</a:t>
          </a:r>
          <a:endParaRPr lang="en-US" sz="1050" b="1">
            <a:solidFill>
              <a:schemeClr val="tx1"/>
            </a:solidFill>
          </a:endParaRPr>
        </a:p>
      </dgm:t>
    </dgm:pt>
    <dgm:pt modelId="{E6853D42-E9C5-1A4E-B196-79123330F3A0}" type="parTrans" cxnId="{C0DACCC1-C485-AC4A-8DE6-4C270FFFF455}">
      <dgm:prSet/>
      <dgm:spPr/>
      <dgm:t>
        <a:bodyPr/>
        <a:lstStyle/>
        <a:p>
          <a:endParaRPr lang="en-US" sz="2000" b="1">
            <a:solidFill>
              <a:schemeClr val="tx1"/>
            </a:solidFill>
          </a:endParaRPr>
        </a:p>
      </dgm:t>
    </dgm:pt>
    <dgm:pt modelId="{568D35A6-3576-AF40-8EAF-5DB709890A8D}" type="sibTrans" cxnId="{C0DACCC1-C485-AC4A-8DE6-4C270FFFF455}">
      <dgm:prSet/>
      <dgm:spPr/>
      <dgm:t>
        <a:bodyPr/>
        <a:lstStyle/>
        <a:p>
          <a:endParaRPr lang="en-US" sz="2000" b="1">
            <a:solidFill>
              <a:schemeClr val="tx1"/>
            </a:solidFill>
          </a:endParaRPr>
        </a:p>
      </dgm:t>
    </dgm:pt>
    <dgm:pt modelId="{FFFBC67F-0B4F-EB41-89D6-C061938CC7A1}">
      <dgm:prSet phldrT="[Text]" custT="1"/>
      <dgm:spPr/>
      <dgm:t>
        <a:bodyPr/>
        <a:lstStyle/>
        <a:p>
          <a:r>
            <a:rPr lang="en-US" sz="1050" b="1" smtClean="0">
              <a:solidFill>
                <a:schemeClr val="tx1"/>
              </a:solidFill>
            </a:rPr>
            <a:t>Solar PV</a:t>
          </a:r>
          <a:endParaRPr lang="en-US" sz="1050" b="1">
            <a:solidFill>
              <a:schemeClr val="tx1"/>
            </a:solidFill>
          </a:endParaRPr>
        </a:p>
      </dgm:t>
    </dgm:pt>
    <dgm:pt modelId="{F28B8670-2576-E743-BAD0-0C11807B39D2}" type="parTrans" cxnId="{19B903E8-4187-1744-8FAC-FE0F640DFB75}">
      <dgm:prSet/>
      <dgm:spPr/>
      <dgm:t>
        <a:bodyPr/>
        <a:lstStyle/>
        <a:p>
          <a:endParaRPr lang="en-US" sz="2000" b="1">
            <a:solidFill>
              <a:schemeClr val="tx1"/>
            </a:solidFill>
          </a:endParaRPr>
        </a:p>
      </dgm:t>
    </dgm:pt>
    <dgm:pt modelId="{3575F7D3-6F10-5141-9530-119192532046}" type="sibTrans" cxnId="{19B903E8-4187-1744-8FAC-FE0F640DFB75}">
      <dgm:prSet/>
      <dgm:spPr/>
      <dgm:t>
        <a:bodyPr/>
        <a:lstStyle/>
        <a:p>
          <a:endParaRPr lang="en-US" sz="2000" b="1">
            <a:solidFill>
              <a:schemeClr val="tx1"/>
            </a:solidFill>
          </a:endParaRPr>
        </a:p>
      </dgm:t>
    </dgm:pt>
    <dgm:pt modelId="{C8B7BAE0-32E8-854B-96C2-E9DAA89B84B8}">
      <dgm:prSet phldrT="[Text]" custT="1"/>
      <dgm:spPr/>
      <dgm:t>
        <a:bodyPr/>
        <a:lstStyle/>
        <a:p>
          <a:r>
            <a:rPr lang="en-US" sz="1050" b="1" smtClean="0">
              <a:solidFill>
                <a:schemeClr val="tx1"/>
              </a:solidFill>
            </a:rPr>
            <a:t>Other</a:t>
          </a:r>
          <a:endParaRPr lang="en-US" sz="1050" b="1">
            <a:solidFill>
              <a:schemeClr val="tx1"/>
            </a:solidFill>
          </a:endParaRPr>
        </a:p>
      </dgm:t>
    </dgm:pt>
    <dgm:pt modelId="{7C6445DB-8B98-7A4E-AA24-C796E7E905A1}" type="parTrans" cxnId="{180C6A8B-CC90-2C41-B4F7-65614E567F5F}">
      <dgm:prSet/>
      <dgm:spPr/>
      <dgm:t>
        <a:bodyPr/>
        <a:lstStyle/>
        <a:p>
          <a:endParaRPr lang="en-US" sz="2000" b="1">
            <a:solidFill>
              <a:schemeClr val="tx1"/>
            </a:solidFill>
          </a:endParaRPr>
        </a:p>
      </dgm:t>
    </dgm:pt>
    <dgm:pt modelId="{231ABE47-53AE-5542-8D03-A8786E3B7B7D}" type="sibTrans" cxnId="{180C6A8B-CC90-2C41-B4F7-65614E567F5F}">
      <dgm:prSet/>
      <dgm:spPr/>
      <dgm:t>
        <a:bodyPr/>
        <a:lstStyle/>
        <a:p>
          <a:endParaRPr lang="en-US" sz="2000" b="1">
            <a:solidFill>
              <a:schemeClr val="tx1"/>
            </a:solidFill>
          </a:endParaRPr>
        </a:p>
      </dgm:t>
    </dgm:pt>
    <dgm:pt modelId="{9110E05A-0827-AF44-B316-9CC2BA855262}">
      <dgm:prSet phldrT="[Text]" custT="1"/>
      <dgm:spPr/>
      <dgm:t>
        <a:bodyPr/>
        <a:lstStyle/>
        <a:p>
          <a:r>
            <a:rPr lang="en-US" sz="1050" b="1" smtClean="0">
              <a:solidFill>
                <a:schemeClr val="tx1"/>
              </a:solidFill>
            </a:rPr>
            <a:t>Water Pollution</a:t>
          </a:r>
          <a:endParaRPr lang="en-US" sz="1050" b="1">
            <a:solidFill>
              <a:schemeClr val="tx1"/>
            </a:solidFill>
          </a:endParaRPr>
        </a:p>
      </dgm:t>
    </dgm:pt>
    <dgm:pt modelId="{D6BBA6AE-74A9-0E4E-BA1B-3A8364FE9861}" type="parTrans" cxnId="{266BFC2D-1473-7B4B-9C4E-3D7BA12B23DA}">
      <dgm:prSet/>
      <dgm:spPr/>
      <dgm:t>
        <a:bodyPr/>
        <a:lstStyle/>
        <a:p>
          <a:endParaRPr lang="en-US">
            <a:solidFill>
              <a:schemeClr val="tx1"/>
            </a:solidFill>
          </a:endParaRPr>
        </a:p>
      </dgm:t>
    </dgm:pt>
    <dgm:pt modelId="{B5CE1FD8-AE08-954A-A22A-C948F7B7AC91}" type="sibTrans" cxnId="{266BFC2D-1473-7B4B-9C4E-3D7BA12B23DA}">
      <dgm:prSet/>
      <dgm:spPr/>
      <dgm:t>
        <a:bodyPr/>
        <a:lstStyle/>
        <a:p>
          <a:endParaRPr lang="en-US">
            <a:solidFill>
              <a:schemeClr val="tx1"/>
            </a:solidFill>
          </a:endParaRPr>
        </a:p>
      </dgm:t>
    </dgm:pt>
    <dgm:pt modelId="{7ACC1993-4F59-EA45-B6ED-7386D3A9158A}">
      <dgm:prSet phldrT="[Text]" custT="1"/>
      <dgm:spPr/>
      <dgm:t>
        <a:bodyPr/>
        <a:lstStyle/>
        <a:p>
          <a:r>
            <a:rPr lang="en-US" sz="1050" b="1" smtClean="0">
              <a:solidFill>
                <a:schemeClr val="tx1"/>
              </a:solidFill>
            </a:rPr>
            <a:t>Land Pollution</a:t>
          </a:r>
          <a:endParaRPr lang="en-US" sz="1050" b="1">
            <a:solidFill>
              <a:schemeClr val="tx1"/>
            </a:solidFill>
          </a:endParaRPr>
        </a:p>
      </dgm:t>
    </dgm:pt>
    <dgm:pt modelId="{77F01166-BA6E-9545-BD75-DD8C6365A5E3}" type="parTrans" cxnId="{554B7883-94AF-9B4B-AC3C-4C51F9079240}">
      <dgm:prSet/>
      <dgm:spPr/>
      <dgm:t>
        <a:bodyPr/>
        <a:lstStyle/>
        <a:p>
          <a:endParaRPr lang="en-US">
            <a:solidFill>
              <a:schemeClr val="tx1"/>
            </a:solidFill>
          </a:endParaRPr>
        </a:p>
      </dgm:t>
    </dgm:pt>
    <dgm:pt modelId="{58D0605D-C7C1-7044-83EE-37F814F119E4}" type="sibTrans" cxnId="{554B7883-94AF-9B4B-AC3C-4C51F9079240}">
      <dgm:prSet/>
      <dgm:spPr/>
      <dgm:t>
        <a:bodyPr/>
        <a:lstStyle/>
        <a:p>
          <a:endParaRPr lang="en-US">
            <a:solidFill>
              <a:schemeClr val="tx1"/>
            </a:solidFill>
          </a:endParaRPr>
        </a:p>
      </dgm:t>
    </dgm:pt>
    <dgm:pt modelId="{D3160EA3-3F18-6641-8191-5491DD03688F}">
      <dgm:prSet phldrT="[Text]" custT="1"/>
      <dgm:spPr/>
      <dgm:t>
        <a:bodyPr/>
        <a:lstStyle/>
        <a:p>
          <a:r>
            <a:rPr lang="en-US" sz="1050" b="1" smtClean="0">
              <a:solidFill>
                <a:schemeClr val="tx1"/>
              </a:solidFill>
            </a:rPr>
            <a:t>Bus</a:t>
          </a:r>
          <a:endParaRPr lang="en-US" sz="1050" b="1">
            <a:solidFill>
              <a:schemeClr val="tx1"/>
            </a:solidFill>
          </a:endParaRPr>
        </a:p>
      </dgm:t>
    </dgm:pt>
    <dgm:pt modelId="{2CD63FD7-B784-C24B-953F-AE19A68DAAD3}" type="parTrans" cxnId="{4EA7A275-FBE4-934E-B01B-66BACC5B53FC}">
      <dgm:prSet/>
      <dgm:spPr/>
      <dgm:t>
        <a:bodyPr/>
        <a:lstStyle/>
        <a:p>
          <a:endParaRPr lang="en-US">
            <a:solidFill>
              <a:schemeClr val="tx1"/>
            </a:solidFill>
          </a:endParaRPr>
        </a:p>
      </dgm:t>
    </dgm:pt>
    <dgm:pt modelId="{1EC92FD5-2D0E-4240-9AE3-9F3217873BC6}" type="sibTrans" cxnId="{4EA7A275-FBE4-934E-B01B-66BACC5B53FC}">
      <dgm:prSet/>
      <dgm:spPr/>
      <dgm:t>
        <a:bodyPr/>
        <a:lstStyle/>
        <a:p>
          <a:endParaRPr lang="en-US">
            <a:solidFill>
              <a:schemeClr val="tx1"/>
            </a:solidFill>
          </a:endParaRPr>
        </a:p>
      </dgm:t>
    </dgm:pt>
    <dgm:pt modelId="{1991086E-C4AA-7242-8D42-56441BD29791}">
      <dgm:prSet phldrT="[Text]" custT="1"/>
      <dgm:spPr/>
      <dgm:t>
        <a:bodyPr/>
        <a:lstStyle/>
        <a:p>
          <a:r>
            <a:rPr lang="en-US" sz="1050" b="1" smtClean="0">
              <a:solidFill>
                <a:schemeClr val="tx1"/>
              </a:solidFill>
            </a:rPr>
            <a:t>Rail</a:t>
          </a:r>
          <a:endParaRPr lang="en-US" sz="1050" b="1">
            <a:solidFill>
              <a:schemeClr val="tx1"/>
            </a:solidFill>
          </a:endParaRPr>
        </a:p>
      </dgm:t>
    </dgm:pt>
    <dgm:pt modelId="{C1957542-722D-B946-BE31-6BB5EF145D91}" type="parTrans" cxnId="{D3F8410A-4304-1748-BA7D-073D2945EC82}">
      <dgm:prSet/>
      <dgm:spPr/>
      <dgm:t>
        <a:bodyPr/>
        <a:lstStyle/>
        <a:p>
          <a:endParaRPr lang="en-US">
            <a:solidFill>
              <a:schemeClr val="tx1"/>
            </a:solidFill>
          </a:endParaRPr>
        </a:p>
      </dgm:t>
    </dgm:pt>
    <dgm:pt modelId="{73BF6E6C-CD41-5540-862E-3B5677103F6C}" type="sibTrans" cxnId="{D3F8410A-4304-1748-BA7D-073D2945EC82}">
      <dgm:prSet/>
      <dgm:spPr/>
      <dgm:t>
        <a:bodyPr/>
        <a:lstStyle/>
        <a:p>
          <a:endParaRPr lang="en-US">
            <a:solidFill>
              <a:schemeClr val="tx1"/>
            </a:solidFill>
          </a:endParaRPr>
        </a:p>
      </dgm:t>
    </dgm:pt>
    <dgm:pt modelId="{A69420EC-554F-164D-AC13-4724770D9592}">
      <dgm:prSet phldrT="[Text]" custT="1"/>
      <dgm:spPr/>
      <dgm:t>
        <a:bodyPr/>
        <a:lstStyle/>
        <a:p>
          <a:r>
            <a:rPr lang="en-US" sz="1050" b="1" smtClean="0">
              <a:solidFill>
                <a:schemeClr val="tx1"/>
              </a:solidFill>
            </a:rPr>
            <a:t>EVs</a:t>
          </a:r>
          <a:endParaRPr lang="en-US" sz="1050" b="1">
            <a:solidFill>
              <a:schemeClr val="tx1"/>
            </a:solidFill>
          </a:endParaRPr>
        </a:p>
      </dgm:t>
    </dgm:pt>
    <dgm:pt modelId="{9F145D28-069F-F449-9416-0A0154A6D951}" type="parTrans" cxnId="{C6FE7534-B0A4-5848-AA72-C24550BC7569}">
      <dgm:prSet/>
      <dgm:spPr/>
      <dgm:t>
        <a:bodyPr/>
        <a:lstStyle/>
        <a:p>
          <a:endParaRPr lang="en-US">
            <a:solidFill>
              <a:schemeClr val="tx1"/>
            </a:solidFill>
          </a:endParaRPr>
        </a:p>
      </dgm:t>
    </dgm:pt>
    <dgm:pt modelId="{ED9E55D0-065B-7E42-8CD4-91CF670F73AC}" type="sibTrans" cxnId="{C6FE7534-B0A4-5848-AA72-C24550BC7569}">
      <dgm:prSet/>
      <dgm:spPr/>
      <dgm:t>
        <a:bodyPr/>
        <a:lstStyle/>
        <a:p>
          <a:endParaRPr lang="en-US">
            <a:solidFill>
              <a:schemeClr val="tx1"/>
            </a:solidFill>
          </a:endParaRPr>
        </a:p>
      </dgm:t>
    </dgm:pt>
    <dgm:pt modelId="{27663E42-DD32-5042-916A-0F76683CA9F5}">
      <dgm:prSet phldrT="[Text]" custT="1"/>
      <dgm:spPr/>
      <dgm:t>
        <a:bodyPr/>
        <a:lstStyle/>
        <a:p>
          <a:r>
            <a:rPr lang="en-US" sz="1050" b="1" smtClean="0">
              <a:solidFill>
                <a:schemeClr val="tx1"/>
              </a:solidFill>
            </a:rPr>
            <a:t>CNG, Propane</a:t>
          </a:r>
          <a:endParaRPr lang="en-US" sz="1050" b="1">
            <a:solidFill>
              <a:schemeClr val="tx1"/>
            </a:solidFill>
          </a:endParaRPr>
        </a:p>
      </dgm:t>
    </dgm:pt>
    <dgm:pt modelId="{8FE7E06D-B9C9-704D-88F9-89D10E47D2DD}" type="parTrans" cxnId="{C0F44105-ED17-B14E-A9FE-5D4B9393B28F}">
      <dgm:prSet/>
      <dgm:spPr/>
      <dgm:t>
        <a:bodyPr/>
        <a:lstStyle/>
        <a:p>
          <a:endParaRPr lang="en-US">
            <a:solidFill>
              <a:schemeClr val="tx1"/>
            </a:solidFill>
          </a:endParaRPr>
        </a:p>
      </dgm:t>
    </dgm:pt>
    <dgm:pt modelId="{DEDE25A2-A57E-DB46-B291-B132D36630D0}" type="sibTrans" cxnId="{C0F44105-ED17-B14E-A9FE-5D4B9393B28F}">
      <dgm:prSet/>
      <dgm:spPr/>
      <dgm:t>
        <a:bodyPr/>
        <a:lstStyle/>
        <a:p>
          <a:endParaRPr lang="en-US">
            <a:solidFill>
              <a:schemeClr val="tx1"/>
            </a:solidFill>
          </a:endParaRPr>
        </a:p>
      </dgm:t>
    </dgm:pt>
    <dgm:pt modelId="{18E2D840-6404-F24D-B0D7-E82440A4253E}">
      <dgm:prSet phldrT="[Text]" custT="1"/>
      <dgm:spPr/>
      <dgm:t>
        <a:bodyPr/>
        <a:lstStyle/>
        <a:p>
          <a:r>
            <a:rPr lang="en-US" sz="1050" b="1" smtClean="0">
              <a:solidFill>
                <a:schemeClr val="tx1"/>
              </a:solidFill>
            </a:rPr>
            <a:t>Biofuels</a:t>
          </a:r>
          <a:endParaRPr lang="en-US" sz="1050" b="1">
            <a:solidFill>
              <a:schemeClr val="tx1"/>
            </a:solidFill>
          </a:endParaRPr>
        </a:p>
      </dgm:t>
    </dgm:pt>
    <dgm:pt modelId="{85B99F91-0C3A-BD4D-AFDE-092F893D5C3D}" type="parTrans" cxnId="{9412593C-CEE1-EB41-81D7-3599DF47B1C7}">
      <dgm:prSet/>
      <dgm:spPr/>
      <dgm:t>
        <a:bodyPr/>
        <a:lstStyle/>
        <a:p>
          <a:endParaRPr lang="en-US">
            <a:solidFill>
              <a:schemeClr val="tx1"/>
            </a:solidFill>
          </a:endParaRPr>
        </a:p>
      </dgm:t>
    </dgm:pt>
    <dgm:pt modelId="{AE9F0AE6-BE8A-BD4B-8518-77EBB636705F}" type="sibTrans" cxnId="{9412593C-CEE1-EB41-81D7-3599DF47B1C7}">
      <dgm:prSet/>
      <dgm:spPr/>
      <dgm:t>
        <a:bodyPr/>
        <a:lstStyle/>
        <a:p>
          <a:endParaRPr lang="en-US">
            <a:solidFill>
              <a:schemeClr val="tx1"/>
            </a:solidFill>
          </a:endParaRPr>
        </a:p>
      </dgm:t>
    </dgm:pt>
    <dgm:pt modelId="{EC23A854-2AD7-2948-8EA3-C9811CFA5870}">
      <dgm:prSet phldrT="[Text]" custT="1"/>
      <dgm:spPr/>
      <dgm:t>
        <a:bodyPr/>
        <a:lstStyle/>
        <a:p>
          <a:r>
            <a:rPr lang="en-US" sz="1050" b="1" smtClean="0">
              <a:solidFill>
                <a:schemeClr val="tx1"/>
              </a:solidFill>
            </a:rPr>
            <a:t>Bike / Walk</a:t>
          </a:r>
          <a:endParaRPr lang="en-US" sz="1050" b="1">
            <a:solidFill>
              <a:schemeClr val="tx1"/>
            </a:solidFill>
          </a:endParaRPr>
        </a:p>
      </dgm:t>
    </dgm:pt>
    <dgm:pt modelId="{27BA6DB8-0C53-F148-836D-B0688BFB83A4}" type="parTrans" cxnId="{C6880C80-8A89-554D-A936-D440C19A2B0B}">
      <dgm:prSet/>
      <dgm:spPr/>
      <dgm:t>
        <a:bodyPr/>
        <a:lstStyle/>
        <a:p>
          <a:endParaRPr lang="en-US">
            <a:solidFill>
              <a:schemeClr val="tx1"/>
            </a:solidFill>
          </a:endParaRPr>
        </a:p>
      </dgm:t>
    </dgm:pt>
    <dgm:pt modelId="{249B9CBE-414D-E34A-B16A-6BB1AB4BB78C}" type="sibTrans" cxnId="{C6880C80-8A89-554D-A936-D440C19A2B0B}">
      <dgm:prSet/>
      <dgm:spPr/>
      <dgm:t>
        <a:bodyPr/>
        <a:lstStyle/>
        <a:p>
          <a:endParaRPr lang="en-US">
            <a:solidFill>
              <a:schemeClr val="tx1"/>
            </a:solidFill>
          </a:endParaRPr>
        </a:p>
      </dgm:t>
    </dgm:pt>
    <dgm:pt modelId="{38D83605-8DB9-3543-88CD-5AF052691B42}" type="pres">
      <dgm:prSet presAssocID="{AB44F49D-6B74-194D-AA73-AE3C316AF9E7}" presName="hierChild1" presStyleCnt="0">
        <dgm:presLayoutVars>
          <dgm:orgChart val="1"/>
          <dgm:chPref val="1"/>
          <dgm:dir/>
          <dgm:animOne val="branch"/>
          <dgm:animLvl val="lvl"/>
          <dgm:resizeHandles/>
        </dgm:presLayoutVars>
      </dgm:prSet>
      <dgm:spPr/>
      <dgm:t>
        <a:bodyPr/>
        <a:lstStyle/>
        <a:p>
          <a:endParaRPr lang="en-US"/>
        </a:p>
      </dgm:t>
    </dgm:pt>
    <dgm:pt modelId="{1FB0D820-91A5-094C-BFD7-23562C3A751A}" type="pres">
      <dgm:prSet presAssocID="{9570FC87-829E-034A-9AD4-DFCD41454E53}" presName="hierRoot1" presStyleCnt="0">
        <dgm:presLayoutVars>
          <dgm:hierBranch val="init"/>
        </dgm:presLayoutVars>
      </dgm:prSet>
      <dgm:spPr/>
      <dgm:t>
        <a:bodyPr/>
        <a:lstStyle/>
        <a:p>
          <a:endParaRPr lang="en-US"/>
        </a:p>
      </dgm:t>
    </dgm:pt>
    <dgm:pt modelId="{67163040-77FA-794B-973E-2884B7E9346D}" type="pres">
      <dgm:prSet presAssocID="{9570FC87-829E-034A-9AD4-DFCD41454E53}" presName="rootComposite1" presStyleCnt="0"/>
      <dgm:spPr/>
      <dgm:t>
        <a:bodyPr/>
        <a:lstStyle/>
        <a:p>
          <a:endParaRPr lang="en-US"/>
        </a:p>
      </dgm:t>
    </dgm:pt>
    <dgm:pt modelId="{A4138F35-8792-264D-91ED-55B7E9D6D1D9}" type="pres">
      <dgm:prSet presAssocID="{9570FC87-829E-034A-9AD4-DFCD41454E53}" presName="rootText1" presStyleLbl="node0" presStyleIdx="0" presStyleCnt="1" custScaleX="173598" custScaleY="318028" custLinFactNeighborX="-55814" custLinFactNeighborY="20333">
        <dgm:presLayoutVars>
          <dgm:chPref val="3"/>
        </dgm:presLayoutVars>
      </dgm:prSet>
      <dgm:spPr/>
      <dgm:t>
        <a:bodyPr/>
        <a:lstStyle/>
        <a:p>
          <a:endParaRPr lang="en-US"/>
        </a:p>
      </dgm:t>
    </dgm:pt>
    <dgm:pt modelId="{D89F4949-84FB-E445-93CE-D53F8C2684E6}" type="pres">
      <dgm:prSet presAssocID="{9570FC87-829E-034A-9AD4-DFCD41454E53}" presName="rootConnector1" presStyleLbl="node1" presStyleIdx="0" presStyleCnt="0"/>
      <dgm:spPr/>
      <dgm:t>
        <a:bodyPr/>
        <a:lstStyle/>
        <a:p>
          <a:endParaRPr lang="en-US"/>
        </a:p>
      </dgm:t>
    </dgm:pt>
    <dgm:pt modelId="{9A0420FA-C89F-2F46-BC6D-D314E41B1A40}" type="pres">
      <dgm:prSet presAssocID="{9570FC87-829E-034A-9AD4-DFCD41454E53}" presName="hierChild2" presStyleCnt="0"/>
      <dgm:spPr/>
      <dgm:t>
        <a:bodyPr/>
        <a:lstStyle/>
        <a:p>
          <a:endParaRPr lang="en-US"/>
        </a:p>
      </dgm:t>
    </dgm:pt>
    <dgm:pt modelId="{C43D98B1-F69F-BE4F-83B1-2FECD6AFDC56}" type="pres">
      <dgm:prSet presAssocID="{C18D9696-1532-504B-9B11-4098947EDE59}" presName="Name64" presStyleLbl="parChTrans1D2" presStyleIdx="0" presStyleCnt="5"/>
      <dgm:spPr/>
      <dgm:t>
        <a:bodyPr/>
        <a:lstStyle/>
        <a:p>
          <a:endParaRPr lang="en-US"/>
        </a:p>
      </dgm:t>
    </dgm:pt>
    <dgm:pt modelId="{EBBABDF4-038B-4342-B63F-632677BA472C}" type="pres">
      <dgm:prSet presAssocID="{0DFBCF30-D164-FE41-9C8F-E4703D2DB6BE}" presName="hierRoot2" presStyleCnt="0">
        <dgm:presLayoutVars>
          <dgm:hierBranch val="init"/>
        </dgm:presLayoutVars>
      </dgm:prSet>
      <dgm:spPr/>
      <dgm:t>
        <a:bodyPr/>
        <a:lstStyle/>
        <a:p>
          <a:endParaRPr lang="en-US"/>
        </a:p>
      </dgm:t>
    </dgm:pt>
    <dgm:pt modelId="{941F1A1E-24C3-1C44-B1AB-9B8215CC1E8C}" type="pres">
      <dgm:prSet presAssocID="{0DFBCF30-D164-FE41-9C8F-E4703D2DB6BE}" presName="rootComposite" presStyleCnt="0"/>
      <dgm:spPr/>
      <dgm:t>
        <a:bodyPr/>
        <a:lstStyle/>
        <a:p>
          <a:endParaRPr lang="en-US"/>
        </a:p>
      </dgm:t>
    </dgm:pt>
    <dgm:pt modelId="{2643B772-B326-F949-81DE-F204954140BD}" type="pres">
      <dgm:prSet presAssocID="{0DFBCF30-D164-FE41-9C8F-E4703D2DB6BE}" presName="rootText" presStyleLbl="node2" presStyleIdx="0" presStyleCnt="5" custScaleX="221887" custScaleY="240340">
        <dgm:presLayoutVars>
          <dgm:chPref val="3"/>
        </dgm:presLayoutVars>
      </dgm:prSet>
      <dgm:spPr/>
      <dgm:t>
        <a:bodyPr/>
        <a:lstStyle/>
        <a:p>
          <a:endParaRPr lang="en-US"/>
        </a:p>
      </dgm:t>
    </dgm:pt>
    <dgm:pt modelId="{26951509-7F77-3847-A47B-FC88D5812BA6}" type="pres">
      <dgm:prSet presAssocID="{0DFBCF30-D164-FE41-9C8F-E4703D2DB6BE}" presName="rootConnector" presStyleLbl="node2" presStyleIdx="0" presStyleCnt="5"/>
      <dgm:spPr/>
      <dgm:t>
        <a:bodyPr/>
        <a:lstStyle/>
        <a:p>
          <a:endParaRPr lang="en-US"/>
        </a:p>
      </dgm:t>
    </dgm:pt>
    <dgm:pt modelId="{3DFCD9C4-CE7A-5B4F-A13B-87F63BAEAD2D}" type="pres">
      <dgm:prSet presAssocID="{0DFBCF30-D164-FE41-9C8F-E4703D2DB6BE}" presName="hierChild4" presStyleCnt="0"/>
      <dgm:spPr/>
      <dgm:t>
        <a:bodyPr/>
        <a:lstStyle/>
        <a:p>
          <a:endParaRPr lang="en-US"/>
        </a:p>
      </dgm:t>
    </dgm:pt>
    <dgm:pt modelId="{1807CD1C-CF3B-894D-8A3B-E002762F5C2E}" type="pres">
      <dgm:prSet presAssocID="{A9338A08-2F58-AB41-8A89-66FCF724FC90}" presName="Name64" presStyleLbl="parChTrans1D3" presStyleIdx="0" presStyleCnt="16"/>
      <dgm:spPr/>
      <dgm:t>
        <a:bodyPr/>
        <a:lstStyle/>
        <a:p>
          <a:endParaRPr lang="en-US"/>
        </a:p>
      </dgm:t>
    </dgm:pt>
    <dgm:pt modelId="{F62A53DB-6BF9-7340-8E96-532AB75BFFBE}" type="pres">
      <dgm:prSet presAssocID="{17C5C9B5-AE40-D94B-8D39-E1EB6D9B1A17}" presName="hierRoot2" presStyleCnt="0">
        <dgm:presLayoutVars>
          <dgm:hierBranch val="init"/>
        </dgm:presLayoutVars>
      </dgm:prSet>
      <dgm:spPr/>
      <dgm:t>
        <a:bodyPr/>
        <a:lstStyle/>
        <a:p>
          <a:endParaRPr lang="en-US"/>
        </a:p>
      </dgm:t>
    </dgm:pt>
    <dgm:pt modelId="{DDB37303-4C7D-6B40-B808-F1ECDE74C64B}" type="pres">
      <dgm:prSet presAssocID="{17C5C9B5-AE40-D94B-8D39-E1EB6D9B1A17}" presName="rootComposite" presStyleCnt="0"/>
      <dgm:spPr/>
      <dgm:t>
        <a:bodyPr/>
        <a:lstStyle/>
        <a:p>
          <a:endParaRPr lang="en-US"/>
        </a:p>
      </dgm:t>
    </dgm:pt>
    <dgm:pt modelId="{AC4FA340-4A09-0D41-B3DB-06EB59A5EEEA}" type="pres">
      <dgm:prSet presAssocID="{17C5C9B5-AE40-D94B-8D39-E1EB6D9B1A17}" presName="rootText" presStyleLbl="node3" presStyleIdx="0" presStyleCnt="16" custScaleX="187094" custScaleY="272995">
        <dgm:presLayoutVars>
          <dgm:chPref val="3"/>
        </dgm:presLayoutVars>
      </dgm:prSet>
      <dgm:spPr/>
      <dgm:t>
        <a:bodyPr/>
        <a:lstStyle/>
        <a:p>
          <a:endParaRPr lang="en-US"/>
        </a:p>
      </dgm:t>
    </dgm:pt>
    <dgm:pt modelId="{7FD353F8-95CA-E249-853B-8E6F679C2304}" type="pres">
      <dgm:prSet presAssocID="{17C5C9B5-AE40-D94B-8D39-E1EB6D9B1A17}" presName="rootConnector" presStyleLbl="node3" presStyleIdx="0" presStyleCnt="16"/>
      <dgm:spPr/>
      <dgm:t>
        <a:bodyPr/>
        <a:lstStyle/>
        <a:p>
          <a:endParaRPr lang="en-US"/>
        </a:p>
      </dgm:t>
    </dgm:pt>
    <dgm:pt modelId="{4779CFAD-D00C-B943-80D0-37B6228F6D94}" type="pres">
      <dgm:prSet presAssocID="{17C5C9B5-AE40-D94B-8D39-E1EB6D9B1A17}" presName="hierChild4" presStyleCnt="0"/>
      <dgm:spPr/>
      <dgm:t>
        <a:bodyPr/>
        <a:lstStyle/>
        <a:p>
          <a:endParaRPr lang="en-US"/>
        </a:p>
      </dgm:t>
    </dgm:pt>
    <dgm:pt modelId="{9F6D5CC7-1F86-1E40-8924-E4113FA1C353}" type="pres">
      <dgm:prSet presAssocID="{E6853D42-E9C5-1A4E-B196-79123330F3A0}" presName="Name64" presStyleLbl="parChTrans1D4" presStyleIdx="0" presStyleCnt="14"/>
      <dgm:spPr/>
      <dgm:t>
        <a:bodyPr/>
        <a:lstStyle/>
        <a:p>
          <a:endParaRPr lang="en-US"/>
        </a:p>
      </dgm:t>
    </dgm:pt>
    <dgm:pt modelId="{6BB89409-B872-7144-A772-10F3ECF9BBD3}" type="pres">
      <dgm:prSet presAssocID="{4F56FA83-E85F-8E4B-80A5-49539336807A}" presName="hierRoot2" presStyleCnt="0">
        <dgm:presLayoutVars>
          <dgm:hierBranch val="init"/>
        </dgm:presLayoutVars>
      </dgm:prSet>
      <dgm:spPr/>
      <dgm:t>
        <a:bodyPr/>
        <a:lstStyle/>
        <a:p>
          <a:endParaRPr lang="en-US"/>
        </a:p>
      </dgm:t>
    </dgm:pt>
    <dgm:pt modelId="{26895857-CCD6-6242-B0C2-BB917CCAD0E9}" type="pres">
      <dgm:prSet presAssocID="{4F56FA83-E85F-8E4B-80A5-49539336807A}" presName="rootComposite" presStyleCnt="0"/>
      <dgm:spPr/>
      <dgm:t>
        <a:bodyPr/>
        <a:lstStyle/>
        <a:p>
          <a:endParaRPr lang="en-US"/>
        </a:p>
      </dgm:t>
    </dgm:pt>
    <dgm:pt modelId="{563C696F-C6AB-244F-A37E-B2FC289661BE}" type="pres">
      <dgm:prSet presAssocID="{4F56FA83-E85F-8E4B-80A5-49539336807A}" presName="rootText" presStyleLbl="node4" presStyleIdx="0" presStyleCnt="14">
        <dgm:presLayoutVars>
          <dgm:chPref val="3"/>
        </dgm:presLayoutVars>
      </dgm:prSet>
      <dgm:spPr/>
      <dgm:t>
        <a:bodyPr/>
        <a:lstStyle/>
        <a:p>
          <a:endParaRPr lang="en-US"/>
        </a:p>
      </dgm:t>
    </dgm:pt>
    <dgm:pt modelId="{CFB9D5EA-7265-2E44-B0FD-26CB0D42B23B}" type="pres">
      <dgm:prSet presAssocID="{4F56FA83-E85F-8E4B-80A5-49539336807A}" presName="rootConnector" presStyleLbl="node4" presStyleIdx="0" presStyleCnt="14"/>
      <dgm:spPr/>
      <dgm:t>
        <a:bodyPr/>
        <a:lstStyle/>
        <a:p>
          <a:endParaRPr lang="en-US"/>
        </a:p>
      </dgm:t>
    </dgm:pt>
    <dgm:pt modelId="{6979E874-CC0A-6645-B4FE-0CFF06270E55}" type="pres">
      <dgm:prSet presAssocID="{4F56FA83-E85F-8E4B-80A5-49539336807A}" presName="hierChild4" presStyleCnt="0"/>
      <dgm:spPr/>
      <dgm:t>
        <a:bodyPr/>
        <a:lstStyle/>
        <a:p>
          <a:endParaRPr lang="en-US"/>
        </a:p>
      </dgm:t>
    </dgm:pt>
    <dgm:pt modelId="{DCEABA4D-62D4-6D4F-B2FB-3A3A918AC50F}" type="pres">
      <dgm:prSet presAssocID="{4F56FA83-E85F-8E4B-80A5-49539336807A}" presName="hierChild5" presStyleCnt="0"/>
      <dgm:spPr/>
      <dgm:t>
        <a:bodyPr/>
        <a:lstStyle/>
        <a:p>
          <a:endParaRPr lang="en-US"/>
        </a:p>
      </dgm:t>
    </dgm:pt>
    <dgm:pt modelId="{32CE7FC8-68A0-BA47-91A7-263B08352E01}" type="pres">
      <dgm:prSet presAssocID="{F28B8670-2576-E743-BAD0-0C11807B39D2}" presName="Name64" presStyleLbl="parChTrans1D4" presStyleIdx="1" presStyleCnt="14"/>
      <dgm:spPr/>
      <dgm:t>
        <a:bodyPr/>
        <a:lstStyle/>
        <a:p>
          <a:endParaRPr lang="en-US"/>
        </a:p>
      </dgm:t>
    </dgm:pt>
    <dgm:pt modelId="{8A7103CD-14BD-7644-9C58-A8296F4D075A}" type="pres">
      <dgm:prSet presAssocID="{FFFBC67F-0B4F-EB41-89D6-C061938CC7A1}" presName="hierRoot2" presStyleCnt="0">
        <dgm:presLayoutVars>
          <dgm:hierBranch val="init"/>
        </dgm:presLayoutVars>
      </dgm:prSet>
      <dgm:spPr/>
      <dgm:t>
        <a:bodyPr/>
        <a:lstStyle/>
        <a:p>
          <a:endParaRPr lang="en-US"/>
        </a:p>
      </dgm:t>
    </dgm:pt>
    <dgm:pt modelId="{23E348BC-3DC9-F94B-ABAB-ACFA05828261}" type="pres">
      <dgm:prSet presAssocID="{FFFBC67F-0B4F-EB41-89D6-C061938CC7A1}" presName="rootComposite" presStyleCnt="0"/>
      <dgm:spPr/>
      <dgm:t>
        <a:bodyPr/>
        <a:lstStyle/>
        <a:p>
          <a:endParaRPr lang="en-US"/>
        </a:p>
      </dgm:t>
    </dgm:pt>
    <dgm:pt modelId="{CED440D3-9AB5-B94C-8910-50B2BAABAF9D}" type="pres">
      <dgm:prSet presAssocID="{FFFBC67F-0B4F-EB41-89D6-C061938CC7A1}" presName="rootText" presStyleLbl="node4" presStyleIdx="1" presStyleCnt="14">
        <dgm:presLayoutVars>
          <dgm:chPref val="3"/>
        </dgm:presLayoutVars>
      </dgm:prSet>
      <dgm:spPr/>
      <dgm:t>
        <a:bodyPr/>
        <a:lstStyle/>
        <a:p>
          <a:endParaRPr lang="en-US"/>
        </a:p>
      </dgm:t>
    </dgm:pt>
    <dgm:pt modelId="{B2C600AE-7142-6345-9A7C-E35C32FE81B8}" type="pres">
      <dgm:prSet presAssocID="{FFFBC67F-0B4F-EB41-89D6-C061938CC7A1}" presName="rootConnector" presStyleLbl="node4" presStyleIdx="1" presStyleCnt="14"/>
      <dgm:spPr/>
      <dgm:t>
        <a:bodyPr/>
        <a:lstStyle/>
        <a:p>
          <a:endParaRPr lang="en-US"/>
        </a:p>
      </dgm:t>
    </dgm:pt>
    <dgm:pt modelId="{CB170BC7-B4E2-7445-877E-0EDE8BEB694C}" type="pres">
      <dgm:prSet presAssocID="{FFFBC67F-0B4F-EB41-89D6-C061938CC7A1}" presName="hierChild4" presStyleCnt="0"/>
      <dgm:spPr/>
      <dgm:t>
        <a:bodyPr/>
        <a:lstStyle/>
        <a:p>
          <a:endParaRPr lang="en-US"/>
        </a:p>
      </dgm:t>
    </dgm:pt>
    <dgm:pt modelId="{A6B75059-799B-804F-A1AB-48280CF9D616}" type="pres">
      <dgm:prSet presAssocID="{FFFBC67F-0B4F-EB41-89D6-C061938CC7A1}" presName="hierChild5" presStyleCnt="0"/>
      <dgm:spPr/>
      <dgm:t>
        <a:bodyPr/>
        <a:lstStyle/>
        <a:p>
          <a:endParaRPr lang="en-US"/>
        </a:p>
      </dgm:t>
    </dgm:pt>
    <dgm:pt modelId="{CA761E39-D410-5549-AE29-5B8F3BFEC1B9}" type="pres">
      <dgm:prSet presAssocID="{7C6445DB-8B98-7A4E-AA24-C796E7E905A1}" presName="Name64" presStyleLbl="parChTrans1D4" presStyleIdx="2" presStyleCnt="14"/>
      <dgm:spPr/>
      <dgm:t>
        <a:bodyPr/>
        <a:lstStyle/>
        <a:p>
          <a:endParaRPr lang="en-US"/>
        </a:p>
      </dgm:t>
    </dgm:pt>
    <dgm:pt modelId="{B382CF1B-FA2A-A64A-94D8-FE49CA7758C9}" type="pres">
      <dgm:prSet presAssocID="{C8B7BAE0-32E8-854B-96C2-E9DAA89B84B8}" presName="hierRoot2" presStyleCnt="0">
        <dgm:presLayoutVars>
          <dgm:hierBranch val="init"/>
        </dgm:presLayoutVars>
      </dgm:prSet>
      <dgm:spPr/>
      <dgm:t>
        <a:bodyPr/>
        <a:lstStyle/>
        <a:p>
          <a:endParaRPr lang="en-US"/>
        </a:p>
      </dgm:t>
    </dgm:pt>
    <dgm:pt modelId="{DC8D6C2E-8AF2-784C-9845-2C7725EF8E47}" type="pres">
      <dgm:prSet presAssocID="{C8B7BAE0-32E8-854B-96C2-E9DAA89B84B8}" presName="rootComposite" presStyleCnt="0"/>
      <dgm:spPr/>
      <dgm:t>
        <a:bodyPr/>
        <a:lstStyle/>
        <a:p>
          <a:endParaRPr lang="en-US"/>
        </a:p>
      </dgm:t>
    </dgm:pt>
    <dgm:pt modelId="{33811400-2908-214F-B45E-06A0F5A25682}" type="pres">
      <dgm:prSet presAssocID="{C8B7BAE0-32E8-854B-96C2-E9DAA89B84B8}" presName="rootText" presStyleLbl="node4" presStyleIdx="2" presStyleCnt="14">
        <dgm:presLayoutVars>
          <dgm:chPref val="3"/>
        </dgm:presLayoutVars>
      </dgm:prSet>
      <dgm:spPr/>
      <dgm:t>
        <a:bodyPr/>
        <a:lstStyle/>
        <a:p>
          <a:endParaRPr lang="en-US"/>
        </a:p>
      </dgm:t>
    </dgm:pt>
    <dgm:pt modelId="{DFF3CAC0-3ACB-0B4E-A482-38A6AE83750E}" type="pres">
      <dgm:prSet presAssocID="{C8B7BAE0-32E8-854B-96C2-E9DAA89B84B8}" presName="rootConnector" presStyleLbl="node4" presStyleIdx="2" presStyleCnt="14"/>
      <dgm:spPr/>
      <dgm:t>
        <a:bodyPr/>
        <a:lstStyle/>
        <a:p>
          <a:endParaRPr lang="en-US"/>
        </a:p>
      </dgm:t>
    </dgm:pt>
    <dgm:pt modelId="{B8103BB1-A453-514F-B412-C67F4F798517}" type="pres">
      <dgm:prSet presAssocID="{C8B7BAE0-32E8-854B-96C2-E9DAA89B84B8}" presName="hierChild4" presStyleCnt="0"/>
      <dgm:spPr/>
      <dgm:t>
        <a:bodyPr/>
        <a:lstStyle/>
        <a:p>
          <a:endParaRPr lang="en-US"/>
        </a:p>
      </dgm:t>
    </dgm:pt>
    <dgm:pt modelId="{04AC7183-BC88-3E4A-BAAD-EAE4B860C289}" type="pres">
      <dgm:prSet presAssocID="{C8B7BAE0-32E8-854B-96C2-E9DAA89B84B8}" presName="hierChild5" presStyleCnt="0"/>
      <dgm:spPr/>
      <dgm:t>
        <a:bodyPr/>
        <a:lstStyle/>
        <a:p>
          <a:endParaRPr lang="en-US"/>
        </a:p>
      </dgm:t>
    </dgm:pt>
    <dgm:pt modelId="{2D8A6837-62B0-FE4D-812C-15319A2460DF}" type="pres">
      <dgm:prSet presAssocID="{17C5C9B5-AE40-D94B-8D39-E1EB6D9B1A17}" presName="hierChild5" presStyleCnt="0"/>
      <dgm:spPr/>
      <dgm:t>
        <a:bodyPr/>
        <a:lstStyle/>
        <a:p>
          <a:endParaRPr lang="en-US"/>
        </a:p>
      </dgm:t>
    </dgm:pt>
    <dgm:pt modelId="{7C7684ED-FE2F-B84F-9641-5712E0959181}" type="pres">
      <dgm:prSet presAssocID="{64403C2A-7AB3-7A44-AEFA-1F7A508D37D4}" presName="Name64" presStyleLbl="parChTrans1D3" presStyleIdx="1" presStyleCnt="16"/>
      <dgm:spPr/>
      <dgm:t>
        <a:bodyPr/>
        <a:lstStyle/>
        <a:p>
          <a:endParaRPr lang="en-US"/>
        </a:p>
      </dgm:t>
    </dgm:pt>
    <dgm:pt modelId="{787C66D7-ACA7-2C48-B115-26CD58C1EBB5}" type="pres">
      <dgm:prSet presAssocID="{6D6F7AAA-71B5-8B4D-8DD2-86AA92A52B4F}" presName="hierRoot2" presStyleCnt="0">
        <dgm:presLayoutVars>
          <dgm:hierBranch val="init"/>
        </dgm:presLayoutVars>
      </dgm:prSet>
      <dgm:spPr/>
      <dgm:t>
        <a:bodyPr/>
        <a:lstStyle/>
        <a:p>
          <a:endParaRPr lang="en-US"/>
        </a:p>
      </dgm:t>
    </dgm:pt>
    <dgm:pt modelId="{F30B9ACC-9800-E74B-98F8-F625F990DAD8}" type="pres">
      <dgm:prSet presAssocID="{6D6F7AAA-71B5-8B4D-8DD2-86AA92A52B4F}" presName="rootComposite" presStyleCnt="0"/>
      <dgm:spPr/>
      <dgm:t>
        <a:bodyPr/>
        <a:lstStyle/>
        <a:p>
          <a:endParaRPr lang="en-US"/>
        </a:p>
      </dgm:t>
    </dgm:pt>
    <dgm:pt modelId="{2A27AD31-A953-764B-BBBF-C149100B5360}" type="pres">
      <dgm:prSet presAssocID="{6D6F7AAA-71B5-8B4D-8DD2-86AA92A52B4F}" presName="rootText" presStyleLbl="node3" presStyleIdx="1" presStyleCnt="16" custScaleX="173909" custScaleY="261221">
        <dgm:presLayoutVars>
          <dgm:chPref val="3"/>
        </dgm:presLayoutVars>
      </dgm:prSet>
      <dgm:spPr/>
      <dgm:t>
        <a:bodyPr/>
        <a:lstStyle/>
        <a:p>
          <a:endParaRPr lang="en-US"/>
        </a:p>
      </dgm:t>
    </dgm:pt>
    <dgm:pt modelId="{CEE41A5E-B52E-6D46-8516-B13E60386086}" type="pres">
      <dgm:prSet presAssocID="{6D6F7AAA-71B5-8B4D-8DD2-86AA92A52B4F}" presName="rootConnector" presStyleLbl="node3" presStyleIdx="1" presStyleCnt="16"/>
      <dgm:spPr/>
      <dgm:t>
        <a:bodyPr/>
        <a:lstStyle/>
        <a:p>
          <a:endParaRPr lang="en-US"/>
        </a:p>
      </dgm:t>
    </dgm:pt>
    <dgm:pt modelId="{5B9FE58B-A1C6-CB4F-B0EB-D3BDA3E355B7}" type="pres">
      <dgm:prSet presAssocID="{6D6F7AAA-71B5-8B4D-8DD2-86AA92A52B4F}" presName="hierChild4" presStyleCnt="0"/>
      <dgm:spPr/>
      <dgm:t>
        <a:bodyPr/>
        <a:lstStyle/>
        <a:p>
          <a:endParaRPr lang="en-US"/>
        </a:p>
      </dgm:t>
    </dgm:pt>
    <dgm:pt modelId="{AFEB41B2-1C96-D345-8EB3-EC2CEFA71922}" type="pres">
      <dgm:prSet presAssocID="{6D6F7AAA-71B5-8B4D-8DD2-86AA92A52B4F}" presName="hierChild5" presStyleCnt="0"/>
      <dgm:spPr/>
      <dgm:t>
        <a:bodyPr/>
        <a:lstStyle/>
        <a:p>
          <a:endParaRPr lang="en-US"/>
        </a:p>
      </dgm:t>
    </dgm:pt>
    <dgm:pt modelId="{4124D08D-1F2D-5D46-9B5B-86F29CF36C17}" type="pres">
      <dgm:prSet presAssocID="{AC10C7E2-C0F3-7E41-963C-BDAD1C9A64CF}" presName="Name64" presStyleLbl="parChTrans1D3" presStyleIdx="2" presStyleCnt="16"/>
      <dgm:spPr/>
      <dgm:t>
        <a:bodyPr/>
        <a:lstStyle/>
        <a:p>
          <a:endParaRPr lang="en-US"/>
        </a:p>
      </dgm:t>
    </dgm:pt>
    <dgm:pt modelId="{BD6A3DC7-CBE5-9644-AE75-AAA2A75E0A86}" type="pres">
      <dgm:prSet presAssocID="{75CE9F1E-F2A0-004B-8A5F-37D905464BFB}" presName="hierRoot2" presStyleCnt="0">
        <dgm:presLayoutVars>
          <dgm:hierBranch val="init"/>
        </dgm:presLayoutVars>
      </dgm:prSet>
      <dgm:spPr/>
      <dgm:t>
        <a:bodyPr/>
        <a:lstStyle/>
        <a:p>
          <a:endParaRPr lang="en-US"/>
        </a:p>
      </dgm:t>
    </dgm:pt>
    <dgm:pt modelId="{A09FC04C-BA92-BC45-A06C-D30814367BFC}" type="pres">
      <dgm:prSet presAssocID="{75CE9F1E-F2A0-004B-8A5F-37D905464BFB}" presName="rootComposite" presStyleCnt="0"/>
      <dgm:spPr/>
      <dgm:t>
        <a:bodyPr/>
        <a:lstStyle/>
        <a:p>
          <a:endParaRPr lang="en-US"/>
        </a:p>
      </dgm:t>
    </dgm:pt>
    <dgm:pt modelId="{24ACF76E-4497-F64B-9228-5C24F16533D1}" type="pres">
      <dgm:prSet presAssocID="{75CE9F1E-F2A0-004B-8A5F-37D905464BFB}" presName="rootText" presStyleLbl="node3" presStyleIdx="2" presStyleCnt="16" custScaleX="235682" custScaleY="190622">
        <dgm:presLayoutVars>
          <dgm:chPref val="3"/>
        </dgm:presLayoutVars>
      </dgm:prSet>
      <dgm:spPr/>
      <dgm:t>
        <a:bodyPr/>
        <a:lstStyle/>
        <a:p>
          <a:endParaRPr lang="en-US"/>
        </a:p>
      </dgm:t>
    </dgm:pt>
    <dgm:pt modelId="{B5B824CF-49AF-0046-A273-92E0E9CA1B2B}" type="pres">
      <dgm:prSet presAssocID="{75CE9F1E-F2A0-004B-8A5F-37D905464BFB}" presName="rootConnector" presStyleLbl="node3" presStyleIdx="2" presStyleCnt="16"/>
      <dgm:spPr/>
      <dgm:t>
        <a:bodyPr/>
        <a:lstStyle/>
        <a:p>
          <a:endParaRPr lang="en-US"/>
        </a:p>
      </dgm:t>
    </dgm:pt>
    <dgm:pt modelId="{6B637A3F-5D00-B14D-9F59-10AB6174023E}" type="pres">
      <dgm:prSet presAssocID="{75CE9F1E-F2A0-004B-8A5F-37D905464BFB}" presName="hierChild4" presStyleCnt="0"/>
      <dgm:spPr/>
      <dgm:t>
        <a:bodyPr/>
        <a:lstStyle/>
        <a:p>
          <a:endParaRPr lang="en-US"/>
        </a:p>
      </dgm:t>
    </dgm:pt>
    <dgm:pt modelId="{CACB992D-8145-B147-A3EE-B68FC4F3BBB5}" type="pres">
      <dgm:prSet presAssocID="{3402C058-A06B-3549-8789-24479881731D}" presName="Name64" presStyleLbl="parChTrans1D4" presStyleIdx="3" presStyleCnt="14"/>
      <dgm:spPr/>
      <dgm:t>
        <a:bodyPr/>
        <a:lstStyle/>
        <a:p>
          <a:endParaRPr lang="en-US"/>
        </a:p>
      </dgm:t>
    </dgm:pt>
    <dgm:pt modelId="{E5DECC26-F817-864A-A5DA-5DCD30DDBBAD}" type="pres">
      <dgm:prSet presAssocID="{AF109080-CCC8-6249-869E-6951F5131D68}" presName="hierRoot2" presStyleCnt="0">
        <dgm:presLayoutVars>
          <dgm:hierBranch val="init"/>
        </dgm:presLayoutVars>
      </dgm:prSet>
      <dgm:spPr/>
      <dgm:t>
        <a:bodyPr/>
        <a:lstStyle/>
        <a:p>
          <a:endParaRPr lang="en-US"/>
        </a:p>
      </dgm:t>
    </dgm:pt>
    <dgm:pt modelId="{62DB0C68-7585-E948-9D4A-3C073F58E7CE}" type="pres">
      <dgm:prSet presAssocID="{AF109080-CCC8-6249-869E-6951F5131D68}" presName="rootComposite" presStyleCnt="0"/>
      <dgm:spPr/>
      <dgm:t>
        <a:bodyPr/>
        <a:lstStyle/>
        <a:p>
          <a:endParaRPr lang="en-US"/>
        </a:p>
      </dgm:t>
    </dgm:pt>
    <dgm:pt modelId="{87AFDE1E-881F-1F40-8B28-FA19D2371A20}" type="pres">
      <dgm:prSet presAssocID="{AF109080-CCC8-6249-869E-6951F5131D68}" presName="rootText" presStyleLbl="node4" presStyleIdx="3" presStyleCnt="14" custScaleY="178240">
        <dgm:presLayoutVars>
          <dgm:chPref val="3"/>
        </dgm:presLayoutVars>
      </dgm:prSet>
      <dgm:spPr/>
      <dgm:t>
        <a:bodyPr/>
        <a:lstStyle/>
        <a:p>
          <a:endParaRPr lang="en-US"/>
        </a:p>
      </dgm:t>
    </dgm:pt>
    <dgm:pt modelId="{CC52DABF-D1B1-F044-87F0-36E69FC24CC0}" type="pres">
      <dgm:prSet presAssocID="{AF109080-CCC8-6249-869E-6951F5131D68}" presName="rootConnector" presStyleLbl="node4" presStyleIdx="3" presStyleCnt="14"/>
      <dgm:spPr/>
      <dgm:t>
        <a:bodyPr/>
        <a:lstStyle/>
        <a:p>
          <a:endParaRPr lang="en-US"/>
        </a:p>
      </dgm:t>
    </dgm:pt>
    <dgm:pt modelId="{86C657AA-8123-A244-9CFC-4FE8978C9C8E}" type="pres">
      <dgm:prSet presAssocID="{AF109080-CCC8-6249-869E-6951F5131D68}" presName="hierChild4" presStyleCnt="0"/>
      <dgm:spPr/>
      <dgm:t>
        <a:bodyPr/>
        <a:lstStyle/>
        <a:p>
          <a:endParaRPr lang="en-US"/>
        </a:p>
      </dgm:t>
    </dgm:pt>
    <dgm:pt modelId="{195E4D47-D360-1C49-80BA-E0295C4E013A}" type="pres">
      <dgm:prSet presAssocID="{27BA6DB8-0C53-F148-836D-B0688BFB83A4}" presName="Name64" presStyleLbl="parChTrans1D4" presStyleIdx="4" presStyleCnt="14"/>
      <dgm:spPr/>
      <dgm:t>
        <a:bodyPr/>
        <a:lstStyle/>
        <a:p>
          <a:endParaRPr lang="en-US"/>
        </a:p>
      </dgm:t>
    </dgm:pt>
    <dgm:pt modelId="{F731FCF6-7A5A-6446-AB6E-62C59E762138}" type="pres">
      <dgm:prSet presAssocID="{EC23A854-2AD7-2948-8EA3-C9811CFA5870}" presName="hierRoot2" presStyleCnt="0">
        <dgm:presLayoutVars>
          <dgm:hierBranch val="init"/>
        </dgm:presLayoutVars>
      </dgm:prSet>
      <dgm:spPr/>
      <dgm:t>
        <a:bodyPr/>
        <a:lstStyle/>
        <a:p>
          <a:endParaRPr lang="en-US"/>
        </a:p>
      </dgm:t>
    </dgm:pt>
    <dgm:pt modelId="{59584C1C-EDF5-7948-98DF-F40005CB593E}" type="pres">
      <dgm:prSet presAssocID="{EC23A854-2AD7-2948-8EA3-C9811CFA5870}" presName="rootComposite" presStyleCnt="0"/>
      <dgm:spPr/>
      <dgm:t>
        <a:bodyPr/>
        <a:lstStyle/>
        <a:p>
          <a:endParaRPr lang="en-US"/>
        </a:p>
      </dgm:t>
    </dgm:pt>
    <dgm:pt modelId="{FE5BB7D3-E563-724E-81F9-29E7ED6AA4A4}" type="pres">
      <dgm:prSet presAssocID="{EC23A854-2AD7-2948-8EA3-C9811CFA5870}" presName="rootText" presStyleLbl="node4" presStyleIdx="4" presStyleCnt="14" custScaleX="168922" custScaleY="158370">
        <dgm:presLayoutVars>
          <dgm:chPref val="3"/>
        </dgm:presLayoutVars>
      </dgm:prSet>
      <dgm:spPr/>
      <dgm:t>
        <a:bodyPr/>
        <a:lstStyle/>
        <a:p>
          <a:endParaRPr lang="en-US"/>
        </a:p>
      </dgm:t>
    </dgm:pt>
    <dgm:pt modelId="{16C8FDBE-9984-EE40-8F69-7B01B0534E4F}" type="pres">
      <dgm:prSet presAssocID="{EC23A854-2AD7-2948-8EA3-C9811CFA5870}" presName="rootConnector" presStyleLbl="node4" presStyleIdx="4" presStyleCnt="14"/>
      <dgm:spPr/>
      <dgm:t>
        <a:bodyPr/>
        <a:lstStyle/>
        <a:p>
          <a:endParaRPr lang="en-US"/>
        </a:p>
      </dgm:t>
    </dgm:pt>
    <dgm:pt modelId="{9591AA5E-1212-9E45-8654-0235DE94CFB0}" type="pres">
      <dgm:prSet presAssocID="{EC23A854-2AD7-2948-8EA3-C9811CFA5870}" presName="hierChild4" presStyleCnt="0"/>
      <dgm:spPr/>
      <dgm:t>
        <a:bodyPr/>
        <a:lstStyle/>
        <a:p>
          <a:endParaRPr lang="en-US"/>
        </a:p>
      </dgm:t>
    </dgm:pt>
    <dgm:pt modelId="{AAE83714-252D-C148-A9A5-1B627429F703}" type="pres">
      <dgm:prSet presAssocID="{EC23A854-2AD7-2948-8EA3-C9811CFA5870}" presName="hierChild5" presStyleCnt="0"/>
      <dgm:spPr/>
      <dgm:t>
        <a:bodyPr/>
        <a:lstStyle/>
        <a:p>
          <a:endParaRPr lang="en-US"/>
        </a:p>
      </dgm:t>
    </dgm:pt>
    <dgm:pt modelId="{32E79B7E-9632-5847-9767-2482A8A41AED}" type="pres">
      <dgm:prSet presAssocID="{2CD63FD7-B784-C24B-953F-AE19A68DAAD3}" presName="Name64" presStyleLbl="parChTrans1D4" presStyleIdx="5" presStyleCnt="14"/>
      <dgm:spPr/>
      <dgm:t>
        <a:bodyPr/>
        <a:lstStyle/>
        <a:p>
          <a:endParaRPr lang="en-US"/>
        </a:p>
      </dgm:t>
    </dgm:pt>
    <dgm:pt modelId="{B7CC0A8D-A2F1-484D-9C8E-DD08986F3DEF}" type="pres">
      <dgm:prSet presAssocID="{D3160EA3-3F18-6641-8191-5491DD03688F}" presName="hierRoot2" presStyleCnt="0">
        <dgm:presLayoutVars>
          <dgm:hierBranch val="init"/>
        </dgm:presLayoutVars>
      </dgm:prSet>
      <dgm:spPr/>
      <dgm:t>
        <a:bodyPr/>
        <a:lstStyle/>
        <a:p>
          <a:endParaRPr lang="en-US"/>
        </a:p>
      </dgm:t>
    </dgm:pt>
    <dgm:pt modelId="{B7A1AD6C-2DB0-1D40-8E1A-E9E6F20000BD}" type="pres">
      <dgm:prSet presAssocID="{D3160EA3-3F18-6641-8191-5491DD03688F}" presName="rootComposite" presStyleCnt="0"/>
      <dgm:spPr/>
      <dgm:t>
        <a:bodyPr/>
        <a:lstStyle/>
        <a:p>
          <a:endParaRPr lang="en-US"/>
        </a:p>
      </dgm:t>
    </dgm:pt>
    <dgm:pt modelId="{DDFD7821-A397-1042-A968-C00F724C89BE}" type="pres">
      <dgm:prSet presAssocID="{D3160EA3-3F18-6641-8191-5491DD03688F}" presName="rootText" presStyleLbl="node4" presStyleIdx="5" presStyleCnt="14">
        <dgm:presLayoutVars>
          <dgm:chPref val="3"/>
        </dgm:presLayoutVars>
      </dgm:prSet>
      <dgm:spPr/>
      <dgm:t>
        <a:bodyPr/>
        <a:lstStyle/>
        <a:p>
          <a:endParaRPr lang="en-US"/>
        </a:p>
      </dgm:t>
    </dgm:pt>
    <dgm:pt modelId="{5AF3DA31-7D6B-F04A-8EF7-5C55C0BF13FB}" type="pres">
      <dgm:prSet presAssocID="{D3160EA3-3F18-6641-8191-5491DD03688F}" presName="rootConnector" presStyleLbl="node4" presStyleIdx="5" presStyleCnt="14"/>
      <dgm:spPr/>
      <dgm:t>
        <a:bodyPr/>
        <a:lstStyle/>
        <a:p>
          <a:endParaRPr lang="en-US"/>
        </a:p>
      </dgm:t>
    </dgm:pt>
    <dgm:pt modelId="{AE31DD37-285E-394C-A4E6-0E38BACCBA5B}" type="pres">
      <dgm:prSet presAssocID="{D3160EA3-3F18-6641-8191-5491DD03688F}" presName="hierChild4" presStyleCnt="0"/>
      <dgm:spPr/>
      <dgm:t>
        <a:bodyPr/>
        <a:lstStyle/>
        <a:p>
          <a:endParaRPr lang="en-US"/>
        </a:p>
      </dgm:t>
    </dgm:pt>
    <dgm:pt modelId="{FC5675AA-E4CB-8241-8A02-9D52AE0A99B2}" type="pres">
      <dgm:prSet presAssocID="{D3160EA3-3F18-6641-8191-5491DD03688F}" presName="hierChild5" presStyleCnt="0"/>
      <dgm:spPr/>
      <dgm:t>
        <a:bodyPr/>
        <a:lstStyle/>
        <a:p>
          <a:endParaRPr lang="en-US"/>
        </a:p>
      </dgm:t>
    </dgm:pt>
    <dgm:pt modelId="{E8C69033-2AE9-5E4E-ADFB-C27031670AA4}" type="pres">
      <dgm:prSet presAssocID="{C1957542-722D-B946-BE31-6BB5EF145D91}" presName="Name64" presStyleLbl="parChTrans1D4" presStyleIdx="6" presStyleCnt="14"/>
      <dgm:spPr/>
      <dgm:t>
        <a:bodyPr/>
        <a:lstStyle/>
        <a:p>
          <a:endParaRPr lang="en-US"/>
        </a:p>
      </dgm:t>
    </dgm:pt>
    <dgm:pt modelId="{AB1C6E0D-E3C0-0A43-82C8-33043C0656A1}" type="pres">
      <dgm:prSet presAssocID="{1991086E-C4AA-7242-8D42-56441BD29791}" presName="hierRoot2" presStyleCnt="0">
        <dgm:presLayoutVars>
          <dgm:hierBranch val="init"/>
        </dgm:presLayoutVars>
      </dgm:prSet>
      <dgm:spPr/>
      <dgm:t>
        <a:bodyPr/>
        <a:lstStyle/>
        <a:p>
          <a:endParaRPr lang="en-US"/>
        </a:p>
      </dgm:t>
    </dgm:pt>
    <dgm:pt modelId="{C3916655-C7D7-2649-87D4-83236C435D7D}" type="pres">
      <dgm:prSet presAssocID="{1991086E-C4AA-7242-8D42-56441BD29791}" presName="rootComposite" presStyleCnt="0"/>
      <dgm:spPr/>
      <dgm:t>
        <a:bodyPr/>
        <a:lstStyle/>
        <a:p>
          <a:endParaRPr lang="en-US"/>
        </a:p>
      </dgm:t>
    </dgm:pt>
    <dgm:pt modelId="{CF291104-F98D-A045-AE60-C050848E6D4A}" type="pres">
      <dgm:prSet presAssocID="{1991086E-C4AA-7242-8D42-56441BD29791}" presName="rootText" presStyleLbl="node4" presStyleIdx="6" presStyleCnt="14">
        <dgm:presLayoutVars>
          <dgm:chPref val="3"/>
        </dgm:presLayoutVars>
      </dgm:prSet>
      <dgm:spPr/>
      <dgm:t>
        <a:bodyPr/>
        <a:lstStyle/>
        <a:p>
          <a:endParaRPr lang="en-US"/>
        </a:p>
      </dgm:t>
    </dgm:pt>
    <dgm:pt modelId="{95165C28-18B9-F646-A1F6-42B7E5BB2743}" type="pres">
      <dgm:prSet presAssocID="{1991086E-C4AA-7242-8D42-56441BD29791}" presName="rootConnector" presStyleLbl="node4" presStyleIdx="6" presStyleCnt="14"/>
      <dgm:spPr/>
      <dgm:t>
        <a:bodyPr/>
        <a:lstStyle/>
        <a:p>
          <a:endParaRPr lang="en-US"/>
        </a:p>
      </dgm:t>
    </dgm:pt>
    <dgm:pt modelId="{AA0BCFCA-14E3-E544-AFED-D24665B06B5F}" type="pres">
      <dgm:prSet presAssocID="{1991086E-C4AA-7242-8D42-56441BD29791}" presName="hierChild4" presStyleCnt="0"/>
      <dgm:spPr/>
      <dgm:t>
        <a:bodyPr/>
        <a:lstStyle/>
        <a:p>
          <a:endParaRPr lang="en-US"/>
        </a:p>
      </dgm:t>
    </dgm:pt>
    <dgm:pt modelId="{D967D591-BEA3-154A-92D2-9E8D9C38FC39}" type="pres">
      <dgm:prSet presAssocID="{1991086E-C4AA-7242-8D42-56441BD29791}" presName="hierChild5" presStyleCnt="0"/>
      <dgm:spPr/>
      <dgm:t>
        <a:bodyPr/>
        <a:lstStyle/>
        <a:p>
          <a:endParaRPr lang="en-US"/>
        </a:p>
      </dgm:t>
    </dgm:pt>
    <dgm:pt modelId="{247E962D-EC2A-8D4B-9BF4-923D869708F3}" type="pres">
      <dgm:prSet presAssocID="{AF109080-CCC8-6249-869E-6951F5131D68}" presName="hierChild5" presStyleCnt="0"/>
      <dgm:spPr/>
      <dgm:t>
        <a:bodyPr/>
        <a:lstStyle/>
        <a:p>
          <a:endParaRPr lang="en-US"/>
        </a:p>
      </dgm:t>
    </dgm:pt>
    <dgm:pt modelId="{3EC932BE-165E-C44E-A60F-5C16EBE2790D}" type="pres">
      <dgm:prSet presAssocID="{FB41F434-DA74-0E4C-9855-D99EF1C18248}" presName="Name64" presStyleLbl="parChTrans1D4" presStyleIdx="7" presStyleCnt="14"/>
      <dgm:spPr/>
      <dgm:t>
        <a:bodyPr/>
        <a:lstStyle/>
        <a:p>
          <a:endParaRPr lang="en-US"/>
        </a:p>
      </dgm:t>
    </dgm:pt>
    <dgm:pt modelId="{307492FB-0133-9447-9541-46B77C0B0C2A}" type="pres">
      <dgm:prSet presAssocID="{14E7BCA4-9369-8044-AF25-CF587FD78623}" presName="hierRoot2" presStyleCnt="0">
        <dgm:presLayoutVars>
          <dgm:hierBranch val="init"/>
        </dgm:presLayoutVars>
      </dgm:prSet>
      <dgm:spPr/>
      <dgm:t>
        <a:bodyPr/>
        <a:lstStyle/>
        <a:p>
          <a:endParaRPr lang="en-US"/>
        </a:p>
      </dgm:t>
    </dgm:pt>
    <dgm:pt modelId="{662A110B-93D4-F44B-AE3A-B8F34E45BE2B}" type="pres">
      <dgm:prSet presAssocID="{14E7BCA4-9369-8044-AF25-CF587FD78623}" presName="rootComposite" presStyleCnt="0"/>
      <dgm:spPr/>
      <dgm:t>
        <a:bodyPr/>
        <a:lstStyle/>
        <a:p>
          <a:endParaRPr lang="en-US"/>
        </a:p>
      </dgm:t>
    </dgm:pt>
    <dgm:pt modelId="{F6334FB1-A7BF-674B-8134-665702EBDFBF}" type="pres">
      <dgm:prSet presAssocID="{14E7BCA4-9369-8044-AF25-CF587FD78623}" presName="rootText" presStyleLbl="node4" presStyleIdx="7" presStyleCnt="14" custScaleX="162084" custScaleY="167310">
        <dgm:presLayoutVars>
          <dgm:chPref val="3"/>
        </dgm:presLayoutVars>
      </dgm:prSet>
      <dgm:spPr/>
      <dgm:t>
        <a:bodyPr/>
        <a:lstStyle/>
        <a:p>
          <a:endParaRPr lang="en-US"/>
        </a:p>
      </dgm:t>
    </dgm:pt>
    <dgm:pt modelId="{54D6D12E-A1EB-864B-8DB0-85778FC71B13}" type="pres">
      <dgm:prSet presAssocID="{14E7BCA4-9369-8044-AF25-CF587FD78623}" presName="rootConnector" presStyleLbl="node4" presStyleIdx="7" presStyleCnt="14"/>
      <dgm:spPr/>
      <dgm:t>
        <a:bodyPr/>
        <a:lstStyle/>
        <a:p>
          <a:endParaRPr lang="en-US"/>
        </a:p>
      </dgm:t>
    </dgm:pt>
    <dgm:pt modelId="{7D8E976C-7F24-354B-B4BA-B221B09B6760}" type="pres">
      <dgm:prSet presAssocID="{14E7BCA4-9369-8044-AF25-CF587FD78623}" presName="hierChild4" presStyleCnt="0"/>
      <dgm:spPr/>
      <dgm:t>
        <a:bodyPr/>
        <a:lstStyle/>
        <a:p>
          <a:endParaRPr lang="en-US"/>
        </a:p>
      </dgm:t>
    </dgm:pt>
    <dgm:pt modelId="{982AFC2F-34AF-E949-963D-5663F4EBE380}" type="pres">
      <dgm:prSet presAssocID="{9F145D28-069F-F449-9416-0A0154A6D951}" presName="Name64" presStyleLbl="parChTrans1D4" presStyleIdx="8" presStyleCnt="14"/>
      <dgm:spPr/>
      <dgm:t>
        <a:bodyPr/>
        <a:lstStyle/>
        <a:p>
          <a:endParaRPr lang="en-US"/>
        </a:p>
      </dgm:t>
    </dgm:pt>
    <dgm:pt modelId="{2EE6D9BB-200E-2844-B606-7F10CDFA236B}" type="pres">
      <dgm:prSet presAssocID="{A69420EC-554F-164D-AC13-4724770D9592}" presName="hierRoot2" presStyleCnt="0">
        <dgm:presLayoutVars>
          <dgm:hierBranch val="init"/>
        </dgm:presLayoutVars>
      </dgm:prSet>
      <dgm:spPr/>
      <dgm:t>
        <a:bodyPr/>
        <a:lstStyle/>
        <a:p>
          <a:endParaRPr lang="en-US"/>
        </a:p>
      </dgm:t>
    </dgm:pt>
    <dgm:pt modelId="{B6C02D98-82CC-E74D-A742-1760BF095AC1}" type="pres">
      <dgm:prSet presAssocID="{A69420EC-554F-164D-AC13-4724770D9592}" presName="rootComposite" presStyleCnt="0"/>
      <dgm:spPr/>
      <dgm:t>
        <a:bodyPr/>
        <a:lstStyle/>
        <a:p>
          <a:endParaRPr lang="en-US"/>
        </a:p>
      </dgm:t>
    </dgm:pt>
    <dgm:pt modelId="{37E7931C-3058-9B46-8BCA-47F3EBD026C2}" type="pres">
      <dgm:prSet presAssocID="{A69420EC-554F-164D-AC13-4724770D9592}" presName="rootText" presStyleLbl="node4" presStyleIdx="8" presStyleCnt="14">
        <dgm:presLayoutVars>
          <dgm:chPref val="3"/>
        </dgm:presLayoutVars>
      </dgm:prSet>
      <dgm:spPr/>
      <dgm:t>
        <a:bodyPr/>
        <a:lstStyle/>
        <a:p>
          <a:endParaRPr lang="en-US"/>
        </a:p>
      </dgm:t>
    </dgm:pt>
    <dgm:pt modelId="{FFCE0E72-5BE3-3748-823C-4F3FC98BA464}" type="pres">
      <dgm:prSet presAssocID="{A69420EC-554F-164D-AC13-4724770D9592}" presName="rootConnector" presStyleLbl="node4" presStyleIdx="8" presStyleCnt="14"/>
      <dgm:spPr/>
      <dgm:t>
        <a:bodyPr/>
        <a:lstStyle/>
        <a:p>
          <a:endParaRPr lang="en-US"/>
        </a:p>
      </dgm:t>
    </dgm:pt>
    <dgm:pt modelId="{2ACDF8A1-333D-F541-B924-BB815B3E4BD2}" type="pres">
      <dgm:prSet presAssocID="{A69420EC-554F-164D-AC13-4724770D9592}" presName="hierChild4" presStyleCnt="0"/>
      <dgm:spPr/>
      <dgm:t>
        <a:bodyPr/>
        <a:lstStyle/>
        <a:p>
          <a:endParaRPr lang="en-US"/>
        </a:p>
      </dgm:t>
    </dgm:pt>
    <dgm:pt modelId="{50D9F380-D6AF-F347-A117-A88B5CB44592}" type="pres">
      <dgm:prSet presAssocID="{A69420EC-554F-164D-AC13-4724770D9592}" presName="hierChild5" presStyleCnt="0"/>
      <dgm:spPr/>
      <dgm:t>
        <a:bodyPr/>
        <a:lstStyle/>
        <a:p>
          <a:endParaRPr lang="en-US"/>
        </a:p>
      </dgm:t>
    </dgm:pt>
    <dgm:pt modelId="{C19CF737-4E99-1543-836E-84DBF244EDC7}" type="pres">
      <dgm:prSet presAssocID="{8FE7E06D-B9C9-704D-88F9-89D10E47D2DD}" presName="Name64" presStyleLbl="parChTrans1D4" presStyleIdx="9" presStyleCnt="14"/>
      <dgm:spPr/>
      <dgm:t>
        <a:bodyPr/>
        <a:lstStyle/>
        <a:p>
          <a:endParaRPr lang="en-US"/>
        </a:p>
      </dgm:t>
    </dgm:pt>
    <dgm:pt modelId="{E967551D-80B4-0B48-ABF0-B756795EE0D7}" type="pres">
      <dgm:prSet presAssocID="{27663E42-DD32-5042-916A-0F76683CA9F5}" presName="hierRoot2" presStyleCnt="0">
        <dgm:presLayoutVars>
          <dgm:hierBranch val="init"/>
        </dgm:presLayoutVars>
      </dgm:prSet>
      <dgm:spPr/>
      <dgm:t>
        <a:bodyPr/>
        <a:lstStyle/>
        <a:p>
          <a:endParaRPr lang="en-US"/>
        </a:p>
      </dgm:t>
    </dgm:pt>
    <dgm:pt modelId="{75F06676-114E-A84D-8D0F-0615FB483DD8}" type="pres">
      <dgm:prSet presAssocID="{27663E42-DD32-5042-916A-0F76683CA9F5}" presName="rootComposite" presStyleCnt="0"/>
      <dgm:spPr/>
      <dgm:t>
        <a:bodyPr/>
        <a:lstStyle/>
        <a:p>
          <a:endParaRPr lang="en-US"/>
        </a:p>
      </dgm:t>
    </dgm:pt>
    <dgm:pt modelId="{2329B498-FABB-DA45-A94C-670FD3DC90B9}" type="pres">
      <dgm:prSet presAssocID="{27663E42-DD32-5042-916A-0F76683CA9F5}" presName="rootText" presStyleLbl="node4" presStyleIdx="9" presStyleCnt="14" custScaleX="123076" custScaleY="210920">
        <dgm:presLayoutVars>
          <dgm:chPref val="3"/>
        </dgm:presLayoutVars>
      </dgm:prSet>
      <dgm:spPr/>
      <dgm:t>
        <a:bodyPr/>
        <a:lstStyle/>
        <a:p>
          <a:endParaRPr lang="en-US"/>
        </a:p>
      </dgm:t>
    </dgm:pt>
    <dgm:pt modelId="{6FAD3B1E-8773-E541-9A75-7B995AB9A3BE}" type="pres">
      <dgm:prSet presAssocID="{27663E42-DD32-5042-916A-0F76683CA9F5}" presName="rootConnector" presStyleLbl="node4" presStyleIdx="9" presStyleCnt="14"/>
      <dgm:spPr/>
      <dgm:t>
        <a:bodyPr/>
        <a:lstStyle/>
        <a:p>
          <a:endParaRPr lang="en-US"/>
        </a:p>
      </dgm:t>
    </dgm:pt>
    <dgm:pt modelId="{7ECBADB8-779C-9B4C-B0C1-6D0ED90F52E1}" type="pres">
      <dgm:prSet presAssocID="{27663E42-DD32-5042-916A-0F76683CA9F5}" presName="hierChild4" presStyleCnt="0"/>
      <dgm:spPr/>
      <dgm:t>
        <a:bodyPr/>
        <a:lstStyle/>
        <a:p>
          <a:endParaRPr lang="en-US"/>
        </a:p>
      </dgm:t>
    </dgm:pt>
    <dgm:pt modelId="{B5D1ED4C-7213-C24E-B0AB-7065ACA1EA8A}" type="pres">
      <dgm:prSet presAssocID="{27663E42-DD32-5042-916A-0F76683CA9F5}" presName="hierChild5" presStyleCnt="0"/>
      <dgm:spPr/>
      <dgm:t>
        <a:bodyPr/>
        <a:lstStyle/>
        <a:p>
          <a:endParaRPr lang="en-US"/>
        </a:p>
      </dgm:t>
    </dgm:pt>
    <dgm:pt modelId="{6F3407C7-EE4A-714D-8122-AB8C05FA9F4A}" type="pres">
      <dgm:prSet presAssocID="{85B99F91-0C3A-BD4D-AFDE-092F893D5C3D}" presName="Name64" presStyleLbl="parChTrans1D4" presStyleIdx="10" presStyleCnt="14"/>
      <dgm:spPr/>
      <dgm:t>
        <a:bodyPr/>
        <a:lstStyle/>
        <a:p>
          <a:endParaRPr lang="en-US"/>
        </a:p>
      </dgm:t>
    </dgm:pt>
    <dgm:pt modelId="{4ABEC8A0-A878-EC42-ACC4-EB068506291C}" type="pres">
      <dgm:prSet presAssocID="{18E2D840-6404-F24D-B0D7-E82440A4253E}" presName="hierRoot2" presStyleCnt="0">
        <dgm:presLayoutVars>
          <dgm:hierBranch val="init"/>
        </dgm:presLayoutVars>
      </dgm:prSet>
      <dgm:spPr/>
      <dgm:t>
        <a:bodyPr/>
        <a:lstStyle/>
        <a:p>
          <a:endParaRPr lang="en-US"/>
        </a:p>
      </dgm:t>
    </dgm:pt>
    <dgm:pt modelId="{66A1388A-C8A3-B94B-BDC7-AA23955C3593}" type="pres">
      <dgm:prSet presAssocID="{18E2D840-6404-F24D-B0D7-E82440A4253E}" presName="rootComposite" presStyleCnt="0"/>
      <dgm:spPr/>
      <dgm:t>
        <a:bodyPr/>
        <a:lstStyle/>
        <a:p>
          <a:endParaRPr lang="en-US"/>
        </a:p>
      </dgm:t>
    </dgm:pt>
    <dgm:pt modelId="{78946B91-2457-2449-B6E9-67D1DC76B0CE}" type="pres">
      <dgm:prSet presAssocID="{18E2D840-6404-F24D-B0D7-E82440A4253E}" presName="rootText" presStyleLbl="node4" presStyleIdx="10" presStyleCnt="14" custScaleX="135807" custScaleY="158168">
        <dgm:presLayoutVars>
          <dgm:chPref val="3"/>
        </dgm:presLayoutVars>
      </dgm:prSet>
      <dgm:spPr/>
      <dgm:t>
        <a:bodyPr/>
        <a:lstStyle/>
        <a:p>
          <a:endParaRPr lang="en-US"/>
        </a:p>
      </dgm:t>
    </dgm:pt>
    <dgm:pt modelId="{537FEF68-96B9-0E41-9271-5D55736B67F5}" type="pres">
      <dgm:prSet presAssocID="{18E2D840-6404-F24D-B0D7-E82440A4253E}" presName="rootConnector" presStyleLbl="node4" presStyleIdx="10" presStyleCnt="14"/>
      <dgm:spPr/>
      <dgm:t>
        <a:bodyPr/>
        <a:lstStyle/>
        <a:p>
          <a:endParaRPr lang="en-US"/>
        </a:p>
      </dgm:t>
    </dgm:pt>
    <dgm:pt modelId="{86B499D0-1B3B-2E47-B3B9-3A2B574E7258}" type="pres">
      <dgm:prSet presAssocID="{18E2D840-6404-F24D-B0D7-E82440A4253E}" presName="hierChild4" presStyleCnt="0"/>
      <dgm:spPr/>
      <dgm:t>
        <a:bodyPr/>
        <a:lstStyle/>
        <a:p>
          <a:endParaRPr lang="en-US"/>
        </a:p>
      </dgm:t>
    </dgm:pt>
    <dgm:pt modelId="{C41860BF-C8C7-8D4C-8D86-CA1E25E5B40A}" type="pres">
      <dgm:prSet presAssocID="{18E2D840-6404-F24D-B0D7-E82440A4253E}" presName="hierChild5" presStyleCnt="0"/>
      <dgm:spPr/>
      <dgm:t>
        <a:bodyPr/>
        <a:lstStyle/>
        <a:p>
          <a:endParaRPr lang="en-US"/>
        </a:p>
      </dgm:t>
    </dgm:pt>
    <dgm:pt modelId="{EA35C2AB-0396-A446-A12B-27451C3381D6}" type="pres">
      <dgm:prSet presAssocID="{14E7BCA4-9369-8044-AF25-CF587FD78623}" presName="hierChild5" presStyleCnt="0"/>
      <dgm:spPr/>
      <dgm:t>
        <a:bodyPr/>
        <a:lstStyle/>
        <a:p>
          <a:endParaRPr lang="en-US"/>
        </a:p>
      </dgm:t>
    </dgm:pt>
    <dgm:pt modelId="{33448BBA-0550-5E48-ABB1-335C668CA29C}" type="pres">
      <dgm:prSet presAssocID="{75CE9F1E-F2A0-004B-8A5F-37D905464BFB}" presName="hierChild5" presStyleCnt="0"/>
      <dgm:spPr/>
      <dgm:t>
        <a:bodyPr/>
        <a:lstStyle/>
        <a:p>
          <a:endParaRPr lang="en-US"/>
        </a:p>
      </dgm:t>
    </dgm:pt>
    <dgm:pt modelId="{388105E8-E65E-8D48-AD7B-E3648B12AB8A}" type="pres">
      <dgm:prSet presAssocID="{0DFBCF30-D164-FE41-9C8F-E4703D2DB6BE}" presName="hierChild5" presStyleCnt="0"/>
      <dgm:spPr/>
      <dgm:t>
        <a:bodyPr/>
        <a:lstStyle/>
        <a:p>
          <a:endParaRPr lang="en-US"/>
        </a:p>
      </dgm:t>
    </dgm:pt>
    <dgm:pt modelId="{EF565E34-549D-E540-AED6-02F2340AC11F}" type="pres">
      <dgm:prSet presAssocID="{FEB76F84-593C-B24A-B5A5-A4D8BF77FDEE}" presName="Name64" presStyleLbl="parChTrans1D2" presStyleIdx="1" presStyleCnt="5"/>
      <dgm:spPr/>
      <dgm:t>
        <a:bodyPr/>
        <a:lstStyle/>
        <a:p>
          <a:endParaRPr lang="en-US"/>
        </a:p>
      </dgm:t>
    </dgm:pt>
    <dgm:pt modelId="{34795016-670E-AA49-B76C-45E075F6D464}" type="pres">
      <dgm:prSet presAssocID="{A4A6C776-AA56-C84A-818D-37FBF2F376B2}" presName="hierRoot2" presStyleCnt="0">
        <dgm:presLayoutVars>
          <dgm:hierBranch val="init"/>
        </dgm:presLayoutVars>
      </dgm:prSet>
      <dgm:spPr/>
      <dgm:t>
        <a:bodyPr/>
        <a:lstStyle/>
        <a:p>
          <a:endParaRPr lang="en-US"/>
        </a:p>
      </dgm:t>
    </dgm:pt>
    <dgm:pt modelId="{CD89D739-9BBB-1544-8F77-293944E01266}" type="pres">
      <dgm:prSet presAssocID="{A4A6C776-AA56-C84A-818D-37FBF2F376B2}" presName="rootComposite" presStyleCnt="0"/>
      <dgm:spPr/>
      <dgm:t>
        <a:bodyPr/>
        <a:lstStyle/>
        <a:p>
          <a:endParaRPr lang="en-US"/>
        </a:p>
      </dgm:t>
    </dgm:pt>
    <dgm:pt modelId="{20626CA5-FFF5-484A-9469-38AEDE915AAA}" type="pres">
      <dgm:prSet presAssocID="{A4A6C776-AA56-C84A-818D-37FBF2F376B2}" presName="rootText" presStyleLbl="node2" presStyleIdx="1" presStyleCnt="5" custScaleY="224286">
        <dgm:presLayoutVars>
          <dgm:chPref val="3"/>
        </dgm:presLayoutVars>
      </dgm:prSet>
      <dgm:spPr/>
      <dgm:t>
        <a:bodyPr/>
        <a:lstStyle/>
        <a:p>
          <a:endParaRPr lang="en-US"/>
        </a:p>
      </dgm:t>
    </dgm:pt>
    <dgm:pt modelId="{6B66A602-1C6C-9A47-930D-EBFA8AF8F208}" type="pres">
      <dgm:prSet presAssocID="{A4A6C776-AA56-C84A-818D-37FBF2F376B2}" presName="rootConnector" presStyleLbl="node2" presStyleIdx="1" presStyleCnt="5"/>
      <dgm:spPr/>
      <dgm:t>
        <a:bodyPr/>
        <a:lstStyle/>
        <a:p>
          <a:endParaRPr lang="en-US"/>
        </a:p>
      </dgm:t>
    </dgm:pt>
    <dgm:pt modelId="{5E3269C3-B1CB-B846-9615-4FD60FA889C2}" type="pres">
      <dgm:prSet presAssocID="{A4A6C776-AA56-C84A-818D-37FBF2F376B2}" presName="hierChild4" presStyleCnt="0"/>
      <dgm:spPr/>
      <dgm:t>
        <a:bodyPr/>
        <a:lstStyle/>
        <a:p>
          <a:endParaRPr lang="en-US"/>
        </a:p>
      </dgm:t>
    </dgm:pt>
    <dgm:pt modelId="{5EC477E1-B730-7944-9C74-4CDD677096A7}" type="pres">
      <dgm:prSet presAssocID="{6E3CCB1C-60E8-4342-9307-0AF9998F60D4}" presName="Name64" presStyleLbl="parChTrans1D3" presStyleIdx="3" presStyleCnt="16"/>
      <dgm:spPr/>
      <dgm:t>
        <a:bodyPr/>
        <a:lstStyle/>
        <a:p>
          <a:endParaRPr lang="en-US"/>
        </a:p>
      </dgm:t>
    </dgm:pt>
    <dgm:pt modelId="{B6A32DAF-C89F-AA41-A56B-8D2D241FE124}" type="pres">
      <dgm:prSet presAssocID="{83092FFC-FB76-5E4F-BA14-2B7AE41DE11C}" presName="hierRoot2" presStyleCnt="0">
        <dgm:presLayoutVars>
          <dgm:hierBranch val="init"/>
        </dgm:presLayoutVars>
      </dgm:prSet>
      <dgm:spPr/>
      <dgm:t>
        <a:bodyPr/>
        <a:lstStyle/>
        <a:p>
          <a:endParaRPr lang="en-US"/>
        </a:p>
      </dgm:t>
    </dgm:pt>
    <dgm:pt modelId="{3AEF9DC5-13B6-D748-A33F-9A0A5989AE31}" type="pres">
      <dgm:prSet presAssocID="{83092FFC-FB76-5E4F-BA14-2B7AE41DE11C}" presName="rootComposite" presStyleCnt="0"/>
      <dgm:spPr/>
      <dgm:t>
        <a:bodyPr/>
        <a:lstStyle/>
        <a:p>
          <a:endParaRPr lang="en-US"/>
        </a:p>
      </dgm:t>
    </dgm:pt>
    <dgm:pt modelId="{CC3B58DC-1BB6-6544-BCB1-CB4B9BF2163A}" type="pres">
      <dgm:prSet presAssocID="{83092FFC-FB76-5E4F-BA14-2B7AE41DE11C}" presName="rootText" presStyleLbl="node3" presStyleIdx="3" presStyleCnt="16" custScaleX="199579" custScaleY="149251">
        <dgm:presLayoutVars>
          <dgm:chPref val="3"/>
        </dgm:presLayoutVars>
      </dgm:prSet>
      <dgm:spPr/>
      <dgm:t>
        <a:bodyPr/>
        <a:lstStyle/>
        <a:p>
          <a:endParaRPr lang="en-US"/>
        </a:p>
      </dgm:t>
    </dgm:pt>
    <dgm:pt modelId="{AA091DA6-7569-5140-BAFF-079A7DA6BA01}" type="pres">
      <dgm:prSet presAssocID="{83092FFC-FB76-5E4F-BA14-2B7AE41DE11C}" presName="rootConnector" presStyleLbl="node3" presStyleIdx="3" presStyleCnt="16"/>
      <dgm:spPr/>
      <dgm:t>
        <a:bodyPr/>
        <a:lstStyle/>
        <a:p>
          <a:endParaRPr lang="en-US"/>
        </a:p>
      </dgm:t>
    </dgm:pt>
    <dgm:pt modelId="{FB206496-5747-DB4F-8FF0-6F6145008199}" type="pres">
      <dgm:prSet presAssocID="{83092FFC-FB76-5E4F-BA14-2B7AE41DE11C}" presName="hierChild4" presStyleCnt="0"/>
      <dgm:spPr/>
      <dgm:t>
        <a:bodyPr/>
        <a:lstStyle/>
        <a:p>
          <a:endParaRPr lang="en-US"/>
        </a:p>
      </dgm:t>
    </dgm:pt>
    <dgm:pt modelId="{0D1E3851-1CE1-2E4C-88D6-EB9223228993}" type="pres">
      <dgm:prSet presAssocID="{4794A571-B233-2743-9C6E-C636362786A4}" presName="Name64" presStyleLbl="parChTrans1D4" presStyleIdx="11" presStyleCnt="14"/>
      <dgm:spPr/>
      <dgm:t>
        <a:bodyPr/>
        <a:lstStyle/>
        <a:p>
          <a:endParaRPr lang="en-US"/>
        </a:p>
      </dgm:t>
    </dgm:pt>
    <dgm:pt modelId="{56B61832-C8A0-964A-A1F7-E393483B1EED}" type="pres">
      <dgm:prSet presAssocID="{219B3B41-21D7-4E40-B147-BC236948D139}" presName="hierRoot2" presStyleCnt="0">
        <dgm:presLayoutVars>
          <dgm:hierBranch val="init"/>
        </dgm:presLayoutVars>
      </dgm:prSet>
      <dgm:spPr/>
      <dgm:t>
        <a:bodyPr/>
        <a:lstStyle/>
        <a:p>
          <a:endParaRPr lang="en-US"/>
        </a:p>
      </dgm:t>
    </dgm:pt>
    <dgm:pt modelId="{EFD227E2-2C17-874D-A69F-96AA4096B893}" type="pres">
      <dgm:prSet presAssocID="{219B3B41-21D7-4E40-B147-BC236948D139}" presName="rootComposite" presStyleCnt="0"/>
      <dgm:spPr/>
      <dgm:t>
        <a:bodyPr/>
        <a:lstStyle/>
        <a:p>
          <a:endParaRPr lang="en-US"/>
        </a:p>
      </dgm:t>
    </dgm:pt>
    <dgm:pt modelId="{264CDE0D-5DC0-2140-B558-82486DD1A457}" type="pres">
      <dgm:prSet presAssocID="{219B3B41-21D7-4E40-B147-BC236948D139}" presName="rootText" presStyleLbl="node4" presStyleIdx="11" presStyleCnt="14" custScaleX="163641" custScaleY="148373">
        <dgm:presLayoutVars>
          <dgm:chPref val="3"/>
        </dgm:presLayoutVars>
      </dgm:prSet>
      <dgm:spPr/>
      <dgm:t>
        <a:bodyPr/>
        <a:lstStyle/>
        <a:p>
          <a:endParaRPr lang="en-US"/>
        </a:p>
      </dgm:t>
    </dgm:pt>
    <dgm:pt modelId="{478E1162-E547-CA46-A082-902C47397B73}" type="pres">
      <dgm:prSet presAssocID="{219B3B41-21D7-4E40-B147-BC236948D139}" presName="rootConnector" presStyleLbl="node4" presStyleIdx="11" presStyleCnt="14"/>
      <dgm:spPr/>
      <dgm:t>
        <a:bodyPr/>
        <a:lstStyle/>
        <a:p>
          <a:endParaRPr lang="en-US"/>
        </a:p>
      </dgm:t>
    </dgm:pt>
    <dgm:pt modelId="{5B3A72C4-B00E-6F45-A70B-A0B12FD27200}" type="pres">
      <dgm:prSet presAssocID="{219B3B41-21D7-4E40-B147-BC236948D139}" presName="hierChild4" presStyleCnt="0"/>
      <dgm:spPr/>
      <dgm:t>
        <a:bodyPr/>
        <a:lstStyle/>
        <a:p>
          <a:endParaRPr lang="en-US"/>
        </a:p>
      </dgm:t>
    </dgm:pt>
    <dgm:pt modelId="{363BE5AD-E8E0-F24C-9D7B-9A7819ABAA28}" type="pres">
      <dgm:prSet presAssocID="{219B3B41-21D7-4E40-B147-BC236948D139}" presName="hierChild5" presStyleCnt="0"/>
      <dgm:spPr/>
      <dgm:t>
        <a:bodyPr/>
        <a:lstStyle/>
        <a:p>
          <a:endParaRPr lang="en-US"/>
        </a:p>
      </dgm:t>
    </dgm:pt>
    <dgm:pt modelId="{E17DFA7A-C13C-3845-9A01-1EEA361AB719}" type="pres">
      <dgm:prSet presAssocID="{939960C4-6C2D-5C49-A40B-90D2A1D413B6}" presName="Name64" presStyleLbl="parChTrans1D4" presStyleIdx="12" presStyleCnt="14"/>
      <dgm:spPr/>
      <dgm:t>
        <a:bodyPr/>
        <a:lstStyle/>
        <a:p>
          <a:endParaRPr lang="en-US"/>
        </a:p>
      </dgm:t>
    </dgm:pt>
    <dgm:pt modelId="{26A07DC9-A42E-0C42-90AD-ACE8C1875850}" type="pres">
      <dgm:prSet presAssocID="{72175614-7D86-A049-9C5B-E9D839ED3346}" presName="hierRoot2" presStyleCnt="0">
        <dgm:presLayoutVars>
          <dgm:hierBranch val="init"/>
        </dgm:presLayoutVars>
      </dgm:prSet>
      <dgm:spPr/>
      <dgm:t>
        <a:bodyPr/>
        <a:lstStyle/>
        <a:p>
          <a:endParaRPr lang="en-US"/>
        </a:p>
      </dgm:t>
    </dgm:pt>
    <dgm:pt modelId="{C3C712A1-D8BB-D743-8555-57FFAEEE9E4E}" type="pres">
      <dgm:prSet presAssocID="{72175614-7D86-A049-9C5B-E9D839ED3346}" presName="rootComposite" presStyleCnt="0"/>
      <dgm:spPr/>
      <dgm:t>
        <a:bodyPr/>
        <a:lstStyle/>
        <a:p>
          <a:endParaRPr lang="en-US"/>
        </a:p>
      </dgm:t>
    </dgm:pt>
    <dgm:pt modelId="{4F919FC1-EA76-5447-B290-7A1F2040FC14}" type="pres">
      <dgm:prSet presAssocID="{72175614-7D86-A049-9C5B-E9D839ED3346}" presName="rootText" presStyleLbl="node4" presStyleIdx="12" presStyleCnt="14" custScaleX="195020" custScaleY="253487">
        <dgm:presLayoutVars>
          <dgm:chPref val="3"/>
        </dgm:presLayoutVars>
      </dgm:prSet>
      <dgm:spPr/>
      <dgm:t>
        <a:bodyPr/>
        <a:lstStyle/>
        <a:p>
          <a:endParaRPr lang="en-US"/>
        </a:p>
      </dgm:t>
    </dgm:pt>
    <dgm:pt modelId="{6018714E-0840-EA4D-B9F6-D6ADA570171E}" type="pres">
      <dgm:prSet presAssocID="{72175614-7D86-A049-9C5B-E9D839ED3346}" presName="rootConnector" presStyleLbl="node4" presStyleIdx="12" presStyleCnt="14"/>
      <dgm:spPr/>
      <dgm:t>
        <a:bodyPr/>
        <a:lstStyle/>
        <a:p>
          <a:endParaRPr lang="en-US"/>
        </a:p>
      </dgm:t>
    </dgm:pt>
    <dgm:pt modelId="{CBE6268B-9F8E-7741-BB81-22D6C80065E2}" type="pres">
      <dgm:prSet presAssocID="{72175614-7D86-A049-9C5B-E9D839ED3346}" presName="hierChild4" presStyleCnt="0"/>
      <dgm:spPr/>
      <dgm:t>
        <a:bodyPr/>
        <a:lstStyle/>
        <a:p>
          <a:endParaRPr lang="en-US"/>
        </a:p>
      </dgm:t>
    </dgm:pt>
    <dgm:pt modelId="{26A304C0-DDA9-3841-B0EC-DE5E95C8A0CB}" type="pres">
      <dgm:prSet presAssocID="{72175614-7D86-A049-9C5B-E9D839ED3346}" presName="hierChild5" presStyleCnt="0"/>
      <dgm:spPr/>
      <dgm:t>
        <a:bodyPr/>
        <a:lstStyle/>
        <a:p>
          <a:endParaRPr lang="en-US"/>
        </a:p>
      </dgm:t>
    </dgm:pt>
    <dgm:pt modelId="{E4C52744-693B-C44F-B060-304969953673}" type="pres">
      <dgm:prSet presAssocID="{184578C3-684D-B64E-8555-3D4974F20348}" presName="Name64" presStyleLbl="parChTrans1D4" presStyleIdx="13" presStyleCnt="14"/>
      <dgm:spPr/>
      <dgm:t>
        <a:bodyPr/>
        <a:lstStyle/>
        <a:p>
          <a:endParaRPr lang="en-US"/>
        </a:p>
      </dgm:t>
    </dgm:pt>
    <dgm:pt modelId="{1CA7D268-5D81-464E-A1AB-ED3B5487C020}" type="pres">
      <dgm:prSet presAssocID="{E9B433EE-98B8-114D-96D3-699C3D520422}" presName="hierRoot2" presStyleCnt="0">
        <dgm:presLayoutVars>
          <dgm:hierBranch val="init"/>
        </dgm:presLayoutVars>
      </dgm:prSet>
      <dgm:spPr/>
      <dgm:t>
        <a:bodyPr/>
        <a:lstStyle/>
        <a:p>
          <a:endParaRPr lang="en-US"/>
        </a:p>
      </dgm:t>
    </dgm:pt>
    <dgm:pt modelId="{1E8F6260-BD89-124F-B712-642A67A0B240}" type="pres">
      <dgm:prSet presAssocID="{E9B433EE-98B8-114D-96D3-699C3D520422}" presName="rootComposite" presStyleCnt="0"/>
      <dgm:spPr/>
      <dgm:t>
        <a:bodyPr/>
        <a:lstStyle/>
        <a:p>
          <a:endParaRPr lang="en-US"/>
        </a:p>
      </dgm:t>
    </dgm:pt>
    <dgm:pt modelId="{E5F5D16F-1595-BC40-A15A-A96345D05AD8}" type="pres">
      <dgm:prSet presAssocID="{E9B433EE-98B8-114D-96D3-699C3D520422}" presName="rootText" presStyleLbl="node4" presStyleIdx="13" presStyleCnt="14" custScaleX="194892" custScaleY="210269">
        <dgm:presLayoutVars>
          <dgm:chPref val="3"/>
        </dgm:presLayoutVars>
      </dgm:prSet>
      <dgm:spPr/>
      <dgm:t>
        <a:bodyPr/>
        <a:lstStyle/>
        <a:p>
          <a:endParaRPr lang="en-US"/>
        </a:p>
      </dgm:t>
    </dgm:pt>
    <dgm:pt modelId="{FDCDF2C6-7E51-6548-9D48-5A7DF046E2C1}" type="pres">
      <dgm:prSet presAssocID="{E9B433EE-98B8-114D-96D3-699C3D520422}" presName="rootConnector" presStyleLbl="node4" presStyleIdx="13" presStyleCnt="14"/>
      <dgm:spPr/>
      <dgm:t>
        <a:bodyPr/>
        <a:lstStyle/>
        <a:p>
          <a:endParaRPr lang="en-US"/>
        </a:p>
      </dgm:t>
    </dgm:pt>
    <dgm:pt modelId="{46EC283A-A75B-FF43-83F2-3DB06A34CE79}" type="pres">
      <dgm:prSet presAssocID="{E9B433EE-98B8-114D-96D3-699C3D520422}" presName="hierChild4" presStyleCnt="0"/>
      <dgm:spPr/>
      <dgm:t>
        <a:bodyPr/>
        <a:lstStyle/>
        <a:p>
          <a:endParaRPr lang="en-US"/>
        </a:p>
      </dgm:t>
    </dgm:pt>
    <dgm:pt modelId="{DD92ED72-3944-1745-8241-26882314BDB7}" type="pres">
      <dgm:prSet presAssocID="{E9B433EE-98B8-114D-96D3-699C3D520422}" presName="hierChild5" presStyleCnt="0"/>
      <dgm:spPr/>
      <dgm:t>
        <a:bodyPr/>
        <a:lstStyle/>
        <a:p>
          <a:endParaRPr lang="en-US"/>
        </a:p>
      </dgm:t>
    </dgm:pt>
    <dgm:pt modelId="{7AFA82CB-BF10-B44A-9A97-00C7E04FE589}" type="pres">
      <dgm:prSet presAssocID="{83092FFC-FB76-5E4F-BA14-2B7AE41DE11C}" presName="hierChild5" presStyleCnt="0"/>
      <dgm:spPr/>
      <dgm:t>
        <a:bodyPr/>
        <a:lstStyle/>
        <a:p>
          <a:endParaRPr lang="en-US"/>
        </a:p>
      </dgm:t>
    </dgm:pt>
    <dgm:pt modelId="{4C0CFE30-6FA6-5841-9166-EDF07F7A03E6}" type="pres">
      <dgm:prSet presAssocID="{948FBE57-4C20-7B45-B36E-EC397EE991B5}" presName="Name64" presStyleLbl="parChTrans1D3" presStyleIdx="4" presStyleCnt="16"/>
      <dgm:spPr/>
      <dgm:t>
        <a:bodyPr/>
        <a:lstStyle/>
        <a:p>
          <a:endParaRPr lang="en-US"/>
        </a:p>
      </dgm:t>
    </dgm:pt>
    <dgm:pt modelId="{CC27A1A5-740B-E040-A702-381174EEF00F}" type="pres">
      <dgm:prSet presAssocID="{F6B4E62B-EED0-304E-A44C-0A4DCD5F9618}" presName="hierRoot2" presStyleCnt="0">
        <dgm:presLayoutVars>
          <dgm:hierBranch val="init"/>
        </dgm:presLayoutVars>
      </dgm:prSet>
      <dgm:spPr/>
      <dgm:t>
        <a:bodyPr/>
        <a:lstStyle/>
        <a:p>
          <a:endParaRPr lang="en-US"/>
        </a:p>
      </dgm:t>
    </dgm:pt>
    <dgm:pt modelId="{56878F9C-A605-FE4F-A705-3790AAC24E27}" type="pres">
      <dgm:prSet presAssocID="{F6B4E62B-EED0-304E-A44C-0A4DCD5F9618}" presName="rootComposite" presStyleCnt="0"/>
      <dgm:spPr/>
      <dgm:t>
        <a:bodyPr/>
        <a:lstStyle/>
        <a:p>
          <a:endParaRPr lang="en-US"/>
        </a:p>
      </dgm:t>
    </dgm:pt>
    <dgm:pt modelId="{C64E2D08-DC6B-A349-9E28-CC50C8DF16C5}" type="pres">
      <dgm:prSet presAssocID="{F6B4E62B-EED0-304E-A44C-0A4DCD5F9618}" presName="rootText" presStyleLbl="node3" presStyleIdx="4" presStyleCnt="16" custScaleX="138846" custScaleY="110275">
        <dgm:presLayoutVars>
          <dgm:chPref val="3"/>
        </dgm:presLayoutVars>
      </dgm:prSet>
      <dgm:spPr/>
      <dgm:t>
        <a:bodyPr/>
        <a:lstStyle/>
        <a:p>
          <a:endParaRPr lang="en-US"/>
        </a:p>
      </dgm:t>
    </dgm:pt>
    <dgm:pt modelId="{79CD4DEB-3B94-DA4F-8E03-A9C11A718089}" type="pres">
      <dgm:prSet presAssocID="{F6B4E62B-EED0-304E-A44C-0A4DCD5F9618}" presName="rootConnector" presStyleLbl="node3" presStyleIdx="4" presStyleCnt="16"/>
      <dgm:spPr/>
      <dgm:t>
        <a:bodyPr/>
        <a:lstStyle/>
        <a:p>
          <a:endParaRPr lang="en-US"/>
        </a:p>
      </dgm:t>
    </dgm:pt>
    <dgm:pt modelId="{1F1B381F-EB02-AD47-9865-64F258707934}" type="pres">
      <dgm:prSet presAssocID="{F6B4E62B-EED0-304E-A44C-0A4DCD5F9618}" presName="hierChild4" presStyleCnt="0"/>
      <dgm:spPr/>
      <dgm:t>
        <a:bodyPr/>
        <a:lstStyle/>
        <a:p>
          <a:endParaRPr lang="en-US"/>
        </a:p>
      </dgm:t>
    </dgm:pt>
    <dgm:pt modelId="{37001F18-D761-514B-B88F-F4F6F0AA0AC6}" type="pres">
      <dgm:prSet presAssocID="{F6B4E62B-EED0-304E-A44C-0A4DCD5F9618}" presName="hierChild5" presStyleCnt="0"/>
      <dgm:spPr/>
      <dgm:t>
        <a:bodyPr/>
        <a:lstStyle/>
        <a:p>
          <a:endParaRPr lang="en-US"/>
        </a:p>
      </dgm:t>
    </dgm:pt>
    <dgm:pt modelId="{59721C2F-B872-224B-A546-936F220CB2C0}" type="pres">
      <dgm:prSet presAssocID="{A4A6C776-AA56-C84A-818D-37FBF2F376B2}" presName="hierChild5" presStyleCnt="0"/>
      <dgm:spPr/>
      <dgm:t>
        <a:bodyPr/>
        <a:lstStyle/>
        <a:p>
          <a:endParaRPr lang="en-US"/>
        </a:p>
      </dgm:t>
    </dgm:pt>
    <dgm:pt modelId="{78EB082A-5125-D848-A3D6-1C2AA805C13A}" type="pres">
      <dgm:prSet presAssocID="{17CA3465-9342-E44A-B3D5-7D85C1F2BC48}" presName="Name64" presStyleLbl="parChTrans1D2" presStyleIdx="2" presStyleCnt="5"/>
      <dgm:spPr/>
      <dgm:t>
        <a:bodyPr/>
        <a:lstStyle/>
        <a:p>
          <a:endParaRPr lang="en-US"/>
        </a:p>
      </dgm:t>
    </dgm:pt>
    <dgm:pt modelId="{6E54ED63-49B9-A742-81A1-8A3464BAF403}" type="pres">
      <dgm:prSet presAssocID="{9E46A83B-DEB8-A047-8389-74A8751EA0D3}" presName="hierRoot2" presStyleCnt="0">
        <dgm:presLayoutVars>
          <dgm:hierBranch val="init"/>
        </dgm:presLayoutVars>
      </dgm:prSet>
      <dgm:spPr/>
      <dgm:t>
        <a:bodyPr/>
        <a:lstStyle/>
        <a:p>
          <a:endParaRPr lang="en-US"/>
        </a:p>
      </dgm:t>
    </dgm:pt>
    <dgm:pt modelId="{10ADC500-297F-B44C-95E9-6CD10EFEE13F}" type="pres">
      <dgm:prSet presAssocID="{9E46A83B-DEB8-A047-8389-74A8751EA0D3}" presName="rootComposite" presStyleCnt="0"/>
      <dgm:spPr/>
      <dgm:t>
        <a:bodyPr/>
        <a:lstStyle/>
        <a:p>
          <a:endParaRPr lang="en-US"/>
        </a:p>
      </dgm:t>
    </dgm:pt>
    <dgm:pt modelId="{84315824-E5A5-8947-A360-1C3BEC01025F}" type="pres">
      <dgm:prSet presAssocID="{9E46A83B-DEB8-A047-8389-74A8751EA0D3}" presName="rootText" presStyleLbl="node2" presStyleIdx="2" presStyleCnt="5" custScaleY="247748">
        <dgm:presLayoutVars>
          <dgm:chPref val="3"/>
        </dgm:presLayoutVars>
      </dgm:prSet>
      <dgm:spPr/>
      <dgm:t>
        <a:bodyPr/>
        <a:lstStyle/>
        <a:p>
          <a:endParaRPr lang="en-US"/>
        </a:p>
      </dgm:t>
    </dgm:pt>
    <dgm:pt modelId="{04D19C28-9393-F544-AD9C-F75BAAA92D7A}" type="pres">
      <dgm:prSet presAssocID="{9E46A83B-DEB8-A047-8389-74A8751EA0D3}" presName="rootConnector" presStyleLbl="node2" presStyleIdx="2" presStyleCnt="5"/>
      <dgm:spPr/>
      <dgm:t>
        <a:bodyPr/>
        <a:lstStyle/>
        <a:p>
          <a:endParaRPr lang="en-US"/>
        </a:p>
      </dgm:t>
    </dgm:pt>
    <dgm:pt modelId="{6B31AFA1-8405-E44B-B39F-20C081B571A9}" type="pres">
      <dgm:prSet presAssocID="{9E46A83B-DEB8-A047-8389-74A8751EA0D3}" presName="hierChild4" presStyleCnt="0"/>
      <dgm:spPr/>
      <dgm:t>
        <a:bodyPr/>
        <a:lstStyle/>
        <a:p>
          <a:endParaRPr lang="en-US"/>
        </a:p>
      </dgm:t>
    </dgm:pt>
    <dgm:pt modelId="{552681F5-EEF3-E148-99C6-0AD25FE233F0}" type="pres">
      <dgm:prSet presAssocID="{D6BBA6AE-74A9-0E4E-BA1B-3A8364FE9861}" presName="Name64" presStyleLbl="parChTrans1D3" presStyleIdx="5" presStyleCnt="16"/>
      <dgm:spPr/>
      <dgm:t>
        <a:bodyPr/>
        <a:lstStyle/>
        <a:p>
          <a:endParaRPr lang="en-US"/>
        </a:p>
      </dgm:t>
    </dgm:pt>
    <dgm:pt modelId="{A52A90BE-D703-E140-AF2F-52CFE40931D1}" type="pres">
      <dgm:prSet presAssocID="{9110E05A-0827-AF44-B316-9CC2BA855262}" presName="hierRoot2" presStyleCnt="0">
        <dgm:presLayoutVars>
          <dgm:hierBranch val="init"/>
        </dgm:presLayoutVars>
      </dgm:prSet>
      <dgm:spPr/>
      <dgm:t>
        <a:bodyPr/>
        <a:lstStyle/>
        <a:p>
          <a:endParaRPr lang="en-US"/>
        </a:p>
      </dgm:t>
    </dgm:pt>
    <dgm:pt modelId="{A57AD6F3-AF5B-AC43-970B-BC6ACF3BEBEA}" type="pres">
      <dgm:prSet presAssocID="{9110E05A-0827-AF44-B316-9CC2BA855262}" presName="rootComposite" presStyleCnt="0"/>
      <dgm:spPr/>
      <dgm:t>
        <a:bodyPr/>
        <a:lstStyle/>
        <a:p>
          <a:endParaRPr lang="en-US"/>
        </a:p>
      </dgm:t>
    </dgm:pt>
    <dgm:pt modelId="{DBC91E38-CB50-F742-B57B-B9A8A99D70C1}" type="pres">
      <dgm:prSet presAssocID="{9110E05A-0827-AF44-B316-9CC2BA855262}" presName="rootText" presStyleLbl="node3" presStyleIdx="5" presStyleCnt="16" custScaleX="164231" custScaleY="185031">
        <dgm:presLayoutVars>
          <dgm:chPref val="3"/>
        </dgm:presLayoutVars>
      </dgm:prSet>
      <dgm:spPr/>
      <dgm:t>
        <a:bodyPr/>
        <a:lstStyle/>
        <a:p>
          <a:endParaRPr lang="en-US"/>
        </a:p>
      </dgm:t>
    </dgm:pt>
    <dgm:pt modelId="{9A923C9C-CEDE-AE48-B9DF-0158BE82E6BE}" type="pres">
      <dgm:prSet presAssocID="{9110E05A-0827-AF44-B316-9CC2BA855262}" presName="rootConnector" presStyleLbl="node3" presStyleIdx="5" presStyleCnt="16"/>
      <dgm:spPr/>
      <dgm:t>
        <a:bodyPr/>
        <a:lstStyle/>
        <a:p>
          <a:endParaRPr lang="en-US"/>
        </a:p>
      </dgm:t>
    </dgm:pt>
    <dgm:pt modelId="{B1ABA1BD-B468-4B40-80A6-31B0B270D42E}" type="pres">
      <dgm:prSet presAssocID="{9110E05A-0827-AF44-B316-9CC2BA855262}" presName="hierChild4" presStyleCnt="0"/>
      <dgm:spPr/>
      <dgm:t>
        <a:bodyPr/>
        <a:lstStyle/>
        <a:p>
          <a:endParaRPr lang="en-US"/>
        </a:p>
      </dgm:t>
    </dgm:pt>
    <dgm:pt modelId="{56A07643-0596-1B43-9CC8-3810869E3424}" type="pres">
      <dgm:prSet presAssocID="{9110E05A-0827-AF44-B316-9CC2BA855262}" presName="hierChild5" presStyleCnt="0"/>
      <dgm:spPr/>
      <dgm:t>
        <a:bodyPr/>
        <a:lstStyle/>
        <a:p>
          <a:endParaRPr lang="en-US"/>
        </a:p>
      </dgm:t>
    </dgm:pt>
    <dgm:pt modelId="{429CAB80-E71C-8F43-8B42-25BB67D1DFBD}" type="pres">
      <dgm:prSet presAssocID="{C548B43B-7284-C94D-8913-545D6FEA43D3}" presName="Name64" presStyleLbl="parChTrans1D3" presStyleIdx="6" presStyleCnt="16"/>
      <dgm:spPr/>
      <dgm:t>
        <a:bodyPr/>
        <a:lstStyle/>
        <a:p>
          <a:endParaRPr lang="en-US"/>
        </a:p>
      </dgm:t>
    </dgm:pt>
    <dgm:pt modelId="{049CCAE0-5C0D-0D42-AD54-A4649300EAF5}" type="pres">
      <dgm:prSet presAssocID="{6EE6FB3F-79F8-4C41-B2B5-FB74FDE073AF}" presName="hierRoot2" presStyleCnt="0">
        <dgm:presLayoutVars>
          <dgm:hierBranch val="init"/>
        </dgm:presLayoutVars>
      </dgm:prSet>
      <dgm:spPr/>
      <dgm:t>
        <a:bodyPr/>
        <a:lstStyle/>
        <a:p>
          <a:endParaRPr lang="en-US"/>
        </a:p>
      </dgm:t>
    </dgm:pt>
    <dgm:pt modelId="{8E4F83E9-699C-E346-A587-5B71B5232F23}" type="pres">
      <dgm:prSet presAssocID="{6EE6FB3F-79F8-4C41-B2B5-FB74FDE073AF}" presName="rootComposite" presStyleCnt="0"/>
      <dgm:spPr/>
      <dgm:t>
        <a:bodyPr/>
        <a:lstStyle/>
        <a:p>
          <a:endParaRPr lang="en-US"/>
        </a:p>
      </dgm:t>
    </dgm:pt>
    <dgm:pt modelId="{2A58BBF6-100A-6541-89F1-C715BCFAAE0D}" type="pres">
      <dgm:prSet presAssocID="{6EE6FB3F-79F8-4C41-B2B5-FB74FDE073AF}" presName="rootText" presStyleLbl="node3" presStyleIdx="6" presStyleCnt="16" custScaleX="234517" custScaleY="217831">
        <dgm:presLayoutVars>
          <dgm:chPref val="3"/>
        </dgm:presLayoutVars>
      </dgm:prSet>
      <dgm:spPr/>
      <dgm:t>
        <a:bodyPr/>
        <a:lstStyle/>
        <a:p>
          <a:endParaRPr lang="en-US"/>
        </a:p>
      </dgm:t>
    </dgm:pt>
    <dgm:pt modelId="{918D54F1-D85E-8E43-B2C7-1E60769E1319}" type="pres">
      <dgm:prSet presAssocID="{6EE6FB3F-79F8-4C41-B2B5-FB74FDE073AF}" presName="rootConnector" presStyleLbl="node3" presStyleIdx="6" presStyleCnt="16"/>
      <dgm:spPr/>
      <dgm:t>
        <a:bodyPr/>
        <a:lstStyle/>
        <a:p>
          <a:endParaRPr lang="en-US"/>
        </a:p>
      </dgm:t>
    </dgm:pt>
    <dgm:pt modelId="{9F81E8A0-9106-0246-B14F-305CFE80C1EA}" type="pres">
      <dgm:prSet presAssocID="{6EE6FB3F-79F8-4C41-B2B5-FB74FDE073AF}" presName="hierChild4" presStyleCnt="0"/>
      <dgm:spPr/>
      <dgm:t>
        <a:bodyPr/>
        <a:lstStyle/>
        <a:p>
          <a:endParaRPr lang="en-US"/>
        </a:p>
      </dgm:t>
    </dgm:pt>
    <dgm:pt modelId="{4889A39F-2378-4442-80CE-9CD6E2B49E94}" type="pres">
      <dgm:prSet presAssocID="{6EE6FB3F-79F8-4C41-B2B5-FB74FDE073AF}" presName="hierChild5" presStyleCnt="0"/>
      <dgm:spPr/>
      <dgm:t>
        <a:bodyPr/>
        <a:lstStyle/>
        <a:p>
          <a:endParaRPr lang="en-US"/>
        </a:p>
      </dgm:t>
    </dgm:pt>
    <dgm:pt modelId="{CD032791-D5B0-1642-8EBF-79BE7C1AFE53}" type="pres">
      <dgm:prSet presAssocID="{71435DAC-BFEE-CC44-A3E5-322B28C5366E}" presName="Name64" presStyleLbl="parChTrans1D3" presStyleIdx="7" presStyleCnt="16"/>
      <dgm:spPr/>
      <dgm:t>
        <a:bodyPr/>
        <a:lstStyle/>
        <a:p>
          <a:endParaRPr lang="en-US"/>
        </a:p>
      </dgm:t>
    </dgm:pt>
    <dgm:pt modelId="{F1AD9A2E-F83C-B849-9ABB-AFE23C395C48}" type="pres">
      <dgm:prSet presAssocID="{1D652A55-21FF-8348-BA66-577A0067DF39}" presName="hierRoot2" presStyleCnt="0">
        <dgm:presLayoutVars>
          <dgm:hierBranch val="init"/>
        </dgm:presLayoutVars>
      </dgm:prSet>
      <dgm:spPr/>
      <dgm:t>
        <a:bodyPr/>
        <a:lstStyle/>
        <a:p>
          <a:endParaRPr lang="en-US"/>
        </a:p>
      </dgm:t>
    </dgm:pt>
    <dgm:pt modelId="{97CA2702-737E-8B48-BE91-13962B682DC2}" type="pres">
      <dgm:prSet presAssocID="{1D652A55-21FF-8348-BA66-577A0067DF39}" presName="rootComposite" presStyleCnt="0"/>
      <dgm:spPr/>
      <dgm:t>
        <a:bodyPr/>
        <a:lstStyle/>
        <a:p>
          <a:endParaRPr lang="en-US"/>
        </a:p>
      </dgm:t>
    </dgm:pt>
    <dgm:pt modelId="{0D124F8A-B576-A94A-8F59-2B93EBA09214}" type="pres">
      <dgm:prSet presAssocID="{1D652A55-21FF-8348-BA66-577A0067DF39}" presName="rootText" presStyleLbl="node3" presStyleIdx="7" presStyleCnt="16" custScaleX="131601" custScaleY="172436">
        <dgm:presLayoutVars>
          <dgm:chPref val="3"/>
        </dgm:presLayoutVars>
      </dgm:prSet>
      <dgm:spPr/>
      <dgm:t>
        <a:bodyPr/>
        <a:lstStyle/>
        <a:p>
          <a:endParaRPr lang="en-US"/>
        </a:p>
      </dgm:t>
    </dgm:pt>
    <dgm:pt modelId="{2C036331-4FF6-CC45-A4FB-E7B2D1172CF6}" type="pres">
      <dgm:prSet presAssocID="{1D652A55-21FF-8348-BA66-577A0067DF39}" presName="rootConnector" presStyleLbl="node3" presStyleIdx="7" presStyleCnt="16"/>
      <dgm:spPr/>
      <dgm:t>
        <a:bodyPr/>
        <a:lstStyle/>
        <a:p>
          <a:endParaRPr lang="en-US"/>
        </a:p>
      </dgm:t>
    </dgm:pt>
    <dgm:pt modelId="{CB7C5104-079B-814E-89E8-BD079D432786}" type="pres">
      <dgm:prSet presAssocID="{1D652A55-21FF-8348-BA66-577A0067DF39}" presName="hierChild4" presStyleCnt="0"/>
      <dgm:spPr/>
      <dgm:t>
        <a:bodyPr/>
        <a:lstStyle/>
        <a:p>
          <a:endParaRPr lang="en-US"/>
        </a:p>
      </dgm:t>
    </dgm:pt>
    <dgm:pt modelId="{F97748F8-645F-0D42-9DA5-3DA2F16A3FF2}" type="pres">
      <dgm:prSet presAssocID="{1D652A55-21FF-8348-BA66-577A0067DF39}" presName="hierChild5" presStyleCnt="0"/>
      <dgm:spPr/>
      <dgm:t>
        <a:bodyPr/>
        <a:lstStyle/>
        <a:p>
          <a:endParaRPr lang="en-US"/>
        </a:p>
      </dgm:t>
    </dgm:pt>
    <dgm:pt modelId="{3FFDC332-100E-8040-9263-961268367550}" type="pres">
      <dgm:prSet presAssocID="{9FADC53B-9F61-3943-9795-328955F9C496}" presName="Name64" presStyleLbl="parChTrans1D3" presStyleIdx="8" presStyleCnt="16"/>
      <dgm:spPr/>
      <dgm:t>
        <a:bodyPr/>
        <a:lstStyle/>
        <a:p>
          <a:endParaRPr lang="en-US"/>
        </a:p>
      </dgm:t>
    </dgm:pt>
    <dgm:pt modelId="{631DCF2C-A217-6048-9838-2547C8018940}" type="pres">
      <dgm:prSet presAssocID="{FF5C2101-B4E8-534D-9F53-46048395A07D}" presName="hierRoot2" presStyleCnt="0">
        <dgm:presLayoutVars>
          <dgm:hierBranch val="init"/>
        </dgm:presLayoutVars>
      </dgm:prSet>
      <dgm:spPr/>
      <dgm:t>
        <a:bodyPr/>
        <a:lstStyle/>
        <a:p>
          <a:endParaRPr lang="en-US"/>
        </a:p>
      </dgm:t>
    </dgm:pt>
    <dgm:pt modelId="{A35505F3-6F8C-E448-A529-392BFF7EFA1F}" type="pres">
      <dgm:prSet presAssocID="{FF5C2101-B4E8-534D-9F53-46048395A07D}" presName="rootComposite" presStyleCnt="0"/>
      <dgm:spPr/>
      <dgm:t>
        <a:bodyPr/>
        <a:lstStyle/>
        <a:p>
          <a:endParaRPr lang="en-US"/>
        </a:p>
      </dgm:t>
    </dgm:pt>
    <dgm:pt modelId="{DDC51783-3A79-394C-B324-5CF2EA634C4C}" type="pres">
      <dgm:prSet presAssocID="{FF5C2101-B4E8-534D-9F53-46048395A07D}" presName="rootText" presStyleLbl="node3" presStyleIdx="8" presStyleCnt="16" custScaleX="236232" custScaleY="207702">
        <dgm:presLayoutVars>
          <dgm:chPref val="3"/>
        </dgm:presLayoutVars>
      </dgm:prSet>
      <dgm:spPr/>
      <dgm:t>
        <a:bodyPr/>
        <a:lstStyle/>
        <a:p>
          <a:endParaRPr lang="en-US"/>
        </a:p>
      </dgm:t>
    </dgm:pt>
    <dgm:pt modelId="{DBC294D7-F8DF-DA4C-8E0C-F0C77C3F9D09}" type="pres">
      <dgm:prSet presAssocID="{FF5C2101-B4E8-534D-9F53-46048395A07D}" presName="rootConnector" presStyleLbl="node3" presStyleIdx="8" presStyleCnt="16"/>
      <dgm:spPr/>
      <dgm:t>
        <a:bodyPr/>
        <a:lstStyle/>
        <a:p>
          <a:endParaRPr lang="en-US"/>
        </a:p>
      </dgm:t>
    </dgm:pt>
    <dgm:pt modelId="{FD4FDC51-FB4A-C843-9843-51AE7609B80D}" type="pres">
      <dgm:prSet presAssocID="{FF5C2101-B4E8-534D-9F53-46048395A07D}" presName="hierChild4" presStyleCnt="0"/>
      <dgm:spPr/>
      <dgm:t>
        <a:bodyPr/>
        <a:lstStyle/>
        <a:p>
          <a:endParaRPr lang="en-US"/>
        </a:p>
      </dgm:t>
    </dgm:pt>
    <dgm:pt modelId="{9700E7E9-EAED-0844-A282-53E56A8332FE}" type="pres">
      <dgm:prSet presAssocID="{FF5C2101-B4E8-534D-9F53-46048395A07D}" presName="hierChild5" presStyleCnt="0"/>
      <dgm:spPr/>
      <dgm:t>
        <a:bodyPr/>
        <a:lstStyle/>
        <a:p>
          <a:endParaRPr lang="en-US"/>
        </a:p>
      </dgm:t>
    </dgm:pt>
    <dgm:pt modelId="{B0E7C375-482D-D044-9855-A590887C954B}" type="pres">
      <dgm:prSet presAssocID="{4B330F10-6E94-E843-A458-3CC792E46104}" presName="Name64" presStyleLbl="parChTrans1D3" presStyleIdx="9" presStyleCnt="16"/>
      <dgm:spPr/>
      <dgm:t>
        <a:bodyPr/>
        <a:lstStyle/>
        <a:p>
          <a:endParaRPr lang="en-US"/>
        </a:p>
      </dgm:t>
    </dgm:pt>
    <dgm:pt modelId="{06CD8A64-113B-004E-891E-D408E0838FFA}" type="pres">
      <dgm:prSet presAssocID="{2D40A2B6-C593-3D4F-BB7A-D0F81B0B9811}" presName="hierRoot2" presStyleCnt="0">
        <dgm:presLayoutVars>
          <dgm:hierBranch val="init"/>
        </dgm:presLayoutVars>
      </dgm:prSet>
      <dgm:spPr/>
      <dgm:t>
        <a:bodyPr/>
        <a:lstStyle/>
        <a:p>
          <a:endParaRPr lang="en-US"/>
        </a:p>
      </dgm:t>
    </dgm:pt>
    <dgm:pt modelId="{FF423AEA-B051-8E42-B247-5CD0D1B3CC48}" type="pres">
      <dgm:prSet presAssocID="{2D40A2B6-C593-3D4F-BB7A-D0F81B0B9811}" presName="rootComposite" presStyleCnt="0"/>
      <dgm:spPr/>
      <dgm:t>
        <a:bodyPr/>
        <a:lstStyle/>
        <a:p>
          <a:endParaRPr lang="en-US"/>
        </a:p>
      </dgm:t>
    </dgm:pt>
    <dgm:pt modelId="{F1AB0C1C-D492-5A40-BB5E-9A8384B2E94B}" type="pres">
      <dgm:prSet presAssocID="{2D40A2B6-C593-3D4F-BB7A-D0F81B0B9811}" presName="rootText" presStyleLbl="node3" presStyleIdx="9" presStyleCnt="16" custScaleX="124372" custScaleY="104276">
        <dgm:presLayoutVars>
          <dgm:chPref val="3"/>
        </dgm:presLayoutVars>
      </dgm:prSet>
      <dgm:spPr/>
      <dgm:t>
        <a:bodyPr/>
        <a:lstStyle/>
        <a:p>
          <a:endParaRPr lang="en-US"/>
        </a:p>
      </dgm:t>
    </dgm:pt>
    <dgm:pt modelId="{A4FC57D3-5607-6141-AC92-BA466BD214EE}" type="pres">
      <dgm:prSet presAssocID="{2D40A2B6-C593-3D4F-BB7A-D0F81B0B9811}" presName="rootConnector" presStyleLbl="node3" presStyleIdx="9" presStyleCnt="16"/>
      <dgm:spPr/>
      <dgm:t>
        <a:bodyPr/>
        <a:lstStyle/>
        <a:p>
          <a:endParaRPr lang="en-US"/>
        </a:p>
      </dgm:t>
    </dgm:pt>
    <dgm:pt modelId="{7FE5E473-AB27-A94A-A785-D6E70806BEE6}" type="pres">
      <dgm:prSet presAssocID="{2D40A2B6-C593-3D4F-BB7A-D0F81B0B9811}" presName="hierChild4" presStyleCnt="0"/>
      <dgm:spPr/>
      <dgm:t>
        <a:bodyPr/>
        <a:lstStyle/>
        <a:p>
          <a:endParaRPr lang="en-US"/>
        </a:p>
      </dgm:t>
    </dgm:pt>
    <dgm:pt modelId="{8C7843C8-39E9-6444-B700-A84245959ABD}" type="pres">
      <dgm:prSet presAssocID="{2D40A2B6-C593-3D4F-BB7A-D0F81B0B9811}" presName="hierChild5" presStyleCnt="0"/>
      <dgm:spPr/>
      <dgm:t>
        <a:bodyPr/>
        <a:lstStyle/>
        <a:p>
          <a:endParaRPr lang="en-US"/>
        </a:p>
      </dgm:t>
    </dgm:pt>
    <dgm:pt modelId="{250134BE-883D-CC4B-A11B-771C642D018D}" type="pres">
      <dgm:prSet presAssocID="{9E46A83B-DEB8-A047-8389-74A8751EA0D3}" presName="hierChild5" presStyleCnt="0"/>
      <dgm:spPr/>
      <dgm:t>
        <a:bodyPr/>
        <a:lstStyle/>
        <a:p>
          <a:endParaRPr lang="en-US"/>
        </a:p>
      </dgm:t>
    </dgm:pt>
    <dgm:pt modelId="{E814F472-BB1C-E743-AF27-FD48856C1161}" type="pres">
      <dgm:prSet presAssocID="{1AD8F7F8-7E01-CF4A-A29D-BEF74697740A}" presName="Name64" presStyleLbl="parChTrans1D2" presStyleIdx="3" presStyleCnt="5"/>
      <dgm:spPr/>
      <dgm:t>
        <a:bodyPr/>
        <a:lstStyle/>
        <a:p>
          <a:endParaRPr lang="en-US"/>
        </a:p>
      </dgm:t>
    </dgm:pt>
    <dgm:pt modelId="{77F623BA-641F-1041-8B36-B5DBC4D5C656}" type="pres">
      <dgm:prSet presAssocID="{C2B1CE04-063D-3644-A33C-041E4128BAEB}" presName="hierRoot2" presStyleCnt="0">
        <dgm:presLayoutVars>
          <dgm:hierBranch val="init"/>
        </dgm:presLayoutVars>
      </dgm:prSet>
      <dgm:spPr/>
      <dgm:t>
        <a:bodyPr/>
        <a:lstStyle/>
        <a:p>
          <a:endParaRPr lang="en-US"/>
        </a:p>
      </dgm:t>
    </dgm:pt>
    <dgm:pt modelId="{B0974BF6-1FDE-F540-B347-8896AA8B4710}" type="pres">
      <dgm:prSet presAssocID="{C2B1CE04-063D-3644-A33C-041E4128BAEB}" presName="rootComposite" presStyleCnt="0"/>
      <dgm:spPr/>
      <dgm:t>
        <a:bodyPr/>
        <a:lstStyle/>
        <a:p>
          <a:endParaRPr lang="en-US"/>
        </a:p>
      </dgm:t>
    </dgm:pt>
    <dgm:pt modelId="{C47AEC23-93D2-A34B-990B-FEAA8E1A4106}" type="pres">
      <dgm:prSet presAssocID="{C2B1CE04-063D-3644-A33C-041E4128BAEB}" presName="rootText" presStyleLbl="node2" presStyleIdx="3" presStyleCnt="5" custScaleY="192056">
        <dgm:presLayoutVars>
          <dgm:chPref val="3"/>
        </dgm:presLayoutVars>
      </dgm:prSet>
      <dgm:spPr/>
      <dgm:t>
        <a:bodyPr/>
        <a:lstStyle/>
        <a:p>
          <a:endParaRPr lang="en-US"/>
        </a:p>
      </dgm:t>
    </dgm:pt>
    <dgm:pt modelId="{1824B87C-7855-014B-823F-B5C0E8EDEE1F}" type="pres">
      <dgm:prSet presAssocID="{C2B1CE04-063D-3644-A33C-041E4128BAEB}" presName="rootConnector" presStyleLbl="node2" presStyleIdx="3" presStyleCnt="5"/>
      <dgm:spPr/>
      <dgm:t>
        <a:bodyPr/>
        <a:lstStyle/>
        <a:p>
          <a:endParaRPr lang="en-US"/>
        </a:p>
      </dgm:t>
    </dgm:pt>
    <dgm:pt modelId="{131860B6-59FD-BC42-B7FB-C0AB2FDEDC1B}" type="pres">
      <dgm:prSet presAssocID="{C2B1CE04-063D-3644-A33C-041E4128BAEB}" presName="hierChild4" presStyleCnt="0"/>
      <dgm:spPr/>
      <dgm:t>
        <a:bodyPr/>
        <a:lstStyle/>
        <a:p>
          <a:endParaRPr lang="en-US"/>
        </a:p>
      </dgm:t>
    </dgm:pt>
    <dgm:pt modelId="{F3931260-6EB0-B44B-AFAF-F8855658C687}" type="pres">
      <dgm:prSet presAssocID="{77F01166-BA6E-9545-BD75-DD8C6365A5E3}" presName="Name64" presStyleLbl="parChTrans1D3" presStyleIdx="10" presStyleCnt="16"/>
      <dgm:spPr/>
      <dgm:t>
        <a:bodyPr/>
        <a:lstStyle/>
        <a:p>
          <a:endParaRPr lang="en-US"/>
        </a:p>
      </dgm:t>
    </dgm:pt>
    <dgm:pt modelId="{B9A0BA7E-BDA9-184D-99E3-3670054447A3}" type="pres">
      <dgm:prSet presAssocID="{7ACC1993-4F59-EA45-B6ED-7386D3A9158A}" presName="hierRoot2" presStyleCnt="0">
        <dgm:presLayoutVars>
          <dgm:hierBranch val="init"/>
        </dgm:presLayoutVars>
      </dgm:prSet>
      <dgm:spPr/>
      <dgm:t>
        <a:bodyPr/>
        <a:lstStyle/>
        <a:p>
          <a:endParaRPr lang="en-US"/>
        </a:p>
      </dgm:t>
    </dgm:pt>
    <dgm:pt modelId="{74AF81E8-E140-F445-9FFB-7B43105DB913}" type="pres">
      <dgm:prSet presAssocID="{7ACC1993-4F59-EA45-B6ED-7386D3A9158A}" presName="rootComposite" presStyleCnt="0"/>
      <dgm:spPr/>
      <dgm:t>
        <a:bodyPr/>
        <a:lstStyle/>
        <a:p>
          <a:endParaRPr lang="en-US"/>
        </a:p>
      </dgm:t>
    </dgm:pt>
    <dgm:pt modelId="{442C3D55-F3A6-9B44-8F28-AA5AD296309D}" type="pres">
      <dgm:prSet presAssocID="{7ACC1993-4F59-EA45-B6ED-7386D3A9158A}" presName="rootText" presStyleLbl="node3" presStyleIdx="10" presStyleCnt="16" custScaleX="286812" custScaleY="124657">
        <dgm:presLayoutVars>
          <dgm:chPref val="3"/>
        </dgm:presLayoutVars>
      </dgm:prSet>
      <dgm:spPr/>
      <dgm:t>
        <a:bodyPr/>
        <a:lstStyle/>
        <a:p>
          <a:endParaRPr lang="en-US"/>
        </a:p>
      </dgm:t>
    </dgm:pt>
    <dgm:pt modelId="{F87A1039-B018-8C44-B591-757C1C732049}" type="pres">
      <dgm:prSet presAssocID="{7ACC1993-4F59-EA45-B6ED-7386D3A9158A}" presName="rootConnector" presStyleLbl="node3" presStyleIdx="10" presStyleCnt="16"/>
      <dgm:spPr/>
      <dgm:t>
        <a:bodyPr/>
        <a:lstStyle/>
        <a:p>
          <a:endParaRPr lang="en-US"/>
        </a:p>
      </dgm:t>
    </dgm:pt>
    <dgm:pt modelId="{9030A4AF-F1BF-714A-B7E0-C6DC2589D160}" type="pres">
      <dgm:prSet presAssocID="{7ACC1993-4F59-EA45-B6ED-7386D3A9158A}" presName="hierChild4" presStyleCnt="0"/>
      <dgm:spPr/>
      <dgm:t>
        <a:bodyPr/>
        <a:lstStyle/>
        <a:p>
          <a:endParaRPr lang="en-US"/>
        </a:p>
      </dgm:t>
    </dgm:pt>
    <dgm:pt modelId="{6A9598B8-2F25-3B42-B57F-A03094D8E8D9}" type="pres">
      <dgm:prSet presAssocID="{7ACC1993-4F59-EA45-B6ED-7386D3A9158A}" presName="hierChild5" presStyleCnt="0"/>
      <dgm:spPr/>
      <dgm:t>
        <a:bodyPr/>
        <a:lstStyle/>
        <a:p>
          <a:endParaRPr lang="en-US"/>
        </a:p>
      </dgm:t>
    </dgm:pt>
    <dgm:pt modelId="{08AE8E9F-6DA3-C04A-BF3B-E9E4DAE7E786}" type="pres">
      <dgm:prSet presAssocID="{877EEE9F-063C-5041-8A25-171485C4D2EA}" presName="Name64" presStyleLbl="parChTrans1D3" presStyleIdx="11" presStyleCnt="16"/>
      <dgm:spPr/>
      <dgm:t>
        <a:bodyPr/>
        <a:lstStyle/>
        <a:p>
          <a:endParaRPr lang="en-US"/>
        </a:p>
      </dgm:t>
    </dgm:pt>
    <dgm:pt modelId="{9E656566-59A5-1047-A50B-C88C6E4D925F}" type="pres">
      <dgm:prSet presAssocID="{957DAD59-7101-F44D-B32F-5CB64C27B04B}" presName="hierRoot2" presStyleCnt="0">
        <dgm:presLayoutVars>
          <dgm:hierBranch val="init"/>
        </dgm:presLayoutVars>
      </dgm:prSet>
      <dgm:spPr/>
      <dgm:t>
        <a:bodyPr/>
        <a:lstStyle/>
        <a:p>
          <a:endParaRPr lang="en-US"/>
        </a:p>
      </dgm:t>
    </dgm:pt>
    <dgm:pt modelId="{3507D0AC-9C15-EC41-92B8-BDD3C6A1F155}" type="pres">
      <dgm:prSet presAssocID="{957DAD59-7101-F44D-B32F-5CB64C27B04B}" presName="rootComposite" presStyleCnt="0"/>
      <dgm:spPr/>
      <dgm:t>
        <a:bodyPr/>
        <a:lstStyle/>
        <a:p>
          <a:endParaRPr lang="en-US"/>
        </a:p>
      </dgm:t>
    </dgm:pt>
    <dgm:pt modelId="{B29A90F8-36CE-0B4B-9BAC-354D6BD3B140}" type="pres">
      <dgm:prSet presAssocID="{957DAD59-7101-F44D-B32F-5CB64C27B04B}" presName="rootText" presStyleLbl="node3" presStyleIdx="11" presStyleCnt="16" custScaleX="212559" custScaleY="168470">
        <dgm:presLayoutVars>
          <dgm:chPref val="3"/>
        </dgm:presLayoutVars>
      </dgm:prSet>
      <dgm:spPr/>
      <dgm:t>
        <a:bodyPr/>
        <a:lstStyle/>
        <a:p>
          <a:endParaRPr lang="en-US"/>
        </a:p>
      </dgm:t>
    </dgm:pt>
    <dgm:pt modelId="{0C46E0AF-6398-3B4C-9D3C-8D9F3718E2C0}" type="pres">
      <dgm:prSet presAssocID="{957DAD59-7101-F44D-B32F-5CB64C27B04B}" presName="rootConnector" presStyleLbl="node3" presStyleIdx="11" presStyleCnt="16"/>
      <dgm:spPr/>
      <dgm:t>
        <a:bodyPr/>
        <a:lstStyle/>
        <a:p>
          <a:endParaRPr lang="en-US"/>
        </a:p>
      </dgm:t>
    </dgm:pt>
    <dgm:pt modelId="{6F44DE60-8F7B-4B47-8B2D-337B5E8D8A76}" type="pres">
      <dgm:prSet presAssocID="{957DAD59-7101-F44D-B32F-5CB64C27B04B}" presName="hierChild4" presStyleCnt="0"/>
      <dgm:spPr/>
      <dgm:t>
        <a:bodyPr/>
        <a:lstStyle/>
        <a:p>
          <a:endParaRPr lang="en-US"/>
        </a:p>
      </dgm:t>
    </dgm:pt>
    <dgm:pt modelId="{27557DA7-1530-C14D-A221-2BE494E8E926}" type="pres">
      <dgm:prSet presAssocID="{957DAD59-7101-F44D-B32F-5CB64C27B04B}" presName="hierChild5" presStyleCnt="0"/>
      <dgm:spPr/>
      <dgm:t>
        <a:bodyPr/>
        <a:lstStyle/>
        <a:p>
          <a:endParaRPr lang="en-US"/>
        </a:p>
      </dgm:t>
    </dgm:pt>
    <dgm:pt modelId="{540CD241-3F88-6D43-A50B-4497864CCC37}" type="pres">
      <dgm:prSet presAssocID="{AEE19051-CB77-4444-9C3A-B501B9A05128}" presName="Name64" presStyleLbl="parChTrans1D3" presStyleIdx="12" presStyleCnt="16"/>
      <dgm:spPr/>
      <dgm:t>
        <a:bodyPr/>
        <a:lstStyle/>
        <a:p>
          <a:endParaRPr lang="en-US"/>
        </a:p>
      </dgm:t>
    </dgm:pt>
    <dgm:pt modelId="{B16E93D8-84B1-8846-B0C5-5F8384E32D12}" type="pres">
      <dgm:prSet presAssocID="{EE3E271D-B8E7-4E49-BA8C-2D9B33EB719C}" presName="hierRoot2" presStyleCnt="0">
        <dgm:presLayoutVars>
          <dgm:hierBranch val="init"/>
        </dgm:presLayoutVars>
      </dgm:prSet>
      <dgm:spPr/>
      <dgm:t>
        <a:bodyPr/>
        <a:lstStyle/>
        <a:p>
          <a:endParaRPr lang="en-US"/>
        </a:p>
      </dgm:t>
    </dgm:pt>
    <dgm:pt modelId="{AA79AF1A-63A1-BC46-9CC4-6110043A776F}" type="pres">
      <dgm:prSet presAssocID="{EE3E271D-B8E7-4E49-BA8C-2D9B33EB719C}" presName="rootComposite" presStyleCnt="0"/>
      <dgm:spPr/>
      <dgm:t>
        <a:bodyPr/>
        <a:lstStyle/>
        <a:p>
          <a:endParaRPr lang="en-US"/>
        </a:p>
      </dgm:t>
    </dgm:pt>
    <dgm:pt modelId="{CE4B175F-0626-1848-B3F7-3EE559D8823E}" type="pres">
      <dgm:prSet presAssocID="{EE3E271D-B8E7-4E49-BA8C-2D9B33EB719C}" presName="rootText" presStyleLbl="node3" presStyleIdx="12" presStyleCnt="16" custScaleX="163035" custScaleY="185672">
        <dgm:presLayoutVars>
          <dgm:chPref val="3"/>
        </dgm:presLayoutVars>
      </dgm:prSet>
      <dgm:spPr/>
      <dgm:t>
        <a:bodyPr/>
        <a:lstStyle/>
        <a:p>
          <a:endParaRPr lang="en-US"/>
        </a:p>
      </dgm:t>
    </dgm:pt>
    <dgm:pt modelId="{80050DF9-C727-3349-9618-2EE8BCA84815}" type="pres">
      <dgm:prSet presAssocID="{EE3E271D-B8E7-4E49-BA8C-2D9B33EB719C}" presName="rootConnector" presStyleLbl="node3" presStyleIdx="12" presStyleCnt="16"/>
      <dgm:spPr/>
      <dgm:t>
        <a:bodyPr/>
        <a:lstStyle/>
        <a:p>
          <a:endParaRPr lang="en-US"/>
        </a:p>
      </dgm:t>
    </dgm:pt>
    <dgm:pt modelId="{E74FA113-A26B-1D49-A015-CCFFE6A6680A}" type="pres">
      <dgm:prSet presAssocID="{EE3E271D-B8E7-4E49-BA8C-2D9B33EB719C}" presName="hierChild4" presStyleCnt="0"/>
      <dgm:spPr/>
      <dgm:t>
        <a:bodyPr/>
        <a:lstStyle/>
        <a:p>
          <a:endParaRPr lang="en-US"/>
        </a:p>
      </dgm:t>
    </dgm:pt>
    <dgm:pt modelId="{BD8692A8-1EF7-CC4C-ACE7-A0E0DD8AD49F}" type="pres">
      <dgm:prSet presAssocID="{EE3E271D-B8E7-4E49-BA8C-2D9B33EB719C}" presName="hierChild5" presStyleCnt="0"/>
      <dgm:spPr/>
      <dgm:t>
        <a:bodyPr/>
        <a:lstStyle/>
        <a:p>
          <a:endParaRPr lang="en-US"/>
        </a:p>
      </dgm:t>
    </dgm:pt>
    <dgm:pt modelId="{63B2CBC1-89FC-694E-A7C2-DBBC87F50A67}" type="pres">
      <dgm:prSet presAssocID="{C18EEAAC-BF2D-8A4E-909C-1C932F404C95}" presName="Name64" presStyleLbl="parChTrans1D3" presStyleIdx="13" presStyleCnt="16"/>
      <dgm:spPr/>
      <dgm:t>
        <a:bodyPr/>
        <a:lstStyle/>
        <a:p>
          <a:endParaRPr lang="en-US"/>
        </a:p>
      </dgm:t>
    </dgm:pt>
    <dgm:pt modelId="{477A8E9B-6E97-3846-89B1-77D28C4853FE}" type="pres">
      <dgm:prSet presAssocID="{9C19F646-AF0D-0D4C-9689-E73EF9B67A77}" presName="hierRoot2" presStyleCnt="0">
        <dgm:presLayoutVars>
          <dgm:hierBranch val="init"/>
        </dgm:presLayoutVars>
      </dgm:prSet>
      <dgm:spPr/>
      <dgm:t>
        <a:bodyPr/>
        <a:lstStyle/>
        <a:p>
          <a:endParaRPr lang="en-US"/>
        </a:p>
      </dgm:t>
    </dgm:pt>
    <dgm:pt modelId="{70B3518A-9BFB-1F45-83A8-C6505990E561}" type="pres">
      <dgm:prSet presAssocID="{9C19F646-AF0D-0D4C-9689-E73EF9B67A77}" presName="rootComposite" presStyleCnt="0"/>
      <dgm:spPr/>
      <dgm:t>
        <a:bodyPr/>
        <a:lstStyle/>
        <a:p>
          <a:endParaRPr lang="en-US"/>
        </a:p>
      </dgm:t>
    </dgm:pt>
    <dgm:pt modelId="{EC070300-938F-6642-B440-790C9CE22CCE}" type="pres">
      <dgm:prSet presAssocID="{9C19F646-AF0D-0D4C-9689-E73EF9B67A77}" presName="rootText" presStyleLbl="node3" presStyleIdx="13" presStyleCnt="16" custScaleX="170661" custScaleY="106159">
        <dgm:presLayoutVars>
          <dgm:chPref val="3"/>
        </dgm:presLayoutVars>
      </dgm:prSet>
      <dgm:spPr/>
      <dgm:t>
        <a:bodyPr/>
        <a:lstStyle/>
        <a:p>
          <a:endParaRPr lang="en-US"/>
        </a:p>
      </dgm:t>
    </dgm:pt>
    <dgm:pt modelId="{30F3B6B1-95F7-7542-8529-DB08C77BE90F}" type="pres">
      <dgm:prSet presAssocID="{9C19F646-AF0D-0D4C-9689-E73EF9B67A77}" presName="rootConnector" presStyleLbl="node3" presStyleIdx="13" presStyleCnt="16"/>
      <dgm:spPr/>
      <dgm:t>
        <a:bodyPr/>
        <a:lstStyle/>
        <a:p>
          <a:endParaRPr lang="en-US"/>
        </a:p>
      </dgm:t>
    </dgm:pt>
    <dgm:pt modelId="{5BEDF3F9-3461-2B4F-A109-41723BCD1ED8}" type="pres">
      <dgm:prSet presAssocID="{9C19F646-AF0D-0D4C-9689-E73EF9B67A77}" presName="hierChild4" presStyleCnt="0"/>
      <dgm:spPr/>
      <dgm:t>
        <a:bodyPr/>
        <a:lstStyle/>
        <a:p>
          <a:endParaRPr lang="en-US"/>
        </a:p>
      </dgm:t>
    </dgm:pt>
    <dgm:pt modelId="{39643DFE-9653-A640-A371-D835BF7CC853}" type="pres">
      <dgm:prSet presAssocID="{9C19F646-AF0D-0D4C-9689-E73EF9B67A77}" presName="hierChild5" presStyleCnt="0"/>
      <dgm:spPr/>
      <dgm:t>
        <a:bodyPr/>
        <a:lstStyle/>
        <a:p>
          <a:endParaRPr lang="en-US"/>
        </a:p>
      </dgm:t>
    </dgm:pt>
    <dgm:pt modelId="{8B728B81-8EDA-A647-ACFD-C84D1F6106F0}" type="pres">
      <dgm:prSet presAssocID="{C2B1CE04-063D-3644-A33C-041E4128BAEB}" presName="hierChild5" presStyleCnt="0"/>
      <dgm:spPr/>
      <dgm:t>
        <a:bodyPr/>
        <a:lstStyle/>
        <a:p>
          <a:endParaRPr lang="en-US"/>
        </a:p>
      </dgm:t>
    </dgm:pt>
    <dgm:pt modelId="{CEDD8060-F2B3-644F-AECE-04F5364D5E4C}" type="pres">
      <dgm:prSet presAssocID="{428F5FE9-C29A-CD4A-B78D-A5B139E81FD8}" presName="Name64" presStyleLbl="parChTrans1D2" presStyleIdx="4" presStyleCnt="5"/>
      <dgm:spPr/>
      <dgm:t>
        <a:bodyPr/>
        <a:lstStyle/>
        <a:p>
          <a:endParaRPr lang="en-US"/>
        </a:p>
      </dgm:t>
    </dgm:pt>
    <dgm:pt modelId="{BC3F8989-40E0-6A4C-9C0B-9505012C5596}" type="pres">
      <dgm:prSet presAssocID="{5110CF6A-9997-B54F-AB8E-5938CE51B5D3}" presName="hierRoot2" presStyleCnt="0">
        <dgm:presLayoutVars>
          <dgm:hierBranch val="init"/>
        </dgm:presLayoutVars>
      </dgm:prSet>
      <dgm:spPr/>
      <dgm:t>
        <a:bodyPr/>
        <a:lstStyle/>
        <a:p>
          <a:endParaRPr lang="en-US"/>
        </a:p>
      </dgm:t>
    </dgm:pt>
    <dgm:pt modelId="{D564E3C9-41C0-6C4C-8D55-F2197C3D0DAE}" type="pres">
      <dgm:prSet presAssocID="{5110CF6A-9997-B54F-AB8E-5938CE51B5D3}" presName="rootComposite" presStyleCnt="0"/>
      <dgm:spPr/>
      <dgm:t>
        <a:bodyPr/>
        <a:lstStyle/>
        <a:p>
          <a:endParaRPr lang="en-US"/>
        </a:p>
      </dgm:t>
    </dgm:pt>
    <dgm:pt modelId="{20B5484A-4AD3-2043-9455-B2245B773FE3}" type="pres">
      <dgm:prSet presAssocID="{5110CF6A-9997-B54F-AB8E-5938CE51B5D3}" presName="rootText" presStyleLbl="node2" presStyleIdx="4" presStyleCnt="5" custScaleY="196741">
        <dgm:presLayoutVars>
          <dgm:chPref val="3"/>
        </dgm:presLayoutVars>
      </dgm:prSet>
      <dgm:spPr/>
      <dgm:t>
        <a:bodyPr/>
        <a:lstStyle/>
        <a:p>
          <a:endParaRPr lang="en-US"/>
        </a:p>
      </dgm:t>
    </dgm:pt>
    <dgm:pt modelId="{0BBCA345-B8AB-5D47-8EFC-16FAC454B518}" type="pres">
      <dgm:prSet presAssocID="{5110CF6A-9997-B54F-AB8E-5938CE51B5D3}" presName="rootConnector" presStyleLbl="node2" presStyleIdx="4" presStyleCnt="5"/>
      <dgm:spPr/>
      <dgm:t>
        <a:bodyPr/>
        <a:lstStyle/>
        <a:p>
          <a:endParaRPr lang="en-US"/>
        </a:p>
      </dgm:t>
    </dgm:pt>
    <dgm:pt modelId="{0363AC43-B439-8440-9713-29F8B47103DB}" type="pres">
      <dgm:prSet presAssocID="{5110CF6A-9997-B54F-AB8E-5938CE51B5D3}" presName="hierChild4" presStyleCnt="0"/>
      <dgm:spPr/>
      <dgm:t>
        <a:bodyPr/>
        <a:lstStyle/>
        <a:p>
          <a:endParaRPr lang="en-US"/>
        </a:p>
      </dgm:t>
    </dgm:pt>
    <dgm:pt modelId="{75F3F5BC-9678-2B43-BB10-12A7E1916ABC}" type="pres">
      <dgm:prSet presAssocID="{DADC085C-20E7-8B49-A648-C383D4B99E9A}" presName="Name64" presStyleLbl="parChTrans1D3" presStyleIdx="14" presStyleCnt="16"/>
      <dgm:spPr/>
      <dgm:t>
        <a:bodyPr/>
        <a:lstStyle/>
        <a:p>
          <a:endParaRPr lang="en-US"/>
        </a:p>
      </dgm:t>
    </dgm:pt>
    <dgm:pt modelId="{A1105476-681B-B04B-8DC0-7EA5CA017826}" type="pres">
      <dgm:prSet presAssocID="{0C7AF67C-CF59-0348-8FAA-B2273E4CDAB8}" presName="hierRoot2" presStyleCnt="0">
        <dgm:presLayoutVars>
          <dgm:hierBranch val="init"/>
        </dgm:presLayoutVars>
      </dgm:prSet>
      <dgm:spPr/>
      <dgm:t>
        <a:bodyPr/>
        <a:lstStyle/>
        <a:p>
          <a:endParaRPr lang="en-US"/>
        </a:p>
      </dgm:t>
    </dgm:pt>
    <dgm:pt modelId="{D24F3F76-6850-2E45-9696-A509F3523A86}" type="pres">
      <dgm:prSet presAssocID="{0C7AF67C-CF59-0348-8FAA-B2273E4CDAB8}" presName="rootComposite" presStyleCnt="0"/>
      <dgm:spPr/>
      <dgm:t>
        <a:bodyPr/>
        <a:lstStyle/>
        <a:p>
          <a:endParaRPr lang="en-US"/>
        </a:p>
      </dgm:t>
    </dgm:pt>
    <dgm:pt modelId="{89DDD9AD-09D5-0C4E-BBF0-D24017946D65}" type="pres">
      <dgm:prSet presAssocID="{0C7AF67C-CF59-0348-8FAA-B2273E4CDAB8}" presName="rootText" presStyleLbl="node3" presStyleIdx="14" presStyleCnt="16" custScaleX="234442" custScaleY="74565">
        <dgm:presLayoutVars>
          <dgm:chPref val="3"/>
        </dgm:presLayoutVars>
      </dgm:prSet>
      <dgm:spPr/>
      <dgm:t>
        <a:bodyPr/>
        <a:lstStyle/>
        <a:p>
          <a:endParaRPr lang="en-US"/>
        </a:p>
      </dgm:t>
    </dgm:pt>
    <dgm:pt modelId="{82FC18E9-E544-504D-9203-680BAEBED26C}" type="pres">
      <dgm:prSet presAssocID="{0C7AF67C-CF59-0348-8FAA-B2273E4CDAB8}" presName="rootConnector" presStyleLbl="node3" presStyleIdx="14" presStyleCnt="16"/>
      <dgm:spPr/>
      <dgm:t>
        <a:bodyPr/>
        <a:lstStyle/>
        <a:p>
          <a:endParaRPr lang="en-US"/>
        </a:p>
      </dgm:t>
    </dgm:pt>
    <dgm:pt modelId="{42B83A87-3373-F047-83F6-69DF22B34322}" type="pres">
      <dgm:prSet presAssocID="{0C7AF67C-CF59-0348-8FAA-B2273E4CDAB8}" presName="hierChild4" presStyleCnt="0"/>
      <dgm:spPr/>
      <dgm:t>
        <a:bodyPr/>
        <a:lstStyle/>
        <a:p>
          <a:endParaRPr lang="en-US"/>
        </a:p>
      </dgm:t>
    </dgm:pt>
    <dgm:pt modelId="{94D97944-5C7A-1B4C-98E2-4BD6F248F21D}" type="pres">
      <dgm:prSet presAssocID="{0C7AF67C-CF59-0348-8FAA-B2273E4CDAB8}" presName="hierChild5" presStyleCnt="0"/>
      <dgm:spPr/>
      <dgm:t>
        <a:bodyPr/>
        <a:lstStyle/>
        <a:p>
          <a:endParaRPr lang="en-US"/>
        </a:p>
      </dgm:t>
    </dgm:pt>
    <dgm:pt modelId="{7A8457AE-0A60-1145-9208-5FFB339485DC}" type="pres">
      <dgm:prSet presAssocID="{0F339D56-BC99-8645-BD3D-3095114C2FDE}" presName="Name64" presStyleLbl="parChTrans1D3" presStyleIdx="15" presStyleCnt="16"/>
      <dgm:spPr/>
      <dgm:t>
        <a:bodyPr/>
        <a:lstStyle/>
        <a:p>
          <a:endParaRPr lang="en-US"/>
        </a:p>
      </dgm:t>
    </dgm:pt>
    <dgm:pt modelId="{E492CB7D-98D5-D045-B0B3-7E4BCF22C468}" type="pres">
      <dgm:prSet presAssocID="{5CB75F36-32B3-4740-AF56-2D99650FA167}" presName="hierRoot2" presStyleCnt="0">
        <dgm:presLayoutVars>
          <dgm:hierBranch val="init"/>
        </dgm:presLayoutVars>
      </dgm:prSet>
      <dgm:spPr/>
      <dgm:t>
        <a:bodyPr/>
        <a:lstStyle/>
        <a:p>
          <a:endParaRPr lang="en-US"/>
        </a:p>
      </dgm:t>
    </dgm:pt>
    <dgm:pt modelId="{4C22EB09-7E72-DC4F-9158-F2C0342AC42A}" type="pres">
      <dgm:prSet presAssocID="{5CB75F36-32B3-4740-AF56-2D99650FA167}" presName="rootComposite" presStyleCnt="0"/>
      <dgm:spPr/>
      <dgm:t>
        <a:bodyPr/>
        <a:lstStyle/>
        <a:p>
          <a:endParaRPr lang="en-US"/>
        </a:p>
      </dgm:t>
    </dgm:pt>
    <dgm:pt modelId="{822656E2-9EB3-794B-B291-AD4AB661B156}" type="pres">
      <dgm:prSet presAssocID="{5CB75F36-32B3-4740-AF56-2D99650FA167}" presName="rootText" presStyleLbl="node3" presStyleIdx="15" presStyleCnt="16" custScaleX="211015" custScaleY="92663">
        <dgm:presLayoutVars>
          <dgm:chPref val="3"/>
        </dgm:presLayoutVars>
      </dgm:prSet>
      <dgm:spPr/>
      <dgm:t>
        <a:bodyPr/>
        <a:lstStyle/>
        <a:p>
          <a:endParaRPr lang="en-US"/>
        </a:p>
      </dgm:t>
    </dgm:pt>
    <dgm:pt modelId="{03A859DB-2709-384B-92FB-0A5B54085DCB}" type="pres">
      <dgm:prSet presAssocID="{5CB75F36-32B3-4740-AF56-2D99650FA167}" presName="rootConnector" presStyleLbl="node3" presStyleIdx="15" presStyleCnt="16"/>
      <dgm:spPr/>
      <dgm:t>
        <a:bodyPr/>
        <a:lstStyle/>
        <a:p>
          <a:endParaRPr lang="en-US"/>
        </a:p>
      </dgm:t>
    </dgm:pt>
    <dgm:pt modelId="{F41D7A5C-0DA5-FD4E-80FF-ED681407FA44}" type="pres">
      <dgm:prSet presAssocID="{5CB75F36-32B3-4740-AF56-2D99650FA167}" presName="hierChild4" presStyleCnt="0"/>
      <dgm:spPr/>
      <dgm:t>
        <a:bodyPr/>
        <a:lstStyle/>
        <a:p>
          <a:endParaRPr lang="en-US"/>
        </a:p>
      </dgm:t>
    </dgm:pt>
    <dgm:pt modelId="{91E6D532-67F2-E842-98F9-3870E9FDD3B3}" type="pres">
      <dgm:prSet presAssocID="{5CB75F36-32B3-4740-AF56-2D99650FA167}" presName="hierChild5" presStyleCnt="0"/>
      <dgm:spPr/>
      <dgm:t>
        <a:bodyPr/>
        <a:lstStyle/>
        <a:p>
          <a:endParaRPr lang="en-US"/>
        </a:p>
      </dgm:t>
    </dgm:pt>
    <dgm:pt modelId="{331FF825-840F-1843-8C76-7917AC08F99C}" type="pres">
      <dgm:prSet presAssocID="{5110CF6A-9997-B54F-AB8E-5938CE51B5D3}" presName="hierChild5" presStyleCnt="0"/>
      <dgm:spPr/>
      <dgm:t>
        <a:bodyPr/>
        <a:lstStyle/>
        <a:p>
          <a:endParaRPr lang="en-US"/>
        </a:p>
      </dgm:t>
    </dgm:pt>
    <dgm:pt modelId="{03805629-6079-1642-86BF-3C4FF8A8E46D}" type="pres">
      <dgm:prSet presAssocID="{9570FC87-829E-034A-9AD4-DFCD41454E53}" presName="hierChild3" presStyleCnt="0"/>
      <dgm:spPr/>
      <dgm:t>
        <a:bodyPr/>
        <a:lstStyle/>
        <a:p>
          <a:endParaRPr lang="en-US"/>
        </a:p>
      </dgm:t>
    </dgm:pt>
  </dgm:ptLst>
  <dgm:cxnLst>
    <dgm:cxn modelId="{D0677242-E685-F644-8D55-5B15354C08EB}" type="presOf" srcId="{D6BBA6AE-74A9-0E4E-BA1B-3A8364FE9861}" destId="{552681F5-EEF3-E148-99C6-0AD25FE233F0}" srcOrd="0" destOrd="0" presId="urn:microsoft.com/office/officeart/2009/3/layout/HorizontalOrganizationChart"/>
    <dgm:cxn modelId="{50E7A426-60D4-124D-AC43-6358CB0E3F8D}" type="presOf" srcId="{27663E42-DD32-5042-916A-0F76683CA9F5}" destId="{2329B498-FABB-DA45-A94C-670FD3DC90B9}" srcOrd="0" destOrd="0" presId="urn:microsoft.com/office/officeart/2009/3/layout/HorizontalOrganizationChart"/>
    <dgm:cxn modelId="{0A0CF9BB-CFB3-8248-AAC9-D7E687DE005F}" type="presOf" srcId="{AEE19051-CB77-4444-9C3A-B501B9A05128}" destId="{540CD241-3F88-6D43-A50B-4497864CCC37}" srcOrd="0" destOrd="0" presId="urn:microsoft.com/office/officeart/2009/3/layout/HorizontalOrganizationChart"/>
    <dgm:cxn modelId="{95C07F89-1119-1449-85D2-0BD5703174EE}" type="presOf" srcId="{6EE6FB3F-79F8-4C41-B2B5-FB74FDE073AF}" destId="{918D54F1-D85E-8E43-B2C7-1E60769E1319}" srcOrd="1" destOrd="0" presId="urn:microsoft.com/office/officeart/2009/3/layout/HorizontalOrganizationChart"/>
    <dgm:cxn modelId="{C753D482-17CF-6043-BD95-CAAEEC7DC6E5}" type="presOf" srcId="{C1957542-722D-B946-BE31-6BB5EF145D91}" destId="{E8C69033-2AE9-5E4E-ADFB-C27031670AA4}" srcOrd="0" destOrd="0" presId="urn:microsoft.com/office/officeart/2009/3/layout/HorizontalOrganizationChart"/>
    <dgm:cxn modelId="{285261DC-BD4A-664A-8757-86EA298B9153}" type="presOf" srcId="{17C5C9B5-AE40-D94B-8D39-E1EB6D9B1A17}" destId="{7FD353F8-95CA-E249-853B-8E6F679C2304}" srcOrd="1" destOrd="0" presId="urn:microsoft.com/office/officeart/2009/3/layout/HorizontalOrganizationChart"/>
    <dgm:cxn modelId="{34447F00-0E77-384E-9B9E-29027B3E6A73}" type="presOf" srcId="{219B3B41-21D7-4E40-B147-BC236948D139}" destId="{478E1162-E547-CA46-A082-902C47397B73}" srcOrd="1" destOrd="0" presId="urn:microsoft.com/office/officeart/2009/3/layout/HorizontalOrganizationChart"/>
    <dgm:cxn modelId="{5EA8C03D-606D-FE4F-925E-9423C4B957A8}" srcId="{83092FFC-FB76-5E4F-BA14-2B7AE41DE11C}" destId="{219B3B41-21D7-4E40-B147-BC236948D139}" srcOrd="0" destOrd="0" parTransId="{4794A571-B233-2743-9C6E-C636362786A4}" sibTransId="{BA753FE9-B023-E047-BA73-5AF8847DAC6E}"/>
    <dgm:cxn modelId="{BD1754AC-6927-FB4F-A779-D6E667CA5B2B}" srcId="{5110CF6A-9997-B54F-AB8E-5938CE51B5D3}" destId="{0C7AF67C-CF59-0348-8FAA-B2273E4CDAB8}" srcOrd="0" destOrd="0" parTransId="{DADC085C-20E7-8B49-A648-C383D4B99E9A}" sibTransId="{8AABE665-A4EB-AC48-8855-D15D7FEAAFC3}"/>
    <dgm:cxn modelId="{327E5196-BC5B-8840-BBF8-AAC13D82F1EF}" type="presOf" srcId="{1D652A55-21FF-8348-BA66-577A0067DF39}" destId="{0D124F8A-B576-A94A-8F59-2B93EBA09214}" srcOrd="0" destOrd="0" presId="urn:microsoft.com/office/officeart/2009/3/layout/HorizontalOrganizationChart"/>
    <dgm:cxn modelId="{9A720C59-618F-6743-B052-A97B6A2BAED0}" type="presOf" srcId="{9E46A83B-DEB8-A047-8389-74A8751EA0D3}" destId="{84315824-E5A5-8947-A360-1C3BEC01025F}" srcOrd="0" destOrd="0" presId="urn:microsoft.com/office/officeart/2009/3/layout/HorizontalOrganizationChart"/>
    <dgm:cxn modelId="{0C533BED-F480-ED47-B6BF-E53CDF94BD91}" type="presOf" srcId="{2CD63FD7-B784-C24B-953F-AE19A68DAAD3}" destId="{32E79B7E-9632-5847-9767-2482A8A41AED}" srcOrd="0" destOrd="0" presId="urn:microsoft.com/office/officeart/2009/3/layout/HorizontalOrganizationChart"/>
    <dgm:cxn modelId="{C9827930-8F5C-E24D-892A-C5CABECE3DD9}" type="presOf" srcId="{EC23A854-2AD7-2948-8EA3-C9811CFA5870}" destId="{FE5BB7D3-E563-724E-81F9-29E7ED6AA4A4}" srcOrd="0" destOrd="0" presId="urn:microsoft.com/office/officeart/2009/3/layout/HorizontalOrganizationChart"/>
    <dgm:cxn modelId="{94BF8023-2A35-E84E-987D-2713DC7827CA}" type="presOf" srcId="{FFFBC67F-0B4F-EB41-89D6-C061938CC7A1}" destId="{CED440D3-9AB5-B94C-8910-50B2BAABAF9D}" srcOrd="0" destOrd="0" presId="urn:microsoft.com/office/officeart/2009/3/layout/HorizontalOrganizationChart"/>
    <dgm:cxn modelId="{B7394D9C-2F74-3741-9257-531DBE9A7B2B}" srcId="{9570FC87-829E-034A-9AD4-DFCD41454E53}" destId="{9E46A83B-DEB8-A047-8389-74A8751EA0D3}" srcOrd="2" destOrd="0" parTransId="{17CA3465-9342-E44A-B3D5-7D85C1F2BC48}" sibTransId="{5258D21A-DEAF-CC48-8504-3896D135884C}"/>
    <dgm:cxn modelId="{9E1DBEAE-66BA-DB4E-A60B-39AF21D4A157}" type="presOf" srcId="{9C19F646-AF0D-0D4C-9689-E73EF9B67A77}" destId="{EC070300-938F-6642-B440-790C9CE22CCE}" srcOrd="0" destOrd="0" presId="urn:microsoft.com/office/officeart/2009/3/layout/HorizontalOrganizationChart"/>
    <dgm:cxn modelId="{19B903E8-4187-1744-8FAC-FE0F640DFB75}" srcId="{17C5C9B5-AE40-D94B-8D39-E1EB6D9B1A17}" destId="{FFFBC67F-0B4F-EB41-89D6-C061938CC7A1}" srcOrd="1" destOrd="0" parTransId="{F28B8670-2576-E743-BAD0-0C11807B39D2}" sibTransId="{3575F7D3-6F10-5141-9530-119192532046}"/>
    <dgm:cxn modelId="{7863D1BC-6C0C-7C41-B435-C14C5BDFEA47}" srcId="{5110CF6A-9997-B54F-AB8E-5938CE51B5D3}" destId="{5CB75F36-32B3-4740-AF56-2D99650FA167}" srcOrd="1" destOrd="0" parTransId="{0F339D56-BC99-8645-BD3D-3095114C2FDE}" sibTransId="{EB4E5D67-1C0A-CD43-B3DE-485831A488A4}"/>
    <dgm:cxn modelId="{7A204AD0-0E61-954F-9EBC-8514688ED174}" srcId="{C2B1CE04-063D-3644-A33C-041E4128BAEB}" destId="{9C19F646-AF0D-0D4C-9689-E73EF9B67A77}" srcOrd="3" destOrd="0" parTransId="{C18EEAAC-BF2D-8A4E-909C-1C932F404C95}" sibTransId="{3145C173-EE39-0541-A5C4-99430DF04A27}"/>
    <dgm:cxn modelId="{D561A70E-C5CA-D149-A86E-1C88CD130153}" srcId="{83092FFC-FB76-5E4F-BA14-2B7AE41DE11C}" destId="{E9B433EE-98B8-114D-96D3-699C3D520422}" srcOrd="2" destOrd="0" parTransId="{184578C3-684D-B64E-8555-3D4974F20348}" sibTransId="{0E6B5B51-EFC4-D04C-A371-828CF01E9835}"/>
    <dgm:cxn modelId="{B3CDE001-F3C8-A142-8FC3-9D34DA897D4C}" type="presOf" srcId="{957DAD59-7101-F44D-B32F-5CB64C27B04B}" destId="{0C46E0AF-6398-3B4C-9D3C-8D9F3718E2C0}" srcOrd="1" destOrd="0" presId="urn:microsoft.com/office/officeart/2009/3/layout/HorizontalOrganizationChart"/>
    <dgm:cxn modelId="{9BE13756-4652-1C45-AB72-E1CE1062DC18}" type="presOf" srcId="{17CA3465-9342-E44A-B3D5-7D85C1F2BC48}" destId="{78EB082A-5125-D848-A3D6-1C2AA805C13A}" srcOrd="0" destOrd="0" presId="urn:microsoft.com/office/officeart/2009/3/layout/HorizontalOrganizationChart"/>
    <dgm:cxn modelId="{78F4A82B-7EB0-D743-B493-698FB11F331D}" srcId="{0DFBCF30-D164-FE41-9C8F-E4703D2DB6BE}" destId="{6D6F7AAA-71B5-8B4D-8DD2-86AA92A52B4F}" srcOrd="1" destOrd="0" parTransId="{64403C2A-7AB3-7A44-AEFA-1F7A508D37D4}" sibTransId="{7C366184-FDA5-914C-8BEB-B0C5E9F04C06}"/>
    <dgm:cxn modelId="{5412FD34-1B72-AE45-B035-EE1DDB40D1F6}" type="presOf" srcId="{FFFBC67F-0B4F-EB41-89D6-C061938CC7A1}" destId="{B2C600AE-7142-6345-9A7C-E35C32FE81B8}" srcOrd="1" destOrd="0" presId="urn:microsoft.com/office/officeart/2009/3/layout/HorizontalOrganizationChart"/>
    <dgm:cxn modelId="{BED8AF3B-CB8C-8441-93B7-9009E3DF9953}" type="presOf" srcId="{EC23A854-2AD7-2948-8EA3-C9811CFA5870}" destId="{16C8FDBE-9984-EE40-8F69-7B01B0534E4F}" srcOrd="1" destOrd="0" presId="urn:microsoft.com/office/officeart/2009/3/layout/HorizontalOrganizationChart"/>
    <dgm:cxn modelId="{9412593C-CEE1-EB41-81D7-3599DF47B1C7}" srcId="{14E7BCA4-9369-8044-AF25-CF587FD78623}" destId="{18E2D840-6404-F24D-B0D7-E82440A4253E}" srcOrd="2" destOrd="0" parTransId="{85B99F91-0C3A-BD4D-AFDE-092F893D5C3D}" sibTransId="{AE9F0AE6-BE8A-BD4B-8518-77EBB636705F}"/>
    <dgm:cxn modelId="{9DBFDD35-0BD7-3645-8894-63A3A0D6415E}" type="presOf" srcId="{9110E05A-0827-AF44-B316-9CC2BA855262}" destId="{9A923C9C-CEDE-AE48-B9DF-0158BE82E6BE}" srcOrd="1" destOrd="0" presId="urn:microsoft.com/office/officeart/2009/3/layout/HorizontalOrganizationChart"/>
    <dgm:cxn modelId="{23A624DD-BB54-5846-BF57-89A886A6E5DD}" srcId="{9570FC87-829E-034A-9AD4-DFCD41454E53}" destId="{5110CF6A-9997-B54F-AB8E-5938CE51B5D3}" srcOrd="4" destOrd="0" parTransId="{428F5FE9-C29A-CD4A-B78D-A5B139E81FD8}" sibTransId="{3770BA3B-6765-F440-8B10-9D55BEB9F7D0}"/>
    <dgm:cxn modelId="{94257BAE-11A0-924C-B6BA-908E745A2748}" srcId="{9570FC87-829E-034A-9AD4-DFCD41454E53}" destId="{C2B1CE04-063D-3644-A33C-041E4128BAEB}" srcOrd="3" destOrd="0" parTransId="{1AD8F7F8-7E01-CF4A-A29D-BEF74697740A}" sibTransId="{59BB80BF-C9BB-5142-8032-77146786FE72}"/>
    <dgm:cxn modelId="{9958D7B0-09EF-594B-BB89-7B0A954E85CD}" srcId="{83092FFC-FB76-5E4F-BA14-2B7AE41DE11C}" destId="{72175614-7D86-A049-9C5B-E9D839ED3346}" srcOrd="1" destOrd="0" parTransId="{939960C4-6C2D-5C49-A40B-90D2A1D413B6}" sibTransId="{4C83B387-7A99-4942-AADB-0042BCF3E244}"/>
    <dgm:cxn modelId="{51F7A963-B76F-D643-A0AB-3351DAFC481F}" type="presOf" srcId="{14E7BCA4-9369-8044-AF25-CF587FD78623}" destId="{F6334FB1-A7BF-674B-8134-665702EBDFBF}" srcOrd="0" destOrd="0" presId="urn:microsoft.com/office/officeart/2009/3/layout/HorizontalOrganizationChart"/>
    <dgm:cxn modelId="{44E259A5-8298-0A4D-9C3C-342D24F707C2}" type="presOf" srcId="{FEB76F84-593C-B24A-B5A5-A4D8BF77FDEE}" destId="{EF565E34-549D-E540-AED6-02F2340AC11F}" srcOrd="0" destOrd="0" presId="urn:microsoft.com/office/officeart/2009/3/layout/HorizontalOrganizationChart"/>
    <dgm:cxn modelId="{5BBFB6A2-4683-B14B-9176-D11F494C7108}" type="presOf" srcId="{77F01166-BA6E-9545-BD75-DD8C6365A5E3}" destId="{F3931260-6EB0-B44B-AFAF-F8855658C687}" srcOrd="0" destOrd="0" presId="urn:microsoft.com/office/officeart/2009/3/layout/HorizontalOrganizationChart"/>
    <dgm:cxn modelId="{AC525C4C-E775-7A45-856F-1A91681DBF07}" type="presOf" srcId="{5CB75F36-32B3-4740-AF56-2D99650FA167}" destId="{03A859DB-2709-384B-92FB-0A5B54085DCB}" srcOrd="1" destOrd="0" presId="urn:microsoft.com/office/officeart/2009/3/layout/HorizontalOrganizationChart"/>
    <dgm:cxn modelId="{C6880C80-8A89-554D-A936-D440C19A2B0B}" srcId="{AF109080-CCC8-6249-869E-6951F5131D68}" destId="{EC23A854-2AD7-2948-8EA3-C9811CFA5870}" srcOrd="0" destOrd="0" parTransId="{27BA6DB8-0C53-F148-836D-B0688BFB83A4}" sibTransId="{249B9CBE-414D-E34A-B16A-6BB1AB4BB78C}"/>
    <dgm:cxn modelId="{C631F80B-26D0-B444-80CD-18CE61FA436B}" type="presOf" srcId="{71435DAC-BFEE-CC44-A3E5-322B28C5366E}" destId="{CD032791-D5B0-1642-8EBF-79BE7C1AFE53}" srcOrd="0" destOrd="0" presId="urn:microsoft.com/office/officeart/2009/3/layout/HorizontalOrganizationChart"/>
    <dgm:cxn modelId="{C85DC751-6948-2B41-BD92-1C4C83766A05}" srcId="{75CE9F1E-F2A0-004B-8A5F-37D905464BFB}" destId="{14E7BCA4-9369-8044-AF25-CF587FD78623}" srcOrd="1" destOrd="0" parTransId="{FB41F434-DA74-0E4C-9855-D99EF1C18248}" sibTransId="{AC3F67BD-57B2-B049-B532-E237369441EE}"/>
    <dgm:cxn modelId="{1A5B226D-8F39-9447-81E5-A3B809273A12}" type="presOf" srcId="{F28B8670-2576-E743-BAD0-0C11807B39D2}" destId="{32CE7FC8-68A0-BA47-91A7-263B08352E01}" srcOrd="0" destOrd="0" presId="urn:microsoft.com/office/officeart/2009/3/layout/HorizontalOrganizationChart"/>
    <dgm:cxn modelId="{2178B7EF-2DDB-BA49-84CC-4F3F481E1BAE}" type="presOf" srcId="{A69420EC-554F-164D-AC13-4724770D9592}" destId="{37E7931C-3058-9B46-8BCA-47F3EBD026C2}" srcOrd="0" destOrd="0" presId="urn:microsoft.com/office/officeart/2009/3/layout/HorizontalOrganizationChart"/>
    <dgm:cxn modelId="{E2E99D98-BC89-DB4D-8723-7D7B5F38872E}" srcId="{AB44F49D-6B74-194D-AA73-AE3C316AF9E7}" destId="{9570FC87-829E-034A-9AD4-DFCD41454E53}" srcOrd="0" destOrd="0" parTransId="{D4A1FEB9-A129-724B-BA27-DD922424E3EA}" sibTransId="{B9700B45-CE1D-8C44-95BE-C970F669C54C}"/>
    <dgm:cxn modelId="{702216FD-8F88-6B4A-96D8-1CC2ACA079EA}" type="presOf" srcId="{E9B433EE-98B8-114D-96D3-699C3D520422}" destId="{E5F5D16F-1595-BC40-A15A-A96345D05AD8}" srcOrd="0" destOrd="0" presId="urn:microsoft.com/office/officeart/2009/3/layout/HorizontalOrganizationChart"/>
    <dgm:cxn modelId="{C0DACCC1-C485-AC4A-8DE6-4C270FFFF455}" srcId="{17C5C9B5-AE40-D94B-8D39-E1EB6D9B1A17}" destId="{4F56FA83-E85F-8E4B-80A5-49539336807A}" srcOrd="0" destOrd="0" parTransId="{E6853D42-E9C5-1A4E-B196-79123330F3A0}" sibTransId="{568D35A6-3576-AF40-8EAF-5DB709890A8D}"/>
    <dgm:cxn modelId="{B790CB6D-C7E4-3543-9135-64DE4C4C58F9}" type="presOf" srcId="{E6853D42-E9C5-1A4E-B196-79123330F3A0}" destId="{9F6D5CC7-1F86-1E40-8924-E4113FA1C353}" srcOrd="0" destOrd="0" presId="urn:microsoft.com/office/officeart/2009/3/layout/HorizontalOrganizationChart"/>
    <dgm:cxn modelId="{1DABEBBC-0176-9948-B401-F620D0019E7F}" type="presOf" srcId="{1D652A55-21FF-8348-BA66-577A0067DF39}" destId="{2C036331-4FF6-CC45-A4FB-E7B2D1172CF6}" srcOrd="1" destOrd="0" presId="urn:microsoft.com/office/officeart/2009/3/layout/HorizontalOrganizationChart"/>
    <dgm:cxn modelId="{A1DEE469-7431-724C-93B2-FC03E4FE9C74}" type="presOf" srcId="{1991086E-C4AA-7242-8D42-56441BD29791}" destId="{CF291104-F98D-A045-AE60-C050848E6D4A}" srcOrd="0" destOrd="0" presId="urn:microsoft.com/office/officeart/2009/3/layout/HorizontalOrganizationChart"/>
    <dgm:cxn modelId="{6C8A122B-6336-DE41-8260-CB8140019930}" type="presOf" srcId="{A4A6C776-AA56-C84A-818D-37FBF2F376B2}" destId="{6B66A602-1C6C-9A47-930D-EBFA8AF8F208}" srcOrd="1" destOrd="0" presId="urn:microsoft.com/office/officeart/2009/3/layout/HorizontalOrganizationChart"/>
    <dgm:cxn modelId="{9064F17B-F378-6C48-973B-6DB20303637E}" type="presOf" srcId="{877EEE9F-063C-5041-8A25-171485C4D2EA}" destId="{08AE8E9F-6DA3-C04A-BF3B-E9E4DAE7E786}" srcOrd="0" destOrd="0" presId="urn:microsoft.com/office/officeart/2009/3/layout/HorizontalOrganizationChart"/>
    <dgm:cxn modelId="{CFB5C3DC-3396-8142-8036-51F5525F6372}" type="presOf" srcId="{C18D9696-1532-504B-9B11-4098947EDE59}" destId="{C43D98B1-F69F-BE4F-83B1-2FECD6AFDC56}" srcOrd="0" destOrd="0" presId="urn:microsoft.com/office/officeart/2009/3/layout/HorizontalOrganizationChart"/>
    <dgm:cxn modelId="{90B75425-5244-244C-B9ED-150BF0107D85}" type="presOf" srcId="{AB44F49D-6B74-194D-AA73-AE3C316AF9E7}" destId="{38D83605-8DB9-3543-88CD-5AF052691B42}" srcOrd="0" destOrd="0" presId="urn:microsoft.com/office/officeart/2009/3/layout/HorizontalOrganizationChart"/>
    <dgm:cxn modelId="{B81A7B05-011A-1442-A370-83275F24A944}" type="presOf" srcId="{C548B43B-7284-C94D-8913-545D6FEA43D3}" destId="{429CAB80-E71C-8F43-8B42-25BB67D1DFBD}" srcOrd="0" destOrd="0" presId="urn:microsoft.com/office/officeart/2009/3/layout/HorizontalOrganizationChart"/>
    <dgm:cxn modelId="{266BFC2D-1473-7B4B-9C4E-3D7BA12B23DA}" srcId="{9E46A83B-DEB8-A047-8389-74A8751EA0D3}" destId="{9110E05A-0827-AF44-B316-9CC2BA855262}" srcOrd="0" destOrd="0" parTransId="{D6BBA6AE-74A9-0E4E-BA1B-3A8364FE9861}" sibTransId="{B5CE1FD8-AE08-954A-A22A-C948F7B7AC91}"/>
    <dgm:cxn modelId="{05844957-DB7F-E341-B7EB-F428C33037C4}" type="presOf" srcId="{9F145D28-069F-F449-9416-0A0154A6D951}" destId="{982AFC2F-34AF-E949-963D-5663F4EBE380}" srcOrd="0" destOrd="0" presId="urn:microsoft.com/office/officeart/2009/3/layout/HorizontalOrganizationChart"/>
    <dgm:cxn modelId="{0EBDBC19-2D25-634B-A1BF-A85DD1ACE0AE}" type="presOf" srcId="{A69420EC-554F-164D-AC13-4724770D9592}" destId="{FFCE0E72-5BE3-3748-823C-4F3FC98BA464}" srcOrd="1" destOrd="0" presId="urn:microsoft.com/office/officeart/2009/3/layout/HorizontalOrganizationChart"/>
    <dgm:cxn modelId="{97E80288-E82A-4E4C-B9E7-716DA8CACE0E}" type="presOf" srcId="{7ACC1993-4F59-EA45-B6ED-7386D3A9158A}" destId="{F87A1039-B018-8C44-B591-757C1C732049}" srcOrd="1" destOrd="0" presId="urn:microsoft.com/office/officeart/2009/3/layout/HorizontalOrganizationChart"/>
    <dgm:cxn modelId="{7C6A8F0E-0562-0442-ABA5-7EDDF55F78B1}" type="presOf" srcId="{6D6F7AAA-71B5-8B4D-8DD2-86AA92A52B4F}" destId="{CEE41A5E-B52E-6D46-8516-B13E60386086}" srcOrd="1" destOrd="0" presId="urn:microsoft.com/office/officeart/2009/3/layout/HorizontalOrganizationChart"/>
    <dgm:cxn modelId="{8B010C95-4FF0-DD43-8197-3759E291CA83}" type="presOf" srcId="{18E2D840-6404-F24D-B0D7-E82440A4253E}" destId="{537FEF68-96B9-0E41-9271-5D55736B67F5}" srcOrd="1" destOrd="0" presId="urn:microsoft.com/office/officeart/2009/3/layout/HorizontalOrganizationChart"/>
    <dgm:cxn modelId="{BD19CDD8-DCF5-FF42-9E85-792ED6595335}" type="presOf" srcId="{0C7AF67C-CF59-0348-8FAA-B2273E4CDAB8}" destId="{89DDD9AD-09D5-0C4E-BBF0-D24017946D65}" srcOrd="0" destOrd="0" presId="urn:microsoft.com/office/officeart/2009/3/layout/HorizontalOrganizationChart"/>
    <dgm:cxn modelId="{4F726DAA-114D-604A-BEBD-3663CC957E09}" type="presOf" srcId="{E9B433EE-98B8-114D-96D3-699C3D520422}" destId="{FDCDF2C6-7E51-6548-9D48-5A7DF046E2C1}" srcOrd="1" destOrd="0" presId="urn:microsoft.com/office/officeart/2009/3/layout/HorizontalOrganizationChart"/>
    <dgm:cxn modelId="{3978F7E9-7070-E84B-94F5-7FAE0BB27CDE}" type="presOf" srcId="{D3160EA3-3F18-6641-8191-5491DD03688F}" destId="{DDFD7821-A397-1042-A968-C00F724C89BE}" srcOrd="0" destOrd="0" presId="urn:microsoft.com/office/officeart/2009/3/layout/HorizontalOrganizationChart"/>
    <dgm:cxn modelId="{4332AA8E-58F4-844E-822F-A494767946F8}" type="presOf" srcId="{0F339D56-BC99-8645-BD3D-3095114C2FDE}" destId="{7A8457AE-0A60-1145-9208-5FFB339485DC}" srcOrd="0" destOrd="0" presId="urn:microsoft.com/office/officeart/2009/3/layout/HorizontalOrganizationChart"/>
    <dgm:cxn modelId="{FA47742F-61AD-ED4F-A4B9-514739D2B90C}" type="presOf" srcId="{C2B1CE04-063D-3644-A33C-041E4128BAEB}" destId="{1824B87C-7855-014B-823F-B5C0E8EDEE1F}" srcOrd="1" destOrd="0" presId="urn:microsoft.com/office/officeart/2009/3/layout/HorizontalOrganizationChart"/>
    <dgm:cxn modelId="{C6FE7534-B0A4-5848-AA72-C24550BC7569}" srcId="{14E7BCA4-9369-8044-AF25-CF587FD78623}" destId="{A69420EC-554F-164D-AC13-4724770D9592}" srcOrd="0" destOrd="0" parTransId="{9F145D28-069F-F449-9416-0A0154A6D951}" sibTransId="{ED9E55D0-065B-7E42-8CD4-91CF670F73AC}"/>
    <dgm:cxn modelId="{E79E4B15-2620-A447-8F6F-2D6692E8A376}" srcId="{0DFBCF30-D164-FE41-9C8F-E4703D2DB6BE}" destId="{75CE9F1E-F2A0-004B-8A5F-37D905464BFB}" srcOrd="2" destOrd="0" parTransId="{AC10C7E2-C0F3-7E41-963C-BDAD1C9A64CF}" sibTransId="{EFA48DF2-D94C-AA43-9A06-85553D17C756}"/>
    <dgm:cxn modelId="{4BAC4EFE-E3ED-364B-940C-30E89320617F}" type="presOf" srcId="{75CE9F1E-F2A0-004B-8A5F-37D905464BFB}" destId="{24ACF76E-4497-F64B-9228-5C24F16533D1}" srcOrd="0" destOrd="0" presId="urn:microsoft.com/office/officeart/2009/3/layout/HorizontalOrganizationChart"/>
    <dgm:cxn modelId="{A3D911CC-C95B-A541-95FE-4481E4A40117}" type="presOf" srcId="{0DFBCF30-D164-FE41-9C8F-E4703D2DB6BE}" destId="{2643B772-B326-F949-81DE-F204954140BD}" srcOrd="0" destOrd="0" presId="urn:microsoft.com/office/officeart/2009/3/layout/HorizontalOrganizationChart"/>
    <dgm:cxn modelId="{E369F5BA-6E2D-F74E-AC6F-3B9C7DE9B6EC}" type="presOf" srcId="{DADC085C-20E7-8B49-A648-C383D4B99E9A}" destId="{75F3F5BC-9678-2B43-BB10-12A7E1916ABC}" srcOrd="0" destOrd="0" presId="urn:microsoft.com/office/officeart/2009/3/layout/HorizontalOrganizationChart"/>
    <dgm:cxn modelId="{4295C25B-4BF9-7B4B-B67B-CC45B3AFEC13}" type="presOf" srcId="{F6B4E62B-EED0-304E-A44C-0A4DCD5F9618}" destId="{C64E2D08-DC6B-A349-9E28-CC50C8DF16C5}" srcOrd="0" destOrd="0" presId="urn:microsoft.com/office/officeart/2009/3/layout/HorizontalOrganizationChart"/>
    <dgm:cxn modelId="{C851C904-8C64-5846-8EE2-031616038CA2}" type="presOf" srcId="{EE3E271D-B8E7-4E49-BA8C-2D9B33EB719C}" destId="{CE4B175F-0626-1848-B3F7-3EE559D8823E}" srcOrd="0" destOrd="0" presId="urn:microsoft.com/office/officeart/2009/3/layout/HorizontalOrganizationChart"/>
    <dgm:cxn modelId="{308C79FB-3FA9-8F4F-9F25-ED24CFCF04A8}" type="presOf" srcId="{C8B7BAE0-32E8-854B-96C2-E9DAA89B84B8}" destId="{DFF3CAC0-3ACB-0B4E-A482-38A6AE83750E}" srcOrd="1" destOrd="0" presId="urn:microsoft.com/office/officeart/2009/3/layout/HorizontalOrganizationChart"/>
    <dgm:cxn modelId="{49FCCC4E-D039-9241-8B70-915D75295E9E}" type="presOf" srcId="{184578C3-684D-B64E-8555-3D4974F20348}" destId="{E4C52744-693B-C44F-B060-304969953673}" srcOrd="0" destOrd="0" presId="urn:microsoft.com/office/officeart/2009/3/layout/HorizontalOrganizationChart"/>
    <dgm:cxn modelId="{3AAC8496-829F-D149-8776-8DB0B505BC5D}" srcId="{C2B1CE04-063D-3644-A33C-041E4128BAEB}" destId="{957DAD59-7101-F44D-B32F-5CB64C27B04B}" srcOrd="1" destOrd="0" parTransId="{877EEE9F-063C-5041-8A25-171485C4D2EA}" sibTransId="{D2F92F24-69A4-1A47-97A1-E5E71BE060D0}"/>
    <dgm:cxn modelId="{D3F8410A-4304-1748-BA7D-073D2945EC82}" srcId="{AF109080-CCC8-6249-869E-6951F5131D68}" destId="{1991086E-C4AA-7242-8D42-56441BD29791}" srcOrd="2" destOrd="0" parTransId="{C1957542-722D-B946-BE31-6BB5EF145D91}" sibTransId="{73BF6E6C-CD41-5540-862E-3B5677103F6C}"/>
    <dgm:cxn modelId="{48B3D31F-8BDD-2642-8CBF-AD54194D13B2}" srcId="{9570FC87-829E-034A-9AD4-DFCD41454E53}" destId="{A4A6C776-AA56-C84A-818D-37FBF2F376B2}" srcOrd="1" destOrd="0" parTransId="{FEB76F84-593C-B24A-B5A5-A4D8BF77FDEE}" sibTransId="{C72ABD3A-13F1-1945-9021-A1EFBF738249}"/>
    <dgm:cxn modelId="{08BDC535-86EC-E343-9BAC-223FE31BFB13}" type="presOf" srcId="{3402C058-A06B-3549-8789-24479881731D}" destId="{CACB992D-8145-B147-A3EE-B68FC4F3BBB5}" srcOrd="0" destOrd="0" presId="urn:microsoft.com/office/officeart/2009/3/layout/HorizontalOrganizationChart"/>
    <dgm:cxn modelId="{DB6500D5-8A70-7848-A624-BABEC3065F86}" type="presOf" srcId="{D3160EA3-3F18-6641-8191-5491DD03688F}" destId="{5AF3DA31-7D6B-F04A-8EF7-5C55C0BF13FB}" srcOrd="1" destOrd="0" presId="urn:microsoft.com/office/officeart/2009/3/layout/HorizontalOrganizationChart"/>
    <dgm:cxn modelId="{281B1106-19EE-7A4D-9F7F-1FF7EE1502FA}" type="presOf" srcId="{1AD8F7F8-7E01-CF4A-A29D-BEF74697740A}" destId="{E814F472-BB1C-E743-AF27-FD48856C1161}" srcOrd="0" destOrd="0" presId="urn:microsoft.com/office/officeart/2009/3/layout/HorizontalOrganizationChart"/>
    <dgm:cxn modelId="{554B7883-94AF-9B4B-AC3C-4C51F9079240}" srcId="{C2B1CE04-063D-3644-A33C-041E4128BAEB}" destId="{7ACC1993-4F59-EA45-B6ED-7386D3A9158A}" srcOrd="0" destOrd="0" parTransId="{77F01166-BA6E-9545-BD75-DD8C6365A5E3}" sibTransId="{58D0605D-C7C1-7044-83EE-37F814F119E4}"/>
    <dgm:cxn modelId="{2860F064-CC79-E743-BE4D-D6D507588B62}" type="presOf" srcId="{4794A571-B233-2743-9C6E-C636362786A4}" destId="{0D1E3851-1CE1-2E4C-88D6-EB9223228993}" srcOrd="0" destOrd="0" presId="urn:microsoft.com/office/officeart/2009/3/layout/HorizontalOrganizationChart"/>
    <dgm:cxn modelId="{9784BB55-03CC-7544-BFCE-BA45140949CB}" type="presOf" srcId="{428F5FE9-C29A-CD4A-B78D-A5B139E81FD8}" destId="{CEDD8060-F2B3-644F-AECE-04F5364D5E4C}" srcOrd="0" destOrd="0" presId="urn:microsoft.com/office/officeart/2009/3/layout/HorizontalOrganizationChart"/>
    <dgm:cxn modelId="{6490615B-86E0-BD44-A93D-AB0180411DB5}" srcId="{9E46A83B-DEB8-A047-8389-74A8751EA0D3}" destId="{1D652A55-21FF-8348-BA66-577A0067DF39}" srcOrd="2" destOrd="0" parTransId="{71435DAC-BFEE-CC44-A3E5-322B28C5366E}" sibTransId="{5C05A9F9-2EAF-304F-8F06-D242F1E885F0}"/>
    <dgm:cxn modelId="{A878BD78-8056-0441-AF31-31146689968F}" type="presOf" srcId="{C8B7BAE0-32E8-854B-96C2-E9DAA89B84B8}" destId="{33811400-2908-214F-B45E-06A0F5A25682}" srcOrd="0" destOrd="0" presId="urn:microsoft.com/office/officeart/2009/3/layout/HorizontalOrganizationChart"/>
    <dgm:cxn modelId="{6ADBA775-5161-914E-B39D-3CA89D1EB4E3}" type="presOf" srcId="{EE3E271D-B8E7-4E49-BA8C-2D9B33EB719C}" destId="{80050DF9-C727-3349-9618-2EE8BCA84815}" srcOrd="1" destOrd="0" presId="urn:microsoft.com/office/officeart/2009/3/layout/HorizontalOrganizationChart"/>
    <dgm:cxn modelId="{2807FD0B-8E79-874E-98F8-59E2AB75901C}" type="presOf" srcId="{8FE7E06D-B9C9-704D-88F9-89D10E47D2DD}" destId="{C19CF737-4E99-1543-836E-84DBF244EDC7}" srcOrd="0" destOrd="0" presId="urn:microsoft.com/office/officeart/2009/3/layout/HorizontalOrganizationChart"/>
    <dgm:cxn modelId="{BAD6B944-E3F1-4944-9DB7-81AE612A37D8}" type="presOf" srcId="{A4A6C776-AA56-C84A-818D-37FBF2F376B2}" destId="{20626CA5-FFF5-484A-9469-38AEDE915AAA}" srcOrd="0" destOrd="0" presId="urn:microsoft.com/office/officeart/2009/3/layout/HorizontalOrganizationChart"/>
    <dgm:cxn modelId="{4FCCFD9E-AC82-DA43-BD23-155938571206}" srcId="{9E46A83B-DEB8-A047-8389-74A8751EA0D3}" destId="{6EE6FB3F-79F8-4C41-B2B5-FB74FDE073AF}" srcOrd="1" destOrd="0" parTransId="{C548B43B-7284-C94D-8913-545D6FEA43D3}" sibTransId="{85BFB7A9-8542-1141-A764-AA1D85149764}"/>
    <dgm:cxn modelId="{F140B84E-7A89-484D-AA05-FE23EF9928C1}" type="presOf" srcId="{1991086E-C4AA-7242-8D42-56441BD29791}" destId="{95165C28-18B9-F646-A1F6-42B7E5BB2743}" srcOrd="1" destOrd="0" presId="urn:microsoft.com/office/officeart/2009/3/layout/HorizontalOrganizationChart"/>
    <dgm:cxn modelId="{466A50C8-0F0F-8246-9D7C-1905C4AD083F}" type="presOf" srcId="{F6B4E62B-EED0-304E-A44C-0A4DCD5F9618}" destId="{79CD4DEB-3B94-DA4F-8E03-A9C11A718089}" srcOrd="1" destOrd="0" presId="urn:microsoft.com/office/officeart/2009/3/layout/HorizontalOrganizationChart"/>
    <dgm:cxn modelId="{30E70043-65CD-E140-AC5D-2F44AF5FA6B0}" type="presOf" srcId="{18E2D840-6404-F24D-B0D7-E82440A4253E}" destId="{78946B91-2457-2449-B6E9-67D1DC76B0CE}" srcOrd="0" destOrd="0" presId="urn:microsoft.com/office/officeart/2009/3/layout/HorizontalOrganizationChart"/>
    <dgm:cxn modelId="{0202EF97-CE0A-3743-834F-88EC1084FFE2}" type="presOf" srcId="{957DAD59-7101-F44D-B32F-5CB64C27B04B}" destId="{B29A90F8-36CE-0B4B-9BAC-354D6BD3B140}" srcOrd="0" destOrd="0" presId="urn:microsoft.com/office/officeart/2009/3/layout/HorizontalOrganizationChart"/>
    <dgm:cxn modelId="{180C6A8B-CC90-2C41-B4F7-65614E567F5F}" srcId="{17C5C9B5-AE40-D94B-8D39-E1EB6D9B1A17}" destId="{C8B7BAE0-32E8-854B-96C2-E9DAA89B84B8}" srcOrd="2" destOrd="0" parTransId="{7C6445DB-8B98-7A4E-AA24-C796E7E905A1}" sibTransId="{231ABE47-53AE-5542-8D03-A8786E3B7B7D}"/>
    <dgm:cxn modelId="{1D7AD062-44D3-7B48-B455-0F1D10F8514F}" type="presOf" srcId="{14E7BCA4-9369-8044-AF25-CF587FD78623}" destId="{54D6D12E-A1EB-864B-8DB0-85778FC71B13}" srcOrd="1" destOrd="0" presId="urn:microsoft.com/office/officeart/2009/3/layout/HorizontalOrganizationChart"/>
    <dgm:cxn modelId="{288F173A-5197-BC4E-AC90-F926B79C757A}" type="presOf" srcId="{2D40A2B6-C593-3D4F-BB7A-D0F81B0B9811}" destId="{F1AB0C1C-D492-5A40-BB5E-9A8384B2E94B}" srcOrd="0" destOrd="0" presId="urn:microsoft.com/office/officeart/2009/3/layout/HorizontalOrganizationChart"/>
    <dgm:cxn modelId="{A29DE54F-2C89-1144-B872-DA8436BBCE1C}" type="presOf" srcId="{27663E42-DD32-5042-916A-0F76683CA9F5}" destId="{6FAD3B1E-8773-E541-9A75-7B995AB9A3BE}" srcOrd="1" destOrd="0" presId="urn:microsoft.com/office/officeart/2009/3/layout/HorizontalOrganizationChart"/>
    <dgm:cxn modelId="{7A438E78-4733-294F-8C1C-BC27E46AA8B3}" srcId="{9570FC87-829E-034A-9AD4-DFCD41454E53}" destId="{0DFBCF30-D164-FE41-9C8F-E4703D2DB6BE}" srcOrd="0" destOrd="0" parTransId="{C18D9696-1532-504B-9B11-4098947EDE59}" sibTransId="{8C99A005-069D-1D4B-8571-4D8A16A8043D}"/>
    <dgm:cxn modelId="{71D6E069-C60F-6549-9772-A20586450C9D}" type="presOf" srcId="{6EE6FB3F-79F8-4C41-B2B5-FB74FDE073AF}" destId="{2A58BBF6-100A-6541-89F1-C715BCFAAE0D}" srcOrd="0" destOrd="0" presId="urn:microsoft.com/office/officeart/2009/3/layout/HorizontalOrganizationChart"/>
    <dgm:cxn modelId="{5F79F2A7-FEE2-5047-97E3-87BA7F01AB1A}" type="presOf" srcId="{FF5C2101-B4E8-534D-9F53-46048395A07D}" destId="{DBC294D7-F8DF-DA4C-8E0C-F0C77C3F9D09}" srcOrd="1" destOrd="0" presId="urn:microsoft.com/office/officeart/2009/3/layout/HorizontalOrganizationChart"/>
    <dgm:cxn modelId="{0FCF4915-2D8A-B348-81AC-D05AF5689F75}" srcId="{0DFBCF30-D164-FE41-9C8F-E4703D2DB6BE}" destId="{17C5C9B5-AE40-D94B-8D39-E1EB6D9B1A17}" srcOrd="0" destOrd="0" parTransId="{A9338A08-2F58-AB41-8A89-66FCF724FC90}" sibTransId="{5497374A-34DF-4744-AE6E-D0DF4C73AF2D}"/>
    <dgm:cxn modelId="{BAD68CAF-9105-634A-97CF-FE3B14EA410E}" type="presOf" srcId="{9E46A83B-DEB8-A047-8389-74A8751EA0D3}" destId="{04D19C28-9393-F544-AD9C-F75BAAA92D7A}" srcOrd="1" destOrd="0" presId="urn:microsoft.com/office/officeart/2009/3/layout/HorizontalOrganizationChart"/>
    <dgm:cxn modelId="{6F3E9523-B90A-204F-9907-787A711AD9C3}" type="presOf" srcId="{5CB75F36-32B3-4740-AF56-2D99650FA167}" destId="{822656E2-9EB3-794B-B291-AD4AB661B156}" srcOrd="0" destOrd="0" presId="urn:microsoft.com/office/officeart/2009/3/layout/HorizontalOrganizationChart"/>
    <dgm:cxn modelId="{68BD8E71-A598-E94E-A17D-0EA5A31EC007}" type="presOf" srcId="{A9338A08-2F58-AB41-8A89-66FCF724FC90}" destId="{1807CD1C-CF3B-894D-8A3B-E002762F5C2E}" srcOrd="0" destOrd="0" presId="urn:microsoft.com/office/officeart/2009/3/layout/HorizontalOrganizationChart"/>
    <dgm:cxn modelId="{8ABF5C33-C910-8943-9701-1A4A28A9AC5E}" type="presOf" srcId="{9570FC87-829E-034A-9AD4-DFCD41454E53}" destId="{A4138F35-8792-264D-91ED-55B7E9D6D1D9}" srcOrd="0" destOrd="0" presId="urn:microsoft.com/office/officeart/2009/3/layout/HorizontalOrganizationChart"/>
    <dgm:cxn modelId="{D8E8C013-2F45-CB43-9CC5-D22621480552}" type="presOf" srcId="{0DFBCF30-D164-FE41-9C8F-E4703D2DB6BE}" destId="{26951509-7F77-3847-A47B-FC88D5812BA6}" srcOrd="1" destOrd="0" presId="urn:microsoft.com/office/officeart/2009/3/layout/HorizontalOrganizationChart"/>
    <dgm:cxn modelId="{B125854C-9E76-2D42-B5D2-B1DF950D0CC2}" type="presOf" srcId="{FB41F434-DA74-0E4C-9855-D99EF1C18248}" destId="{3EC932BE-165E-C44E-A60F-5C16EBE2790D}" srcOrd="0" destOrd="0" presId="urn:microsoft.com/office/officeart/2009/3/layout/HorizontalOrganizationChart"/>
    <dgm:cxn modelId="{E36F05DC-C321-3A48-8ED0-B8019D749798}" type="presOf" srcId="{9C19F646-AF0D-0D4C-9689-E73EF9B67A77}" destId="{30F3B6B1-95F7-7542-8529-DB08C77BE90F}" srcOrd="1" destOrd="0" presId="urn:microsoft.com/office/officeart/2009/3/layout/HorizontalOrganizationChart"/>
    <dgm:cxn modelId="{C9A4FBAA-3E19-C94F-87A6-67BDAF9263FD}" type="presOf" srcId="{4B330F10-6E94-E843-A458-3CC792E46104}" destId="{B0E7C375-482D-D044-9855-A590887C954B}" srcOrd="0" destOrd="0" presId="urn:microsoft.com/office/officeart/2009/3/layout/HorizontalOrganizationChart"/>
    <dgm:cxn modelId="{68ED0646-0F19-E040-A499-C386DB1F7B57}" srcId="{75CE9F1E-F2A0-004B-8A5F-37D905464BFB}" destId="{AF109080-CCC8-6249-869E-6951F5131D68}" srcOrd="0" destOrd="0" parTransId="{3402C058-A06B-3549-8789-24479881731D}" sibTransId="{9E297309-5611-E343-9C0B-0FD9D660E49B}"/>
    <dgm:cxn modelId="{9C662005-8E02-2A4F-9ED8-C20227CDC6B3}" type="presOf" srcId="{C18EEAAC-BF2D-8A4E-909C-1C932F404C95}" destId="{63B2CBC1-89FC-694E-A7C2-DBBC87F50A67}" srcOrd="0" destOrd="0" presId="urn:microsoft.com/office/officeart/2009/3/layout/HorizontalOrganizationChart"/>
    <dgm:cxn modelId="{50BC63F2-0F63-AC43-9DEF-19FA7E6B0F15}" type="presOf" srcId="{AC10C7E2-C0F3-7E41-963C-BDAD1C9A64CF}" destId="{4124D08D-1F2D-5D46-9B5B-86F29CF36C17}" srcOrd="0" destOrd="0" presId="urn:microsoft.com/office/officeart/2009/3/layout/HorizontalOrganizationChart"/>
    <dgm:cxn modelId="{C16285C8-54DC-9F46-8E14-4D86C23506CF}" type="presOf" srcId="{AF109080-CCC8-6249-869E-6951F5131D68}" destId="{CC52DABF-D1B1-F044-87F0-36E69FC24CC0}" srcOrd="1" destOrd="0" presId="urn:microsoft.com/office/officeart/2009/3/layout/HorizontalOrganizationChart"/>
    <dgm:cxn modelId="{601A4035-A343-FA4D-A21E-3F24E7F97F09}" srcId="{9E46A83B-DEB8-A047-8389-74A8751EA0D3}" destId="{FF5C2101-B4E8-534D-9F53-46048395A07D}" srcOrd="3" destOrd="0" parTransId="{9FADC53B-9F61-3943-9795-328955F9C496}" sibTransId="{D3156415-7118-2D4B-BF50-CC01591A737E}"/>
    <dgm:cxn modelId="{C7305967-4737-0940-8384-2762259153F7}" type="presOf" srcId="{72175614-7D86-A049-9C5B-E9D839ED3346}" destId="{4F919FC1-EA76-5447-B290-7A1F2040FC14}" srcOrd="0" destOrd="0" presId="urn:microsoft.com/office/officeart/2009/3/layout/HorizontalOrganizationChart"/>
    <dgm:cxn modelId="{4EA7A275-FBE4-934E-B01B-66BACC5B53FC}" srcId="{AF109080-CCC8-6249-869E-6951F5131D68}" destId="{D3160EA3-3F18-6641-8191-5491DD03688F}" srcOrd="1" destOrd="0" parTransId="{2CD63FD7-B784-C24B-953F-AE19A68DAAD3}" sibTransId="{1EC92FD5-2D0E-4240-9AE3-9F3217873BC6}"/>
    <dgm:cxn modelId="{F6790AB6-D0FE-5840-A22D-E2B03678766D}" type="presOf" srcId="{27BA6DB8-0C53-F148-836D-B0688BFB83A4}" destId="{195E4D47-D360-1C49-80BA-E0295C4E013A}" srcOrd="0" destOrd="0" presId="urn:microsoft.com/office/officeart/2009/3/layout/HorizontalOrganizationChart"/>
    <dgm:cxn modelId="{98A94448-C2B3-E649-8D17-514012CCAEEC}" type="presOf" srcId="{72175614-7D86-A049-9C5B-E9D839ED3346}" destId="{6018714E-0840-EA4D-B9F6-D6ADA570171E}" srcOrd="1" destOrd="0" presId="urn:microsoft.com/office/officeart/2009/3/layout/HorizontalOrganizationChart"/>
    <dgm:cxn modelId="{36B39FCE-59FD-A14E-8862-84D638AFAF48}" type="presOf" srcId="{AF109080-CCC8-6249-869E-6951F5131D68}" destId="{87AFDE1E-881F-1F40-8B28-FA19D2371A20}" srcOrd="0" destOrd="0" presId="urn:microsoft.com/office/officeart/2009/3/layout/HorizontalOrganizationChart"/>
    <dgm:cxn modelId="{0889F920-4035-1F4C-911A-AFC27B6CCABD}" type="presOf" srcId="{2D40A2B6-C593-3D4F-BB7A-D0F81B0B9811}" destId="{A4FC57D3-5607-6141-AC92-BA466BD214EE}" srcOrd="1" destOrd="0" presId="urn:microsoft.com/office/officeart/2009/3/layout/HorizontalOrganizationChart"/>
    <dgm:cxn modelId="{B9A437F7-5DBC-4C41-8EAB-2378315D3719}" type="presOf" srcId="{FF5C2101-B4E8-534D-9F53-46048395A07D}" destId="{DDC51783-3A79-394C-B324-5CF2EA634C4C}" srcOrd="0" destOrd="0" presId="urn:microsoft.com/office/officeart/2009/3/layout/HorizontalOrganizationChart"/>
    <dgm:cxn modelId="{15AE268A-E80C-7C40-B39A-140BD7F6B1D5}" type="presOf" srcId="{6D6F7AAA-71B5-8B4D-8DD2-86AA92A52B4F}" destId="{2A27AD31-A953-764B-BBBF-C149100B5360}" srcOrd="0" destOrd="0" presId="urn:microsoft.com/office/officeart/2009/3/layout/HorizontalOrganizationChart"/>
    <dgm:cxn modelId="{5911BE20-B181-DF4E-BD6E-EA80248B25BD}" type="presOf" srcId="{0C7AF67C-CF59-0348-8FAA-B2273E4CDAB8}" destId="{82FC18E9-E544-504D-9203-680BAEBED26C}" srcOrd="1" destOrd="0" presId="urn:microsoft.com/office/officeart/2009/3/layout/HorizontalOrganizationChart"/>
    <dgm:cxn modelId="{2C6873E6-3635-6C40-835B-5658BE7FEB8A}" srcId="{9E46A83B-DEB8-A047-8389-74A8751EA0D3}" destId="{2D40A2B6-C593-3D4F-BB7A-D0F81B0B9811}" srcOrd="4" destOrd="0" parTransId="{4B330F10-6E94-E843-A458-3CC792E46104}" sibTransId="{4750EECA-3D56-2C46-BF1A-7AC59C776DBB}"/>
    <dgm:cxn modelId="{97547F87-6D43-E84E-9469-BC2F6791F7A0}" type="presOf" srcId="{4F56FA83-E85F-8E4B-80A5-49539336807A}" destId="{563C696F-C6AB-244F-A37E-B2FC289661BE}" srcOrd="0" destOrd="0" presId="urn:microsoft.com/office/officeart/2009/3/layout/HorizontalOrganizationChart"/>
    <dgm:cxn modelId="{FA6768E3-CDBA-8F45-9F43-102E377C89E9}" type="presOf" srcId="{17C5C9B5-AE40-D94B-8D39-E1EB6D9B1A17}" destId="{AC4FA340-4A09-0D41-B3DB-06EB59A5EEEA}" srcOrd="0" destOrd="0" presId="urn:microsoft.com/office/officeart/2009/3/layout/HorizontalOrganizationChart"/>
    <dgm:cxn modelId="{4977D074-FAEF-DC41-9B6B-E5DA17A42CDB}" type="presOf" srcId="{9110E05A-0827-AF44-B316-9CC2BA855262}" destId="{DBC91E38-CB50-F742-B57B-B9A8A99D70C1}" srcOrd="0" destOrd="0" presId="urn:microsoft.com/office/officeart/2009/3/layout/HorizontalOrganizationChart"/>
    <dgm:cxn modelId="{D690569A-C630-4A4D-AE0A-F0F3DB90958D}" srcId="{A4A6C776-AA56-C84A-818D-37FBF2F376B2}" destId="{F6B4E62B-EED0-304E-A44C-0A4DCD5F9618}" srcOrd="1" destOrd="0" parTransId="{948FBE57-4C20-7B45-B36E-EC397EE991B5}" sibTransId="{CC196581-73E2-9442-AC29-1D08374496F5}"/>
    <dgm:cxn modelId="{C1FB695C-EBAC-5148-B084-BC234E01CBEC}" type="presOf" srcId="{83092FFC-FB76-5E4F-BA14-2B7AE41DE11C}" destId="{CC3B58DC-1BB6-6544-BCB1-CB4B9BF2163A}" srcOrd="0" destOrd="0" presId="urn:microsoft.com/office/officeart/2009/3/layout/HorizontalOrganizationChart"/>
    <dgm:cxn modelId="{7C9E015B-69E6-3144-8436-A78F78F7D0BB}" srcId="{C2B1CE04-063D-3644-A33C-041E4128BAEB}" destId="{EE3E271D-B8E7-4E49-BA8C-2D9B33EB719C}" srcOrd="2" destOrd="0" parTransId="{AEE19051-CB77-4444-9C3A-B501B9A05128}" sibTransId="{12C560AB-6D5A-C84F-9FF1-E23AFD6E83C4}"/>
    <dgm:cxn modelId="{3BB91856-128A-944C-87BA-14AE2DF6BD5E}" type="presOf" srcId="{9FADC53B-9F61-3943-9795-328955F9C496}" destId="{3FFDC332-100E-8040-9263-961268367550}" srcOrd="0" destOrd="0" presId="urn:microsoft.com/office/officeart/2009/3/layout/HorizontalOrganizationChart"/>
    <dgm:cxn modelId="{C0F44105-ED17-B14E-A9FE-5D4B9393B28F}" srcId="{14E7BCA4-9369-8044-AF25-CF587FD78623}" destId="{27663E42-DD32-5042-916A-0F76683CA9F5}" srcOrd="1" destOrd="0" parTransId="{8FE7E06D-B9C9-704D-88F9-89D10E47D2DD}" sibTransId="{DEDE25A2-A57E-DB46-B291-B132D36630D0}"/>
    <dgm:cxn modelId="{F5D28E38-F6C7-5747-A81E-B3DDCE27E495}" type="presOf" srcId="{9570FC87-829E-034A-9AD4-DFCD41454E53}" destId="{D89F4949-84FB-E445-93CE-D53F8C2684E6}" srcOrd="1" destOrd="0" presId="urn:microsoft.com/office/officeart/2009/3/layout/HorizontalOrganizationChart"/>
    <dgm:cxn modelId="{EBF05940-9764-C946-A740-8629A438E4A4}" type="presOf" srcId="{7C6445DB-8B98-7A4E-AA24-C796E7E905A1}" destId="{CA761E39-D410-5549-AE29-5B8F3BFEC1B9}" srcOrd="0" destOrd="0" presId="urn:microsoft.com/office/officeart/2009/3/layout/HorizontalOrganizationChart"/>
    <dgm:cxn modelId="{72C69B93-5FA1-5B43-A831-5CC8406D032C}" type="presOf" srcId="{219B3B41-21D7-4E40-B147-BC236948D139}" destId="{264CDE0D-5DC0-2140-B558-82486DD1A457}" srcOrd="0" destOrd="0" presId="urn:microsoft.com/office/officeart/2009/3/layout/HorizontalOrganizationChart"/>
    <dgm:cxn modelId="{321651FE-E329-1E48-B12C-DA7D85C36166}" type="presOf" srcId="{5110CF6A-9997-B54F-AB8E-5938CE51B5D3}" destId="{20B5484A-4AD3-2043-9455-B2245B773FE3}" srcOrd="0" destOrd="0" presId="urn:microsoft.com/office/officeart/2009/3/layout/HorizontalOrganizationChart"/>
    <dgm:cxn modelId="{A8F9E3EA-D249-044D-883A-6E92C466CCDE}" type="presOf" srcId="{85B99F91-0C3A-BD4D-AFDE-092F893D5C3D}" destId="{6F3407C7-EE4A-714D-8122-AB8C05FA9F4A}" srcOrd="0" destOrd="0" presId="urn:microsoft.com/office/officeart/2009/3/layout/HorizontalOrganizationChart"/>
    <dgm:cxn modelId="{F45A91DA-A789-0441-AFCC-5F621818ED94}" type="presOf" srcId="{64403C2A-7AB3-7A44-AEFA-1F7A508D37D4}" destId="{7C7684ED-FE2F-B84F-9641-5712E0959181}" srcOrd="0" destOrd="0" presId="urn:microsoft.com/office/officeart/2009/3/layout/HorizontalOrganizationChart"/>
    <dgm:cxn modelId="{EBABF629-6711-B646-91DE-8555CAC2A2E0}" type="presOf" srcId="{83092FFC-FB76-5E4F-BA14-2B7AE41DE11C}" destId="{AA091DA6-7569-5140-BAFF-079A7DA6BA01}" srcOrd="1" destOrd="0" presId="urn:microsoft.com/office/officeart/2009/3/layout/HorizontalOrganizationChart"/>
    <dgm:cxn modelId="{7DF179F4-2D07-E14F-863D-CA8AF1AC90EB}" type="presOf" srcId="{4F56FA83-E85F-8E4B-80A5-49539336807A}" destId="{CFB9D5EA-7265-2E44-B0FD-26CB0D42B23B}" srcOrd="1" destOrd="0" presId="urn:microsoft.com/office/officeart/2009/3/layout/HorizontalOrganizationChart"/>
    <dgm:cxn modelId="{EA578471-A20B-7142-AB88-1D92C941F964}" type="presOf" srcId="{7ACC1993-4F59-EA45-B6ED-7386D3A9158A}" destId="{442C3D55-F3A6-9B44-8F28-AA5AD296309D}" srcOrd="0" destOrd="0" presId="urn:microsoft.com/office/officeart/2009/3/layout/HorizontalOrganizationChart"/>
    <dgm:cxn modelId="{29C88B99-B911-6746-BF0A-A325C6583C1D}" type="presOf" srcId="{6E3CCB1C-60E8-4342-9307-0AF9998F60D4}" destId="{5EC477E1-B730-7944-9C74-4CDD677096A7}" srcOrd="0" destOrd="0" presId="urn:microsoft.com/office/officeart/2009/3/layout/HorizontalOrganizationChart"/>
    <dgm:cxn modelId="{863C3B36-6107-EF4D-9A70-5AF70F9FA66D}" type="presOf" srcId="{939960C4-6C2D-5C49-A40B-90D2A1D413B6}" destId="{E17DFA7A-C13C-3845-9A01-1EEA361AB719}" srcOrd="0" destOrd="0" presId="urn:microsoft.com/office/officeart/2009/3/layout/HorizontalOrganizationChart"/>
    <dgm:cxn modelId="{E7D988E1-46EF-7D4F-9B37-67D108B95EDD}" type="presOf" srcId="{C2B1CE04-063D-3644-A33C-041E4128BAEB}" destId="{C47AEC23-93D2-A34B-990B-FEAA8E1A4106}" srcOrd="0" destOrd="0" presId="urn:microsoft.com/office/officeart/2009/3/layout/HorizontalOrganizationChart"/>
    <dgm:cxn modelId="{B1A3D7E5-7F98-C24B-B49C-8E08D8DB270B}" type="presOf" srcId="{5110CF6A-9997-B54F-AB8E-5938CE51B5D3}" destId="{0BBCA345-B8AB-5D47-8EFC-16FAC454B518}" srcOrd="1" destOrd="0" presId="urn:microsoft.com/office/officeart/2009/3/layout/HorizontalOrganizationChart"/>
    <dgm:cxn modelId="{51540833-66DE-9741-BC42-2DBC208C344C}" type="presOf" srcId="{75CE9F1E-F2A0-004B-8A5F-37D905464BFB}" destId="{B5B824CF-49AF-0046-A273-92E0E9CA1B2B}" srcOrd="1" destOrd="0" presId="urn:microsoft.com/office/officeart/2009/3/layout/HorizontalOrganizationChart"/>
    <dgm:cxn modelId="{97CC6926-7B95-DC46-A49A-DAEA8A057905}" type="presOf" srcId="{948FBE57-4C20-7B45-B36E-EC397EE991B5}" destId="{4C0CFE30-6FA6-5841-9166-EDF07F7A03E6}" srcOrd="0" destOrd="0" presId="urn:microsoft.com/office/officeart/2009/3/layout/HorizontalOrganizationChart"/>
    <dgm:cxn modelId="{3D224C1F-BB03-914D-8F9A-CA6B26140E53}" srcId="{A4A6C776-AA56-C84A-818D-37FBF2F376B2}" destId="{83092FFC-FB76-5E4F-BA14-2B7AE41DE11C}" srcOrd="0" destOrd="0" parTransId="{6E3CCB1C-60E8-4342-9307-0AF9998F60D4}" sibTransId="{73075B13-2506-3C45-A50B-9125CD65D1EC}"/>
    <dgm:cxn modelId="{5965C20B-7F0A-0142-9BE4-73624D64D109}" type="presParOf" srcId="{38D83605-8DB9-3543-88CD-5AF052691B42}" destId="{1FB0D820-91A5-094C-BFD7-23562C3A751A}" srcOrd="0" destOrd="0" presId="urn:microsoft.com/office/officeart/2009/3/layout/HorizontalOrganizationChart"/>
    <dgm:cxn modelId="{894EB620-918A-3D45-A742-A91E8D3EA111}" type="presParOf" srcId="{1FB0D820-91A5-094C-BFD7-23562C3A751A}" destId="{67163040-77FA-794B-973E-2884B7E9346D}" srcOrd="0" destOrd="0" presId="urn:microsoft.com/office/officeart/2009/3/layout/HorizontalOrganizationChart"/>
    <dgm:cxn modelId="{B06BF74C-CDF3-F04F-BAA7-055C0DD7DB23}" type="presParOf" srcId="{67163040-77FA-794B-973E-2884B7E9346D}" destId="{A4138F35-8792-264D-91ED-55B7E9D6D1D9}" srcOrd="0" destOrd="0" presId="urn:microsoft.com/office/officeart/2009/3/layout/HorizontalOrganizationChart"/>
    <dgm:cxn modelId="{02D091C8-DFF2-E542-A65E-91E41E2E5439}" type="presParOf" srcId="{67163040-77FA-794B-973E-2884B7E9346D}" destId="{D89F4949-84FB-E445-93CE-D53F8C2684E6}" srcOrd="1" destOrd="0" presId="urn:microsoft.com/office/officeart/2009/3/layout/HorizontalOrganizationChart"/>
    <dgm:cxn modelId="{BC623405-C15F-9240-BB14-68CE00B954A6}" type="presParOf" srcId="{1FB0D820-91A5-094C-BFD7-23562C3A751A}" destId="{9A0420FA-C89F-2F46-BC6D-D314E41B1A40}" srcOrd="1" destOrd="0" presId="urn:microsoft.com/office/officeart/2009/3/layout/HorizontalOrganizationChart"/>
    <dgm:cxn modelId="{4576355B-0F45-EE4E-9E18-A1A1D6106872}" type="presParOf" srcId="{9A0420FA-C89F-2F46-BC6D-D314E41B1A40}" destId="{C43D98B1-F69F-BE4F-83B1-2FECD6AFDC56}" srcOrd="0" destOrd="0" presId="urn:microsoft.com/office/officeart/2009/3/layout/HorizontalOrganizationChart"/>
    <dgm:cxn modelId="{21EC6013-1B08-AA46-ABEB-F64428A311B9}" type="presParOf" srcId="{9A0420FA-C89F-2F46-BC6D-D314E41B1A40}" destId="{EBBABDF4-038B-4342-B63F-632677BA472C}" srcOrd="1" destOrd="0" presId="urn:microsoft.com/office/officeart/2009/3/layout/HorizontalOrganizationChart"/>
    <dgm:cxn modelId="{8712F19D-D848-0346-A714-9E7307D695DD}" type="presParOf" srcId="{EBBABDF4-038B-4342-B63F-632677BA472C}" destId="{941F1A1E-24C3-1C44-B1AB-9B8215CC1E8C}" srcOrd="0" destOrd="0" presId="urn:microsoft.com/office/officeart/2009/3/layout/HorizontalOrganizationChart"/>
    <dgm:cxn modelId="{88056C55-5CE5-FD46-B027-7AAA28DB49D9}" type="presParOf" srcId="{941F1A1E-24C3-1C44-B1AB-9B8215CC1E8C}" destId="{2643B772-B326-F949-81DE-F204954140BD}" srcOrd="0" destOrd="0" presId="urn:microsoft.com/office/officeart/2009/3/layout/HorizontalOrganizationChart"/>
    <dgm:cxn modelId="{B5AC9734-4357-2041-9A2C-7FE7BE454748}" type="presParOf" srcId="{941F1A1E-24C3-1C44-B1AB-9B8215CC1E8C}" destId="{26951509-7F77-3847-A47B-FC88D5812BA6}" srcOrd="1" destOrd="0" presId="urn:microsoft.com/office/officeart/2009/3/layout/HorizontalOrganizationChart"/>
    <dgm:cxn modelId="{A1402C6E-B8D1-924A-B209-DF99DACB5FBD}" type="presParOf" srcId="{EBBABDF4-038B-4342-B63F-632677BA472C}" destId="{3DFCD9C4-CE7A-5B4F-A13B-87F63BAEAD2D}" srcOrd="1" destOrd="0" presId="urn:microsoft.com/office/officeart/2009/3/layout/HorizontalOrganizationChart"/>
    <dgm:cxn modelId="{FEACC85D-4AF1-3743-889B-A3DF74BBFA59}" type="presParOf" srcId="{3DFCD9C4-CE7A-5B4F-A13B-87F63BAEAD2D}" destId="{1807CD1C-CF3B-894D-8A3B-E002762F5C2E}" srcOrd="0" destOrd="0" presId="urn:microsoft.com/office/officeart/2009/3/layout/HorizontalOrganizationChart"/>
    <dgm:cxn modelId="{9EA321AB-61BC-F647-8E29-13EE0D4C3FDE}" type="presParOf" srcId="{3DFCD9C4-CE7A-5B4F-A13B-87F63BAEAD2D}" destId="{F62A53DB-6BF9-7340-8E96-532AB75BFFBE}" srcOrd="1" destOrd="0" presId="urn:microsoft.com/office/officeart/2009/3/layout/HorizontalOrganizationChart"/>
    <dgm:cxn modelId="{03A1E126-E6AF-9548-92B6-6D5E039ED876}" type="presParOf" srcId="{F62A53DB-6BF9-7340-8E96-532AB75BFFBE}" destId="{DDB37303-4C7D-6B40-B808-F1ECDE74C64B}" srcOrd="0" destOrd="0" presId="urn:microsoft.com/office/officeart/2009/3/layout/HorizontalOrganizationChart"/>
    <dgm:cxn modelId="{E9B67A79-A2C6-1E4D-A714-337E2C02B712}" type="presParOf" srcId="{DDB37303-4C7D-6B40-B808-F1ECDE74C64B}" destId="{AC4FA340-4A09-0D41-B3DB-06EB59A5EEEA}" srcOrd="0" destOrd="0" presId="urn:microsoft.com/office/officeart/2009/3/layout/HorizontalOrganizationChart"/>
    <dgm:cxn modelId="{D85848AE-18E8-B540-940C-393A6C0E22A3}" type="presParOf" srcId="{DDB37303-4C7D-6B40-B808-F1ECDE74C64B}" destId="{7FD353F8-95CA-E249-853B-8E6F679C2304}" srcOrd="1" destOrd="0" presId="urn:microsoft.com/office/officeart/2009/3/layout/HorizontalOrganizationChart"/>
    <dgm:cxn modelId="{2A68441A-2353-1B49-89F0-4E1AAE6A061E}" type="presParOf" srcId="{F62A53DB-6BF9-7340-8E96-532AB75BFFBE}" destId="{4779CFAD-D00C-B943-80D0-37B6228F6D94}" srcOrd="1" destOrd="0" presId="urn:microsoft.com/office/officeart/2009/3/layout/HorizontalOrganizationChart"/>
    <dgm:cxn modelId="{7EA31FE3-DF7E-E44E-B2AB-D6911D326B2E}" type="presParOf" srcId="{4779CFAD-D00C-B943-80D0-37B6228F6D94}" destId="{9F6D5CC7-1F86-1E40-8924-E4113FA1C353}" srcOrd="0" destOrd="0" presId="urn:microsoft.com/office/officeart/2009/3/layout/HorizontalOrganizationChart"/>
    <dgm:cxn modelId="{425DBD96-29D6-3141-80BB-1421D157F9D8}" type="presParOf" srcId="{4779CFAD-D00C-B943-80D0-37B6228F6D94}" destId="{6BB89409-B872-7144-A772-10F3ECF9BBD3}" srcOrd="1" destOrd="0" presId="urn:microsoft.com/office/officeart/2009/3/layout/HorizontalOrganizationChart"/>
    <dgm:cxn modelId="{16C56AA8-B7A3-E740-87BB-9198A7D16B9E}" type="presParOf" srcId="{6BB89409-B872-7144-A772-10F3ECF9BBD3}" destId="{26895857-CCD6-6242-B0C2-BB917CCAD0E9}" srcOrd="0" destOrd="0" presId="urn:microsoft.com/office/officeart/2009/3/layout/HorizontalOrganizationChart"/>
    <dgm:cxn modelId="{A1BBDC56-A580-9048-9ED5-153C89236021}" type="presParOf" srcId="{26895857-CCD6-6242-B0C2-BB917CCAD0E9}" destId="{563C696F-C6AB-244F-A37E-B2FC289661BE}" srcOrd="0" destOrd="0" presId="urn:microsoft.com/office/officeart/2009/3/layout/HorizontalOrganizationChart"/>
    <dgm:cxn modelId="{7B546DEA-D52D-6545-B7DA-829B09A8F033}" type="presParOf" srcId="{26895857-CCD6-6242-B0C2-BB917CCAD0E9}" destId="{CFB9D5EA-7265-2E44-B0FD-26CB0D42B23B}" srcOrd="1" destOrd="0" presId="urn:microsoft.com/office/officeart/2009/3/layout/HorizontalOrganizationChart"/>
    <dgm:cxn modelId="{DBCB7C49-ABE1-E448-A8EF-288D20B2C3CB}" type="presParOf" srcId="{6BB89409-B872-7144-A772-10F3ECF9BBD3}" destId="{6979E874-CC0A-6645-B4FE-0CFF06270E55}" srcOrd="1" destOrd="0" presId="urn:microsoft.com/office/officeart/2009/3/layout/HorizontalOrganizationChart"/>
    <dgm:cxn modelId="{7C70889F-E4D9-AE49-9836-5366065F577A}" type="presParOf" srcId="{6BB89409-B872-7144-A772-10F3ECF9BBD3}" destId="{DCEABA4D-62D4-6D4F-B2FB-3A3A918AC50F}" srcOrd="2" destOrd="0" presId="urn:microsoft.com/office/officeart/2009/3/layout/HorizontalOrganizationChart"/>
    <dgm:cxn modelId="{BC4C17E1-8768-EC42-BAD6-9C13A980AF58}" type="presParOf" srcId="{4779CFAD-D00C-B943-80D0-37B6228F6D94}" destId="{32CE7FC8-68A0-BA47-91A7-263B08352E01}" srcOrd="2" destOrd="0" presId="urn:microsoft.com/office/officeart/2009/3/layout/HorizontalOrganizationChart"/>
    <dgm:cxn modelId="{5AF4507C-50DF-A347-BC8C-41268B446D40}" type="presParOf" srcId="{4779CFAD-D00C-B943-80D0-37B6228F6D94}" destId="{8A7103CD-14BD-7644-9C58-A8296F4D075A}" srcOrd="3" destOrd="0" presId="urn:microsoft.com/office/officeart/2009/3/layout/HorizontalOrganizationChart"/>
    <dgm:cxn modelId="{3B3E2BE0-956F-434D-AC9F-BC7C94AFF09F}" type="presParOf" srcId="{8A7103CD-14BD-7644-9C58-A8296F4D075A}" destId="{23E348BC-3DC9-F94B-ABAB-ACFA05828261}" srcOrd="0" destOrd="0" presId="urn:microsoft.com/office/officeart/2009/3/layout/HorizontalOrganizationChart"/>
    <dgm:cxn modelId="{7C2EAA2F-7EF7-8846-90BC-7C0E3379A9AD}" type="presParOf" srcId="{23E348BC-3DC9-F94B-ABAB-ACFA05828261}" destId="{CED440D3-9AB5-B94C-8910-50B2BAABAF9D}" srcOrd="0" destOrd="0" presId="urn:microsoft.com/office/officeart/2009/3/layout/HorizontalOrganizationChart"/>
    <dgm:cxn modelId="{732442D0-F3D3-2944-B2F2-AED7EC33342D}" type="presParOf" srcId="{23E348BC-3DC9-F94B-ABAB-ACFA05828261}" destId="{B2C600AE-7142-6345-9A7C-E35C32FE81B8}" srcOrd="1" destOrd="0" presId="urn:microsoft.com/office/officeart/2009/3/layout/HorizontalOrganizationChart"/>
    <dgm:cxn modelId="{BE169226-11AD-1F45-A3B4-ECD96146DEF8}" type="presParOf" srcId="{8A7103CD-14BD-7644-9C58-A8296F4D075A}" destId="{CB170BC7-B4E2-7445-877E-0EDE8BEB694C}" srcOrd="1" destOrd="0" presId="urn:microsoft.com/office/officeart/2009/3/layout/HorizontalOrganizationChart"/>
    <dgm:cxn modelId="{4219450E-87D0-9949-966D-E0F5D1137791}" type="presParOf" srcId="{8A7103CD-14BD-7644-9C58-A8296F4D075A}" destId="{A6B75059-799B-804F-A1AB-48280CF9D616}" srcOrd="2" destOrd="0" presId="urn:microsoft.com/office/officeart/2009/3/layout/HorizontalOrganizationChart"/>
    <dgm:cxn modelId="{8A6F8492-65A4-B042-979C-7D88634E138B}" type="presParOf" srcId="{4779CFAD-D00C-B943-80D0-37B6228F6D94}" destId="{CA761E39-D410-5549-AE29-5B8F3BFEC1B9}" srcOrd="4" destOrd="0" presId="urn:microsoft.com/office/officeart/2009/3/layout/HorizontalOrganizationChart"/>
    <dgm:cxn modelId="{0B929A4D-D8CF-0C4D-94FD-1E90E37851F1}" type="presParOf" srcId="{4779CFAD-D00C-B943-80D0-37B6228F6D94}" destId="{B382CF1B-FA2A-A64A-94D8-FE49CA7758C9}" srcOrd="5" destOrd="0" presId="urn:microsoft.com/office/officeart/2009/3/layout/HorizontalOrganizationChart"/>
    <dgm:cxn modelId="{E5DDF3CD-211F-E34E-8764-FB4A2B232782}" type="presParOf" srcId="{B382CF1B-FA2A-A64A-94D8-FE49CA7758C9}" destId="{DC8D6C2E-8AF2-784C-9845-2C7725EF8E47}" srcOrd="0" destOrd="0" presId="urn:microsoft.com/office/officeart/2009/3/layout/HorizontalOrganizationChart"/>
    <dgm:cxn modelId="{3A2BE19D-02FF-1649-992A-A19AE4062FAC}" type="presParOf" srcId="{DC8D6C2E-8AF2-784C-9845-2C7725EF8E47}" destId="{33811400-2908-214F-B45E-06A0F5A25682}" srcOrd="0" destOrd="0" presId="urn:microsoft.com/office/officeart/2009/3/layout/HorizontalOrganizationChart"/>
    <dgm:cxn modelId="{344C0B08-7010-A542-ADDD-0780339497F7}" type="presParOf" srcId="{DC8D6C2E-8AF2-784C-9845-2C7725EF8E47}" destId="{DFF3CAC0-3ACB-0B4E-A482-38A6AE83750E}" srcOrd="1" destOrd="0" presId="urn:microsoft.com/office/officeart/2009/3/layout/HorizontalOrganizationChart"/>
    <dgm:cxn modelId="{2FD57585-223A-894B-A5AF-D4173EAA2F1D}" type="presParOf" srcId="{B382CF1B-FA2A-A64A-94D8-FE49CA7758C9}" destId="{B8103BB1-A453-514F-B412-C67F4F798517}" srcOrd="1" destOrd="0" presId="urn:microsoft.com/office/officeart/2009/3/layout/HorizontalOrganizationChart"/>
    <dgm:cxn modelId="{5493DAF4-ADDF-D945-87C3-E1AF5D802B99}" type="presParOf" srcId="{B382CF1B-FA2A-A64A-94D8-FE49CA7758C9}" destId="{04AC7183-BC88-3E4A-BAAD-EAE4B860C289}" srcOrd="2" destOrd="0" presId="urn:microsoft.com/office/officeart/2009/3/layout/HorizontalOrganizationChart"/>
    <dgm:cxn modelId="{5F2C8FDA-5CE8-0944-BB83-7CDB8F4BB500}" type="presParOf" srcId="{F62A53DB-6BF9-7340-8E96-532AB75BFFBE}" destId="{2D8A6837-62B0-FE4D-812C-15319A2460DF}" srcOrd="2" destOrd="0" presId="urn:microsoft.com/office/officeart/2009/3/layout/HorizontalOrganizationChart"/>
    <dgm:cxn modelId="{5855BE79-ABD2-5841-8334-0FDFF95502F4}" type="presParOf" srcId="{3DFCD9C4-CE7A-5B4F-A13B-87F63BAEAD2D}" destId="{7C7684ED-FE2F-B84F-9641-5712E0959181}" srcOrd="2" destOrd="0" presId="urn:microsoft.com/office/officeart/2009/3/layout/HorizontalOrganizationChart"/>
    <dgm:cxn modelId="{82B31855-FD07-BB4F-B53C-5F0F5DB0A583}" type="presParOf" srcId="{3DFCD9C4-CE7A-5B4F-A13B-87F63BAEAD2D}" destId="{787C66D7-ACA7-2C48-B115-26CD58C1EBB5}" srcOrd="3" destOrd="0" presId="urn:microsoft.com/office/officeart/2009/3/layout/HorizontalOrganizationChart"/>
    <dgm:cxn modelId="{C406EEEE-8152-9446-A05E-9EE0B3DA2C89}" type="presParOf" srcId="{787C66D7-ACA7-2C48-B115-26CD58C1EBB5}" destId="{F30B9ACC-9800-E74B-98F8-F625F990DAD8}" srcOrd="0" destOrd="0" presId="urn:microsoft.com/office/officeart/2009/3/layout/HorizontalOrganizationChart"/>
    <dgm:cxn modelId="{BD754516-EF7F-2E45-9C67-5EE0771FCEE5}" type="presParOf" srcId="{F30B9ACC-9800-E74B-98F8-F625F990DAD8}" destId="{2A27AD31-A953-764B-BBBF-C149100B5360}" srcOrd="0" destOrd="0" presId="urn:microsoft.com/office/officeart/2009/3/layout/HorizontalOrganizationChart"/>
    <dgm:cxn modelId="{8100B763-6BE1-754E-A2E4-86ED67689854}" type="presParOf" srcId="{F30B9ACC-9800-E74B-98F8-F625F990DAD8}" destId="{CEE41A5E-B52E-6D46-8516-B13E60386086}" srcOrd="1" destOrd="0" presId="urn:microsoft.com/office/officeart/2009/3/layout/HorizontalOrganizationChart"/>
    <dgm:cxn modelId="{FF83E295-E48F-5C49-B685-7D5BEB950F8D}" type="presParOf" srcId="{787C66D7-ACA7-2C48-B115-26CD58C1EBB5}" destId="{5B9FE58B-A1C6-CB4F-B0EB-D3BDA3E355B7}" srcOrd="1" destOrd="0" presId="urn:microsoft.com/office/officeart/2009/3/layout/HorizontalOrganizationChart"/>
    <dgm:cxn modelId="{F6066C1C-0A7B-DD4E-9C08-2EAA0004E691}" type="presParOf" srcId="{787C66D7-ACA7-2C48-B115-26CD58C1EBB5}" destId="{AFEB41B2-1C96-D345-8EB3-EC2CEFA71922}" srcOrd="2" destOrd="0" presId="urn:microsoft.com/office/officeart/2009/3/layout/HorizontalOrganizationChart"/>
    <dgm:cxn modelId="{65563D8B-18A8-534B-9342-4E0E6AA36874}" type="presParOf" srcId="{3DFCD9C4-CE7A-5B4F-A13B-87F63BAEAD2D}" destId="{4124D08D-1F2D-5D46-9B5B-86F29CF36C17}" srcOrd="4" destOrd="0" presId="urn:microsoft.com/office/officeart/2009/3/layout/HorizontalOrganizationChart"/>
    <dgm:cxn modelId="{A86D49E0-A49C-EE43-ADDC-33D79626EF69}" type="presParOf" srcId="{3DFCD9C4-CE7A-5B4F-A13B-87F63BAEAD2D}" destId="{BD6A3DC7-CBE5-9644-AE75-AAA2A75E0A86}" srcOrd="5" destOrd="0" presId="urn:microsoft.com/office/officeart/2009/3/layout/HorizontalOrganizationChart"/>
    <dgm:cxn modelId="{1265B539-2819-734E-BDE3-B1407812E3E6}" type="presParOf" srcId="{BD6A3DC7-CBE5-9644-AE75-AAA2A75E0A86}" destId="{A09FC04C-BA92-BC45-A06C-D30814367BFC}" srcOrd="0" destOrd="0" presId="urn:microsoft.com/office/officeart/2009/3/layout/HorizontalOrganizationChart"/>
    <dgm:cxn modelId="{A00266DA-BA52-6D45-A7D6-C03DD06D1827}" type="presParOf" srcId="{A09FC04C-BA92-BC45-A06C-D30814367BFC}" destId="{24ACF76E-4497-F64B-9228-5C24F16533D1}" srcOrd="0" destOrd="0" presId="urn:microsoft.com/office/officeart/2009/3/layout/HorizontalOrganizationChart"/>
    <dgm:cxn modelId="{A2683347-4CD5-EF49-974F-5EB02593F400}" type="presParOf" srcId="{A09FC04C-BA92-BC45-A06C-D30814367BFC}" destId="{B5B824CF-49AF-0046-A273-92E0E9CA1B2B}" srcOrd="1" destOrd="0" presId="urn:microsoft.com/office/officeart/2009/3/layout/HorizontalOrganizationChart"/>
    <dgm:cxn modelId="{2C53526C-A33E-6E4D-B3C4-0692A323740C}" type="presParOf" srcId="{BD6A3DC7-CBE5-9644-AE75-AAA2A75E0A86}" destId="{6B637A3F-5D00-B14D-9F59-10AB6174023E}" srcOrd="1" destOrd="0" presId="urn:microsoft.com/office/officeart/2009/3/layout/HorizontalOrganizationChart"/>
    <dgm:cxn modelId="{6740E9D2-2889-B444-9FEB-AC7180826B1B}" type="presParOf" srcId="{6B637A3F-5D00-B14D-9F59-10AB6174023E}" destId="{CACB992D-8145-B147-A3EE-B68FC4F3BBB5}" srcOrd="0" destOrd="0" presId="urn:microsoft.com/office/officeart/2009/3/layout/HorizontalOrganizationChart"/>
    <dgm:cxn modelId="{6807EF2B-DAB4-C844-B34F-C2EB74CBE21E}" type="presParOf" srcId="{6B637A3F-5D00-B14D-9F59-10AB6174023E}" destId="{E5DECC26-F817-864A-A5DA-5DCD30DDBBAD}" srcOrd="1" destOrd="0" presId="urn:microsoft.com/office/officeart/2009/3/layout/HorizontalOrganizationChart"/>
    <dgm:cxn modelId="{40F122B1-FE08-2E47-BC0B-BBC4F0413D55}" type="presParOf" srcId="{E5DECC26-F817-864A-A5DA-5DCD30DDBBAD}" destId="{62DB0C68-7585-E948-9D4A-3C073F58E7CE}" srcOrd="0" destOrd="0" presId="urn:microsoft.com/office/officeart/2009/3/layout/HorizontalOrganizationChart"/>
    <dgm:cxn modelId="{372F3C06-7E8B-5345-84E7-6B30E2CFB45D}" type="presParOf" srcId="{62DB0C68-7585-E948-9D4A-3C073F58E7CE}" destId="{87AFDE1E-881F-1F40-8B28-FA19D2371A20}" srcOrd="0" destOrd="0" presId="urn:microsoft.com/office/officeart/2009/3/layout/HorizontalOrganizationChart"/>
    <dgm:cxn modelId="{38274741-9A4C-9B49-AF41-729815E5723C}" type="presParOf" srcId="{62DB0C68-7585-E948-9D4A-3C073F58E7CE}" destId="{CC52DABF-D1B1-F044-87F0-36E69FC24CC0}" srcOrd="1" destOrd="0" presId="urn:microsoft.com/office/officeart/2009/3/layout/HorizontalOrganizationChart"/>
    <dgm:cxn modelId="{12CEE41A-38B7-C547-9EEA-C59F401473F6}" type="presParOf" srcId="{E5DECC26-F817-864A-A5DA-5DCD30DDBBAD}" destId="{86C657AA-8123-A244-9CFC-4FE8978C9C8E}" srcOrd="1" destOrd="0" presId="urn:microsoft.com/office/officeart/2009/3/layout/HorizontalOrganizationChart"/>
    <dgm:cxn modelId="{CE3AD1BD-715A-E44C-B3BA-EC4CF28CFC2F}" type="presParOf" srcId="{86C657AA-8123-A244-9CFC-4FE8978C9C8E}" destId="{195E4D47-D360-1C49-80BA-E0295C4E013A}" srcOrd="0" destOrd="0" presId="urn:microsoft.com/office/officeart/2009/3/layout/HorizontalOrganizationChart"/>
    <dgm:cxn modelId="{48F82CE9-675F-B540-8C69-A174EFEA95ED}" type="presParOf" srcId="{86C657AA-8123-A244-9CFC-4FE8978C9C8E}" destId="{F731FCF6-7A5A-6446-AB6E-62C59E762138}" srcOrd="1" destOrd="0" presId="urn:microsoft.com/office/officeart/2009/3/layout/HorizontalOrganizationChart"/>
    <dgm:cxn modelId="{681319D8-CCFD-394E-AA9E-055B83655C7B}" type="presParOf" srcId="{F731FCF6-7A5A-6446-AB6E-62C59E762138}" destId="{59584C1C-EDF5-7948-98DF-F40005CB593E}" srcOrd="0" destOrd="0" presId="urn:microsoft.com/office/officeart/2009/3/layout/HorizontalOrganizationChart"/>
    <dgm:cxn modelId="{7A5EAD9E-461B-CA4D-8044-1FE90E1C8F31}" type="presParOf" srcId="{59584C1C-EDF5-7948-98DF-F40005CB593E}" destId="{FE5BB7D3-E563-724E-81F9-29E7ED6AA4A4}" srcOrd="0" destOrd="0" presId="urn:microsoft.com/office/officeart/2009/3/layout/HorizontalOrganizationChart"/>
    <dgm:cxn modelId="{777784DF-8F29-3C43-BCD4-57524270EC66}" type="presParOf" srcId="{59584C1C-EDF5-7948-98DF-F40005CB593E}" destId="{16C8FDBE-9984-EE40-8F69-7B01B0534E4F}" srcOrd="1" destOrd="0" presId="urn:microsoft.com/office/officeart/2009/3/layout/HorizontalOrganizationChart"/>
    <dgm:cxn modelId="{E4846FEF-1B18-A445-8F79-65CD51A9F29B}" type="presParOf" srcId="{F731FCF6-7A5A-6446-AB6E-62C59E762138}" destId="{9591AA5E-1212-9E45-8654-0235DE94CFB0}" srcOrd="1" destOrd="0" presId="urn:microsoft.com/office/officeart/2009/3/layout/HorizontalOrganizationChart"/>
    <dgm:cxn modelId="{6021C9C0-4BF0-CB4C-91AD-5E60B903C5AE}" type="presParOf" srcId="{F731FCF6-7A5A-6446-AB6E-62C59E762138}" destId="{AAE83714-252D-C148-A9A5-1B627429F703}" srcOrd="2" destOrd="0" presId="urn:microsoft.com/office/officeart/2009/3/layout/HorizontalOrganizationChart"/>
    <dgm:cxn modelId="{C85099C8-8EE5-2547-A250-C33615BF1440}" type="presParOf" srcId="{86C657AA-8123-A244-9CFC-4FE8978C9C8E}" destId="{32E79B7E-9632-5847-9767-2482A8A41AED}" srcOrd="2" destOrd="0" presId="urn:microsoft.com/office/officeart/2009/3/layout/HorizontalOrganizationChart"/>
    <dgm:cxn modelId="{5F08431A-633D-D349-B0B8-E03AC91C214B}" type="presParOf" srcId="{86C657AA-8123-A244-9CFC-4FE8978C9C8E}" destId="{B7CC0A8D-A2F1-484D-9C8E-DD08986F3DEF}" srcOrd="3" destOrd="0" presId="urn:microsoft.com/office/officeart/2009/3/layout/HorizontalOrganizationChart"/>
    <dgm:cxn modelId="{D8A1C721-54AE-0446-B5E9-1467530CE8EC}" type="presParOf" srcId="{B7CC0A8D-A2F1-484D-9C8E-DD08986F3DEF}" destId="{B7A1AD6C-2DB0-1D40-8E1A-E9E6F20000BD}" srcOrd="0" destOrd="0" presId="urn:microsoft.com/office/officeart/2009/3/layout/HorizontalOrganizationChart"/>
    <dgm:cxn modelId="{343D28D9-8B32-1048-BBC4-99FC7ABF33A9}" type="presParOf" srcId="{B7A1AD6C-2DB0-1D40-8E1A-E9E6F20000BD}" destId="{DDFD7821-A397-1042-A968-C00F724C89BE}" srcOrd="0" destOrd="0" presId="urn:microsoft.com/office/officeart/2009/3/layout/HorizontalOrganizationChart"/>
    <dgm:cxn modelId="{410B538E-728B-C64E-824D-D6835FB8BA20}" type="presParOf" srcId="{B7A1AD6C-2DB0-1D40-8E1A-E9E6F20000BD}" destId="{5AF3DA31-7D6B-F04A-8EF7-5C55C0BF13FB}" srcOrd="1" destOrd="0" presId="urn:microsoft.com/office/officeart/2009/3/layout/HorizontalOrganizationChart"/>
    <dgm:cxn modelId="{FCB35828-31E9-F64C-B973-71310A3777C6}" type="presParOf" srcId="{B7CC0A8D-A2F1-484D-9C8E-DD08986F3DEF}" destId="{AE31DD37-285E-394C-A4E6-0E38BACCBA5B}" srcOrd="1" destOrd="0" presId="urn:microsoft.com/office/officeart/2009/3/layout/HorizontalOrganizationChart"/>
    <dgm:cxn modelId="{648A9DFA-613B-CB4D-99EE-044FA3D9082B}" type="presParOf" srcId="{B7CC0A8D-A2F1-484D-9C8E-DD08986F3DEF}" destId="{FC5675AA-E4CB-8241-8A02-9D52AE0A99B2}" srcOrd="2" destOrd="0" presId="urn:microsoft.com/office/officeart/2009/3/layout/HorizontalOrganizationChart"/>
    <dgm:cxn modelId="{BA625A5E-0450-6349-9847-DD03DD998F6C}" type="presParOf" srcId="{86C657AA-8123-A244-9CFC-4FE8978C9C8E}" destId="{E8C69033-2AE9-5E4E-ADFB-C27031670AA4}" srcOrd="4" destOrd="0" presId="urn:microsoft.com/office/officeart/2009/3/layout/HorizontalOrganizationChart"/>
    <dgm:cxn modelId="{C0CAEF69-3614-CE45-B057-61CC3CD44522}" type="presParOf" srcId="{86C657AA-8123-A244-9CFC-4FE8978C9C8E}" destId="{AB1C6E0D-E3C0-0A43-82C8-33043C0656A1}" srcOrd="5" destOrd="0" presId="urn:microsoft.com/office/officeart/2009/3/layout/HorizontalOrganizationChart"/>
    <dgm:cxn modelId="{55C15DA8-C0F2-6C4B-B518-E6AEC2198760}" type="presParOf" srcId="{AB1C6E0D-E3C0-0A43-82C8-33043C0656A1}" destId="{C3916655-C7D7-2649-87D4-83236C435D7D}" srcOrd="0" destOrd="0" presId="urn:microsoft.com/office/officeart/2009/3/layout/HorizontalOrganizationChart"/>
    <dgm:cxn modelId="{78A70A17-1957-954B-B590-AA62C4212022}" type="presParOf" srcId="{C3916655-C7D7-2649-87D4-83236C435D7D}" destId="{CF291104-F98D-A045-AE60-C050848E6D4A}" srcOrd="0" destOrd="0" presId="urn:microsoft.com/office/officeart/2009/3/layout/HorizontalOrganizationChart"/>
    <dgm:cxn modelId="{642859F4-A274-744F-85C3-32DBD1DD5BE9}" type="presParOf" srcId="{C3916655-C7D7-2649-87D4-83236C435D7D}" destId="{95165C28-18B9-F646-A1F6-42B7E5BB2743}" srcOrd="1" destOrd="0" presId="urn:microsoft.com/office/officeart/2009/3/layout/HorizontalOrganizationChart"/>
    <dgm:cxn modelId="{D153C420-AD10-9840-A4C1-9C94FB178043}" type="presParOf" srcId="{AB1C6E0D-E3C0-0A43-82C8-33043C0656A1}" destId="{AA0BCFCA-14E3-E544-AFED-D24665B06B5F}" srcOrd="1" destOrd="0" presId="urn:microsoft.com/office/officeart/2009/3/layout/HorizontalOrganizationChart"/>
    <dgm:cxn modelId="{CE42F29A-8F9A-BA48-84F8-F93EDBFDD8F7}" type="presParOf" srcId="{AB1C6E0D-E3C0-0A43-82C8-33043C0656A1}" destId="{D967D591-BEA3-154A-92D2-9E8D9C38FC39}" srcOrd="2" destOrd="0" presId="urn:microsoft.com/office/officeart/2009/3/layout/HorizontalOrganizationChart"/>
    <dgm:cxn modelId="{34607118-F6DF-AB49-B514-8272E2E1F7A0}" type="presParOf" srcId="{E5DECC26-F817-864A-A5DA-5DCD30DDBBAD}" destId="{247E962D-EC2A-8D4B-9BF4-923D869708F3}" srcOrd="2" destOrd="0" presId="urn:microsoft.com/office/officeart/2009/3/layout/HorizontalOrganizationChart"/>
    <dgm:cxn modelId="{D9995D91-1646-7746-940C-C4AFFBE841EB}" type="presParOf" srcId="{6B637A3F-5D00-B14D-9F59-10AB6174023E}" destId="{3EC932BE-165E-C44E-A60F-5C16EBE2790D}" srcOrd="2" destOrd="0" presId="urn:microsoft.com/office/officeart/2009/3/layout/HorizontalOrganizationChart"/>
    <dgm:cxn modelId="{4896CEC0-EF62-D24E-B3B5-35594CF6FB9D}" type="presParOf" srcId="{6B637A3F-5D00-B14D-9F59-10AB6174023E}" destId="{307492FB-0133-9447-9541-46B77C0B0C2A}" srcOrd="3" destOrd="0" presId="urn:microsoft.com/office/officeart/2009/3/layout/HorizontalOrganizationChart"/>
    <dgm:cxn modelId="{B9A6DD3C-8877-4040-9741-94D1019957AC}" type="presParOf" srcId="{307492FB-0133-9447-9541-46B77C0B0C2A}" destId="{662A110B-93D4-F44B-AE3A-B8F34E45BE2B}" srcOrd="0" destOrd="0" presId="urn:microsoft.com/office/officeart/2009/3/layout/HorizontalOrganizationChart"/>
    <dgm:cxn modelId="{17C10428-9CB0-A342-B751-8D192EC83A4B}" type="presParOf" srcId="{662A110B-93D4-F44B-AE3A-B8F34E45BE2B}" destId="{F6334FB1-A7BF-674B-8134-665702EBDFBF}" srcOrd="0" destOrd="0" presId="urn:microsoft.com/office/officeart/2009/3/layout/HorizontalOrganizationChart"/>
    <dgm:cxn modelId="{41B1AB99-7658-D040-8FC0-C54DEB85433D}" type="presParOf" srcId="{662A110B-93D4-F44B-AE3A-B8F34E45BE2B}" destId="{54D6D12E-A1EB-864B-8DB0-85778FC71B13}" srcOrd="1" destOrd="0" presId="urn:microsoft.com/office/officeart/2009/3/layout/HorizontalOrganizationChart"/>
    <dgm:cxn modelId="{0CB219D5-5C2D-0648-BCF9-6DE38A47FCEF}" type="presParOf" srcId="{307492FB-0133-9447-9541-46B77C0B0C2A}" destId="{7D8E976C-7F24-354B-B4BA-B221B09B6760}" srcOrd="1" destOrd="0" presId="urn:microsoft.com/office/officeart/2009/3/layout/HorizontalOrganizationChart"/>
    <dgm:cxn modelId="{EE2FBABA-DAE1-7944-A4FC-1D4B02B6E67D}" type="presParOf" srcId="{7D8E976C-7F24-354B-B4BA-B221B09B6760}" destId="{982AFC2F-34AF-E949-963D-5663F4EBE380}" srcOrd="0" destOrd="0" presId="urn:microsoft.com/office/officeart/2009/3/layout/HorizontalOrganizationChart"/>
    <dgm:cxn modelId="{4ED77B4A-3F24-0940-9EFF-A8D4B13DA12B}" type="presParOf" srcId="{7D8E976C-7F24-354B-B4BA-B221B09B6760}" destId="{2EE6D9BB-200E-2844-B606-7F10CDFA236B}" srcOrd="1" destOrd="0" presId="urn:microsoft.com/office/officeart/2009/3/layout/HorizontalOrganizationChart"/>
    <dgm:cxn modelId="{86D9650D-5A9F-6848-8868-FE524BFF7101}" type="presParOf" srcId="{2EE6D9BB-200E-2844-B606-7F10CDFA236B}" destId="{B6C02D98-82CC-E74D-A742-1760BF095AC1}" srcOrd="0" destOrd="0" presId="urn:microsoft.com/office/officeart/2009/3/layout/HorizontalOrganizationChart"/>
    <dgm:cxn modelId="{02BF8FBB-04EB-D649-9B6A-F07DA2C64387}" type="presParOf" srcId="{B6C02D98-82CC-E74D-A742-1760BF095AC1}" destId="{37E7931C-3058-9B46-8BCA-47F3EBD026C2}" srcOrd="0" destOrd="0" presId="urn:microsoft.com/office/officeart/2009/3/layout/HorizontalOrganizationChart"/>
    <dgm:cxn modelId="{0278A9B0-A455-5A47-BC9E-F825E1870234}" type="presParOf" srcId="{B6C02D98-82CC-E74D-A742-1760BF095AC1}" destId="{FFCE0E72-5BE3-3748-823C-4F3FC98BA464}" srcOrd="1" destOrd="0" presId="urn:microsoft.com/office/officeart/2009/3/layout/HorizontalOrganizationChart"/>
    <dgm:cxn modelId="{F4761D4E-C879-3445-8DF1-AF9CD15F9B3A}" type="presParOf" srcId="{2EE6D9BB-200E-2844-B606-7F10CDFA236B}" destId="{2ACDF8A1-333D-F541-B924-BB815B3E4BD2}" srcOrd="1" destOrd="0" presId="urn:microsoft.com/office/officeart/2009/3/layout/HorizontalOrganizationChart"/>
    <dgm:cxn modelId="{C9B4ADAA-716E-7040-AE3F-B52B29729F49}" type="presParOf" srcId="{2EE6D9BB-200E-2844-B606-7F10CDFA236B}" destId="{50D9F380-D6AF-F347-A117-A88B5CB44592}" srcOrd="2" destOrd="0" presId="urn:microsoft.com/office/officeart/2009/3/layout/HorizontalOrganizationChart"/>
    <dgm:cxn modelId="{688828FA-04FF-884B-BB54-7352DE8C6401}" type="presParOf" srcId="{7D8E976C-7F24-354B-B4BA-B221B09B6760}" destId="{C19CF737-4E99-1543-836E-84DBF244EDC7}" srcOrd="2" destOrd="0" presId="urn:microsoft.com/office/officeart/2009/3/layout/HorizontalOrganizationChart"/>
    <dgm:cxn modelId="{29710567-9140-9144-A1DB-1D9CBC696709}" type="presParOf" srcId="{7D8E976C-7F24-354B-B4BA-B221B09B6760}" destId="{E967551D-80B4-0B48-ABF0-B756795EE0D7}" srcOrd="3" destOrd="0" presId="urn:microsoft.com/office/officeart/2009/3/layout/HorizontalOrganizationChart"/>
    <dgm:cxn modelId="{3756E6FA-C26E-8349-A0E0-77D12619DFB0}" type="presParOf" srcId="{E967551D-80B4-0B48-ABF0-B756795EE0D7}" destId="{75F06676-114E-A84D-8D0F-0615FB483DD8}" srcOrd="0" destOrd="0" presId="urn:microsoft.com/office/officeart/2009/3/layout/HorizontalOrganizationChart"/>
    <dgm:cxn modelId="{79E5DC46-6940-5E47-846C-2C0AEF27EA95}" type="presParOf" srcId="{75F06676-114E-A84D-8D0F-0615FB483DD8}" destId="{2329B498-FABB-DA45-A94C-670FD3DC90B9}" srcOrd="0" destOrd="0" presId="urn:microsoft.com/office/officeart/2009/3/layout/HorizontalOrganizationChart"/>
    <dgm:cxn modelId="{DB85C955-6623-E142-8345-C00D0873520F}" type="presParOf" srcId="{75F06676-114E-A84D-8D0F-0615FB483DD8}" destId="{6FAD3B1E-8773-E541-9A75-7B995AB9A3BE}" srcOrd="1" destOrd="0" presId="urn:microsoft.com/office/officeart/2009/3/layout/HorizontalOrganizationChart"/>
    <dgm:cxn modelId="{8725A05E-4845-264C-98B6-21C09AC666EF}" type="presParOf" srcId="{E967551D-80B4-0B48-ABF0-B756795EE0D7}" destId="{7ECBADB8-779C-9B4C-B0C1-6D0ED90F52E1}" srcOrd="1" destOrd="0" presId="urn:microsoft.com/office/officeart/2009/3/layout/HorizontalOrganizationChart"/>
    <dgm:cxn modelId="{9DEF34ED-4D60-7C4A-9180-A044C663D97F}" type="presParOf" srcId="{E967551D-80B4-0B48-ABF0-B756795EE0D7}" destId="{B5D1ED4C-7213-C24E-B0AB-7065ACA1EA8A}" srcOrd="2" destOrd="0" presId="urn:microsoft.com/office/officeart/2009/3/layout/HorizontalOrganizationChart"/>
    <dgm:cxn modelId="{3B8A2A3A-2DA9-1A4C-878C-04F4015C603D}" type="presParOf" srcId="{7D8E976C-7F24-354B-B4BA-B221B09B6760}" destId="{6F3407C7-EE4A-714D-8122-AB8C05FA9F4A}" srcOrd="4" destOrd="0" presId="urn:microsoft.com/office/officeart/2009/3/layout/HorizontalOrganizationChart"/>
    <dgm:cxn modelId="{3AA322DF-B57B-FB4C-BC49-8F86427C6ED9}" type="presParOf" srcId="{7D8E976C-7F24-354B-B4BA-B221B09B6760}" destId="{4ABEC8A0-A878-EC42-ACC4-EB068506291C}" srcOrd="5" destOrd="0" presId="urn:microsoft.com/office/officeart/2009/3/layout/HorizontalOrganizationChart"/>
    <dgm:cxn modelId="{8DB62534-1F1D-2E4A-8121-BDA4A8D32FCF}" type="presParOf" srcId="{4ABEC8A0-A878-EC42-ACC4-EB068506291C}" destId="{66A1388A-C8A3-B94B-BDC7-AA23955C3593}" srcOrd="0" destOrd="0" presId="urn:microsoft.com/office/officeart/2009/3/layout/HorizontalOrganizationChart"/>
    <dgm:cxn modelId="{246A5EF5-7B64-BD4F-8E77-7408DD4E6969}" type="presParOf" srcId="{66A1388A-C8A3-B94B-BDC7-AA23955C3593}" destId="{78946B91-2457-2449-B6E9-67D1DC76B0CE}" srcOrd="0" destOrd="0" presId="urn:microsoft.com/office/officeart/2009/3/layout/HorizontalOrganizationChart"/>
    <dgm:cxn modelId="{246E3120-A764-FC4B-8855-11E4EDDCDDDE}" type="presParOf" srcId="{66A1388A-C8A3-B94B-BDC7-AA23955C3593}" destId="{537FEF68-96B9-0E41-9271-5D55736B67F5}" srcOrd="1" destOrd="0" presId="urn:microsoft.com/office/officeart/2009/3/layout/HorizontalOrganizationChart"/>
    <dgm:cxn modelId="{E4716833-558E-834F-8352-77AB7A260DC1}" type="presParOf" srcId="{4ABEC8A0-A878-EC42-ACC4-EB068506291C}" destId="{86B499D0-1B3B-2E47-B3B9-3A2B574E7258}" srcOrd="1" destOrd="0" presId="urn:microsoft.com/office/officeart/2009/3/layout/HorizontalOrganizationChart"/>
    <dgm:cxn modelId="{171DBFD6-2250-5141-BD33-658405574B83}" type="presParOf" srcId="{4ABEC8A0-A878-EC42-ACC4-EB068506291C}" destId="{C41860BF-C8C7-8D4C-8D86-CA1E25E5B40A}" srcOrd="2" destOrd="0" presId="urn:microsoft.com/office/officeart/2009/3/layout/HorizontalOrganizationChart"/>
    <dgm:cxn modelId="{9CADBFA4-7E6B-C14D-88F2-B6036D7BEA31}" type="presParOf" srcId="{307492FB-0133-9447-9541-46B77C0B0C2A}" destId="{EA35C2AB-0396-A446-A12B-27451C3381D6}" srcOrd="2" destOrd="0" presId="urn:microsoft.com/office/officeart/2009/3/layout/HorizontalOrganizationChart"/>
    <dgm:cxn modelId="{7BD58902-AF6F-1146-A061-23F3DF7EC01C}" type="presParOf" srcId="{BD6A3DC7-CBE5-9644-AE75-AAA2A75E0A86}" destId="{33448BBA-0550-5E48-ABB1-335C668CA29C}" srcOrd="2" destOrd="0" presId="urn:microsoft.com/office/officeart/2009/3/layout/HorizontalOrganizationChart"/>
    <dgm:cxn modelId="{1F09D5DA-924F-B54E-9F6E-BEBB575F968A}" type="presParOf" srcId="{EBBABDF4-038B-4342-B63F-632677BA472C}" destId="{388105E8-E65E-8D48-AD7B-E3648B12AB8A}" srcOrd="2" destOrd="0" presId="urn:microsoft.com/office/officeart/2009/3/layout/HorizontalOrganizationChart"/>
    <dgm:cxn modelId="{4034BC19-F187-EE48-BD41-A2B294D815B7}" type="presParOf" srcId="{9A0420FA-C89F-2F46-BC6D-D314E41B1A40}" destId="{EF565E34-549D-E540-AED6-02F2340AC11F}" srcOrd="2" destOrd="0" presId="urn:microsoft.com/office/officeart/2009/3/layout/HorizontalOrganizationChart"/>
    <dgm:cxn modelId="{41EFA909-E47A-C649-907B-55EEB5AB47A2}" type="presParOf" srcId="{9A0420FA-C89F-2F46-BC6D-D314E41B1A40}" destId="{34795016-670E-AA49-B76C-45E075F6D464}" srcOrd="3" destOrd="0" presId="urn:microsoft.com/office/officeart/2009/3/layout/HorizontalOrganizationChart"/>
    <dgm:cxn modelId="{4BE30629-0EAF-9042-9EC0-0CC51C606CA0}" type="presParOf" srcId="{34795016-670E-AA49-B76C-45E075F6D464}" destId="{CD89D739-9BBB-1544-8F77-293944E01266}" srcOrd="0" destOrd="0" presId="urn:microsoft.com/office/officeart/2009/3/layout/HorizontalOrganizationChart"/>
    <dgm:cxn modelId="{334591E6-48C1-7648-826F-85C7E93B8FFE}" type="presParOf" srcId="{CD89D739-9BBB-1544-8F77-293944E01266}" destId="{20626CA5-FFF5-484A-9469-38AEDE915AAA}" srcOrd="0" destOrd="0" presId="urn:microsoft.com/office/officeart/2009/3/layout/HorizontalOrganizationChart"/>
    <dgm:cxn modelId="{5F9613E0-7DA9-234A-9C5F-029501A8A4EB}" type="presParOf" srcId="{CD89D739-9BBB-1544-8F77-293944E01266}" destId="{6B66A602-1C6C-9A47-930D-EBFA8AF8F208}" srcOrd="1" destOrd="0" presId="urn:microsoft.com/office/officeart/2009/3/layout/HorizontalOrganizationChart"/>
    <dgm:cxn modelId="{0D2CAE7B-0746-3D46-BC4C-B6ABD2A7568A}" type="presParOf" srcId="{34795016-670E-AA49-B76C-45E075F6D464}" destId="{5E3269C3-B1CB-B846-9615-4FD60FA889C2}" srcOrd="1" destOrd="0" presId="urn:microsoft.com/office/officeart/2009/3/layout/HorizontalOrganizationChart"/>
    <dgm:cxn modelId="{6A66077F-5C72-184F-A0D8-BCE5E266B913}" type="presParOf" srcId="{5E3269C3-B1CB-B846-9615-4FD60FA889C2}" destId="{5EC477E1-B730-7944-9C74-4CDD677096A7}" srcOrd="0" destOrd="0" presId="urn:microsoft.com/office/officeart/2009/3/layout/HorizontalOrganizationChart"/>
    <dgm:cxn modelId="{6E63A8A9-653C-F04C-A238-1931679294A2}" type="presParOf" srcId="{5E3269C3-B1CB-B846-9615-4FD60FA889C2}" destId="{B6A32DAF-C89F-AA41-A56B-8D2D241FE124}" srcOrd="1" destOrd="0" presId="urn:microsoft.com/office/officeart/2009/3/layout/HorizontalOrganizationChart"/>
    <dgm:cxn modelId="{D797C5FB-0CD8-974C-9F31-97A79BFE01B8}" type="presParOf" srcId="{B6A32DAF-C89F-AA41-A56B-8D2D241FE124}" destId="{3AEF9DC5-13B6-D748-A33F-9A0A5989AE31}" srcOrd="0" destOrd="0" presId="urn:microsoft.com/office/officeart/2009/3/layout/HorizontalOrganizationChart"/>
    <dgm:cxn modelId="{4A862AAE-8CAA-A543-80F1-0FF51F7BE3CB}" type="presParOf" srcId="{3AEF9DC5-13B6-D748-A33F-9A0A5989AE31}" destId="{CC3B58DC-1BB6-6544-BCB1-CB4B9BF2163A}" srcOrd="0" destOrd="0" presId="urn:microsoft.com/office/officeart/2009/3/layout/HorizontalOrganizationChart"/>
    <dgm:cxn modelId="{A9AAE786-83A0-2C45-8D16-231C5890096E}" type="presParOf" srcId="{3AEF9DC5-13B6-D748-A33F-9A0A5989AE31}" destId="{AA091DA6-7569-5140-BAFF-079A7DA6BA01}" srcOrd="1" destOrd="0" presId="urn:microsoft.com/office/officeart/2009/3/layout/HorizontalOrganizationChart"/>
    <dgm:cxn modelId="{21A85168-895D-C344-9292-6BB39BFFE489}" type="presParOf" srcId="{B6A32DAF-C89F-AA41-A56B-8D2D241FE124}" destId="{FB206496-5747-DB4F-8FF0-6F6145008199}" srcOrd="1" destOrd="0" presId="urn:microsoft.com/office/officeart/2009/3/layout/HorizontalOrganizationChart"/>
    <dgm:cxn modelId="{5B03BFD4-1D74-CC4E-8697-39871ED15D4C}" type="presParOf" srcId="{FB206496-5747-DB4F-8FF0-6F6145008199}" destId="{0D1E3851-1CE1-2E4C-88D6-EB9223228993}" srcOrd="0" destOrd="0" presId="urn:microsoft.com/office/officeart/2009/3/layout/HorizontalOrganizationChart"/>
    <dgm:cxn modelId="{7032886A-964E-5E43-BEAE-8FBE0893C3B7}" type="presParOf" srcId="{FB206496-5747-DB4F-8FF0-6F6145008199}" destId="{56B61832-C8A0-964A-A1F7-E393483B1EED}" srcOrd="1" destOrd="0" presId="urn:microsoft.com/office/officeart/2009/3/layout/HorizontalOrganizationChart"/>
    <dgm:cxn modelId="{8AF13DEF-3DA0-154A-B1E3-3CE3B829BF3A}" type="presParOf" srcId="{56B61832-C8A0-964A-A1F7-E393483B1EED}" destId="{EFD227E2-2C17-874D-A69F-96AA4096B893}" srcOrd="0" destOrd="0" presId="urn:microsoft.com/office/officeart/2009/3/layout/HorizontalOrganizationChart"/>
    <dgm:cxn modelId="{B408D727-0FE6-7C41-8950-E7420B2D5246}" type="presParOf" srcId="{EFD227E2-2C17-874D-A69F-96AA4096B893}" destId="{264CDE0D-5DC0-2140-B558-82486DD1A457}" srcOrd="0" destOrd="0" presId="urn:microsoft.com/office/officeart/2009/3/layout/HorizontalOrganizationChart"/>
    <dgm:cxn modelId="{5BC11578-756B-7349-8C8C-C77CED24C5F3}" type="presParOf" srcId="{EFD227E2-2C17-874D-A69F-96AA4096B893}" destId="{478E1162-E547-CA46-A082-902C47397B73}" srcOrd="1" destOrd="0" presId="urn:microsoft.com/office/officeart/2009/3/layout/HorizontalOrganizationChart"/>
    <dgm:cxn modelId="{52CE8112-3C0B-2848-9833-CB0287EC76F2}" type="presParOf" srcId="{56B61832-C8A0-964A-A1F7-E393483B1EED}" destId="{5B3A72C4-B00E-6F45-A70B-A0B12FD27200}" srcOrd="1" destOrd="0" presId="urn:microsoft.com/office/officeart/2009/3/layout/HorizontalOrganizationChart"/>
    <dgm:cxn modelId="{2E57903A-B9C6-1D43-AA1C-CBCB5048CAB6}" type="presParOf" srcId="{56B61832-C8A0-964A-A1F7-E393483B1EED}" destId="{363BE5AD-E8E0-F24C-9D7B-9A7819ABAA28}" srcOrd="2" destOrd="0" presId="urn:microsoft.com/office/officeart/2009/3/layout/HorizontalOrganizationChart"/>
    <dgm:cxn modelId="{92E7FB1A-DF70-A147-84B5-F808D9F6F55E}" type="presParOf" srcId="{FB206496-5747-DB4F-8FF0-6F6145008199}" destId="{E17DFA7A-C13C-3845-9A01-1EEA361AB719}" srcOrd="2" destOrd="0" presId="urn:microsoft.com/office/officeart/2009/3/layout/HorizontalOrganizationChart"/>
    <dgm:cxn modelId="{FF268579-3CAC-CD4A-8EB1-A79F54925B6F}" type="presParOf" srcId="{FB206496-5747-DB4F-8FF0-6F6145008199}" destId="{26A07DC9-A42E-0C42-90AD-ACE8C1875850}" srcOrd="3" destOrd="0" presId="urn:microsoft.com/office/officeart/2009/3/layout/HorizontalOrganizationChart"/>
    <dgm:cxn modelId="{3DA19D49-B04F-384A-B360-87449282868E}" type="presParOf" srcId="{26A07DC9-A42E-0C42-90AD-ACE8C1875850}" destId="{C3C712A1-D8BB-D743-8555-57FFAEEE9E4E}" srcOrd="0" destOrd="0" presId="urn:microsoft.com/office/officeart/2009/3/layout/HorizontalOrganizationChart"/>
    <dgm:cxn modelId="{04E3668B-792D-ED44-BF27-4BBE6CA6C5F3}" type="presParOf" srcId="{C3C712A1-D8BB-D743-8555-57FFAEEE9E4E}" destId="{4F919FC1-EA76-5447-B290-7A1F2040FC14}" srcOrd="0" destOrd="0" presId="urn:microsoft.com/office/officeart/2009/3/layout/HorizontalOrganizationChart"/>
    <dgm:cxn modelId="{4020AAA9-961F-374B-A434-5EA5E2F92EE4}" type="presParOf" srcId="{C3C712A1-D8BB-D743-8555-57FFAEEE9E4E}" destId="{6018714E-0840-EA4D-B9F6-D6ADA570171E}" srcOrd="1" destOrd="0" presId="urn:microsoft.com/office/officeart/2009/3/layout/HorizontalOrganizationChart"/>
    <dgm:cxn modelId="{AE960D50-B0BA-0A4E-BD8F-099F5682BF45}" type="presParOf" srcId="{26A07DC9-A42E-0C42-90AD-ACE8C1875850}" destId="{CBE6268B-9F8E-7741-BB81-22D6C80065E2}" srcOrd="1" destOrd="0" presId="urn:microsoft.com/office/officeart/2009/3/layout/HorizontalOrganizationChart"/>
    <dgm:cxn modelId="{22CF9834-60B2-5B44-A296-8180B5DCCFC7}" type="presParOf" srcId="{26A07DC9-A42E-0C42-90AD-ACE8C1875850}" destId="{26A304C0-DDA9-3841-B0EC-DE5E95C8A0CB}" srcOrd="2" destOrd="0" presId="urn:microsoft.com/office/officeart/2009/3/layout/HorizontalOrganizationChart"/>
    <dgm:cxn modelId="{4D14FD86-0F2D-9B47-B8F3-EC03A95602EE}" type="presParOf" srcId="{FB206496-5747-DB4F-8FF0-6F6145008199}" destId="{E4C52744-693B-C44F-B060-304969953673}" srcOrd="4" destOrd="0" presId="urn:microsoft.com/office/officeart/2009/3/layout/HorizontalOrganizationChart"/>
    <dgm:cxn modelId="{9140B803-6CF7-C840-9628-D19917EE0BA7}" type="presParOf" srcId="{FB206496-5747-DB4F-8FF0-6F6145008199}" destId="{1CA7D268-5D81-464E-A1AB-ED3B5487C020}" srcOrd="5" destOrd="0" presId="urn:microsoft.com/office/officeart/2009/3/layout/HorizontalOrganizationChart"/>
    <dgm:cxn modelId="{1CE7292F-87A9-6B42-B705-3FAF9EA30F9F}" type="presParOf" srcId="{1CA7D268-5D81-464E-A1AB-ED3B5487C020}" destId="{1E8F6260-BD89-124F-B712-642A67A0B240}" srcOrd="0" destOrd="0" presId="urn:microsoft.com/office/officeart/2009/3/layout/HorizontalOrganizationChart"/>
    <dgm:cxn modelId="{1326EB2F-D5BA-CA43-AD6A-232522115DAA}" type="presParOf" srcId="{1E8F6260-BD89-124F-B712-642A67A0B240}" destId="{E5F5D16F-1595-BC40-A15A-A96345D05AD8}" srcOrd="0" destOrd="0" presId="urn:microsoft.com/office/officeart/2009/3/layout/HorizontalOrganizationChart"/>
    <dgm:cxn modelId="{B68148E0-D6B9-7F4B-AA71-32B1C31A5C99}" type="presParOf" srcId="{1E8F6260-BD89-124F-B712-642A67A0B240}" destId="{FDCDF2C6-7E51-6548-9D48-5A7DF046E2C1}" srcOrd="1" destOrd="0" presId="urn:microsoft.com/office/officeart/2009/3/layout/HorizontalOrganizationChart"/>
    <dgm:cxn modelId="{16CF631B-AC5F-2848-8F92-2BEE95A20A83}" type="presParOf" srcId="{1CA7D268-5D81-464E-A1AB-ED3B5487C020}" destId="{46EC283A-A75B-FF43-83F2-3DB06A34CE79}" srcOrd="1" destOrd="0" presId="urn:microsoft.com/office/officeart/2009/3/layout/HorizontalOrganizationChart"/>
    <dgm:cxn modelId="{DD86DDBA-940F-C54B-91B8-72FF6FFA256C}" type="presParOf" srcId="{1CA7D268-5D81-464E-A1AB-ED3B5487C020}" destId="{DD92ED72-3944-1745-8241-26882314BDB7}" srcOrd="2" destOrd="0" presId="urn:microsoft.com/office/officeart/2009/3/layout/HorizontalOrganizationChart"/>
    <dgm:cxn modelId="{FFE5C68C-BA51-1B44-B008-6B95C3E70902}" type="presParOf" srcId="{B6A32DAF-C89F-AA41-A56B-8D2D241FE124}" destId="{7AFA82CB-BF10-B44A-9A97-00C7E04FE589}" srcOrd="2" destOrd="0" presId="urn:microsoft.com/office/officeart/2009/3/layout/HorizontalOrganizationChart"/>
    <dgm:cxn modelId="{96BF4A79-259B-474A-ABE7-9D6B0E9F27A6}" type="presParOf" srcId="{5E3269C3-B1CB-B846-9615-4FD60FA889C2}" destId="{4C0CFE30-6FA6-5841-9166-EDF07F7A03E6}" srcOrd="2" destOrd="0" presId="urn:microsoft.com/office/officeart/2009/3/layout/HorizontalOrganizationChart"/>
    <dgm:cxn modelId="{B756DD28-D58A-6849-BE3F-D52AD0540E49}" type="presParOf" srcId="{5E3269C3-B1CB-B846-9615-4FD60FA889C2}" destId="{CC27A1A5-740B-E040-A702-381174EEF00F}" srcOrd="3" destOrd="0" presId="urn:microsoft.com/office/officeart/2009/3/layout/HorizontalOrganizationChart"/>
    <dgm:cxn modelId="{0D65B249-3510-6942-AEC9-FEDA4649C29B}" type="presParOf" srcId="{CC27A1A5-740B-E040-A702-381174EEF00F}" destId="{56878F9C-A605-FE4F-A705-3790AAC24E27}" srcOrd="0" destOrd="0" presId="urn:microsoft.com/office/officeart/2009/3/layout/HorizontalOrganizationChart"/>
    <dgm:cxn modelId="{8055AF63-8E46-AF4A-9C3A-657E2BD0BB6B}" type="presParOf" srcId="{56878F9C-A605-FE4F-A705-3790AAC24E27}" destId="{C64E2D08-DC6B-A349-9E28-CC50C8DF16C5}" srcOrd="0" destOrd="0" presId="urn:microsoft.com/office/officeart/2009/3/layout/HorizontalOrganizationChart"/>
    <dgm:cxn modelId="{E98DF1C9-3449-D94A-AE07-5D4B35430A72}" type="presParOf" srcId="{56878F9C-A605-FE4F-A705-3790AAC24E27}" destId="{79CD4DEB-3B94-DA4F-8E03-A9C11A718089}" srcOrd="1" destOrd="0" presId="urn:microsoft.com/office/officeart/2009/3/layout/HorizontalOrganizationChart"/>
    <dgm:cxn modelId="{C4C07514-6AC2-394C-ADAC-45C8061B478D}" type="presParOf" srcId="{CC27A1A5-740B-E040-A702-381174EEF00F}" destId="{1F1B381F-EB02-AD47-9865-64F258707934}" srcOrd="1" destOrd="0" presId="urn:microsoft.com/office/officeart/2009/3/layout/HorizontalOrganizationChart"/>
    <dgm:cxn modelId="{486037EF-B3F9-6740-94A7-29A43BB3058F}" type="presParOf" srcId="{CC27A1A5-740B-E040-A702-381174EEF00F}" destId="{37001F18-D761-514B-B88F-F4F6F0AA0AC6}" srcOrd="2" destOrd="0" presId="urn:microsoft.com/office/officeart/2009/3/layout/HorizontalOrganizationChart"/>
    <dgm:cxn modelId="{084807C4-C6C8-C041-9B46-92FF04E99E98}" type="presParOf" srcId="{34795016-670E-AA49-B76C-45E075F6D464}" destId="{59721C2F-B872-224B-A546-936F220CB2C0}" srcOrd="2" destOrd="0" presId="urn:microsoft.com/office/officeart/2009/3/layout/HorizontalOrganizationChart"/>
    <dgm:cxn modelId="{D5C3F5B9-0CB8-3B43-A729-6FF3FD26927D}" type="presParOf" srcId="{9A0420FA-C89F-2F46-BC6D-D314E41B1A40}" destId="{78EB082A-5125-D848-A3D6-1C2AA805C13A}" srcOrd="4" destOrd="0" presId="urn:microsoft.com/office/officeart/2009/3/layout/HorizontalOrganizationChart"/>
    <dgm:cxn modelId="{46F6B8B1-068F-B743-84F5-E75675134957}" type="presParOf" srcId="{9A0420FA-C89F-2F46-BC6D-D314E41B1A40}" destId="{6E54ED63-49B9-A742-81A1-8A3464BAF403}" srcOrd="5" destOrd="0" presId="urn:microsoft.com/office/officeart/2009/3/layout/HorizontalOrganizationChart"/>
    <dgm:cxn modelId="{0F2B2F37-D17D-D248-9D3D-9DDE3282AD7F}" type="presParOf" srcId="{6E54ED63-49B9-A742-81A1-8A3464BAF403}" destId="{10ADC500-297F-B44C-95E9-6CD10EFEE13F}" srcOrd="0" destOrd="0" presId="urn:microsoft.com/office/officeart/2009/3/layout/HorizontalOrganizationChart"/>
    <dgm:cxn modelId="{3242DAF9-5DB2-6B42-9814-3C4F7B4DB4EC}" type="presParOf" srcId="{10ADC500-297F-B44C-95E9-6CD10EFEE13F}" destId="{84315824-E5A5-8947-A360-1C3BEC01025F}" srcOrd="0" destOrd="0" presId="urn:microsoft.com/office/officeart/2009/3/layout/HorizontalOrganizationChart"/>
    <dgm:cxn modelId="{BBF38998-E0DE-3C4F-B970-4749165D0DB4}" type="presParOf" srcId="{10ADC500-297F-B44C-95E9-6CD10EFEE13F}" destId="{04D19C28-9393-F544-AD9C-F75BAAA92D7A}" srcOrd="1" destOrd="0" presId="urn:microsoft.com/office/officeart/2009/3/layout/HorizontalOrganizationChart"/>
    <dgm:cxn modelId="{B98DF0B2-0129-984B-82A5-5DD51036D1FA}" type="presParOf" srcId="{6E54ED63-49B9-A742-81A1-8A3464BAF403}" destId="{6B31AFA1-8405-E44B-B39F-20C081B571A9}" srcOrd="1" destOrd="0" presId="urn:microsoft.com/office/officeart/2009/3/layout/HorizontalOrganizationChart"/>
    <dgm:cxn modelId="{F39B455F-8EE2-F84A-A349-DE570E6672FC}" type="presParOf" srcId="{6B31AFA1-8405-E44B-B39F-20C081B571A9}" destId="{552681F5-EEF3-E148-99C6-0AD25FE233F0}" srcOrd="0" destOrd="0" presId="urn:microsoft.com/office/officeart/2009/3/layout/HorizontalOrganizationChart"/>
    <dgm:cxn modelId="{DD24B653-C579-BC44-BD9B-59168F8BC78E}" type="presParOf" srcId="{6B31AFA1-8405-E44B-B39F-20C081B571A9}" destId="{A52A90BE-D703-E140-AF2F-52CFE40931D1}" srcOrd="1" destOrd="0" presId="urn:microsoft.com/office/officeart/2009/3/layout/HorizontalOrganizationChart"/>
    <dgm:cxn modelId="{87B3C456-AD8B-F541-A86E-BF4659900273}" type="presParOf" srcId="{A52A90BE-D703-E140-AF2F-52CFE40931D1}" destId="{A57AD6F3-AF5B-AC43-970B-BC6ACF3BEBEA}" srcOrd="0" destOrd="0" presId="urn:microsoft.com/office/officeart/2009/3/layout/HorizontalOrganizationChart"/>
    <dgm:cxn modelId="{C1DC1BC6-8B98-5D4B-BDB9-F980D203EA5F}" type="presParOf" srcId="{A57AD6F3-AF5B-AC43-970B-BC6ACF3BEBEA}" destId="{DBC91E38-CB50-F742-B57B-B9A8A99D70C1}" srcOrd="0" destOrd="0" presId="urn:microsoft.com/office/officeart/2009/3/layout/HorizontalOrganizationChart"/>
    <dgm:cxn modelId="{98D162EE-0FDB-F04A-A5EA-D3647B0FFD29}" type="presParOf" srcId="{A57AD6F3-AF5B-AC43-970B-BC6ACF3BEBEA}" destId="{9A923C9C-CEDE-AE48-B9DF-0158BE82E6BE}" srcOrd="1" destOrd="0" presId="urn:microsoft.com/office/officeart/2009/3/layout/HorizontalOrganizationChart"/>
    <dgm:cxn modelId="{84F7D0DC-D843-AB48-B345-F605B524CBFE}" type="presParOf" srcId="{A52A90BE-D703-E140-AF2F-52CFE40931D1}" destId="{B1ABA1BD-B468-4B40-80A6-31B0B270D42E}" srcOrd="1" destOrd="0" presId="urn:microsoft.com/office/officeart/2009/3/layout/HorizontalOrganizationChart"/>
    <dgm:cxn modelId="{D39D4EC6-1BB9-CF4E-870C-44BD62DA0EDB}" type="presParOf" srcId="{A52A90BE-D703-E140-AF2F-52CFE40931D1}" destId="{56A07643-0596-1B43-9CC8-3810869E3424}" srcOrd="2" destOrd="0" presId="urn:microsoft.com/office/officeart/2009/3/layout/HorizontalOrganizationChart"/>
    <dgm:cxn modelId="{4AAEDDB7-14CE-5A4B-B1B1-FD4F326C1643}" type="presParOf" srcId="{6B31AFA1-8405-E44B-B39F-20C081B571A9}" destId="{429CAB80-E71C-8F43-8B42-25BB67D1DFBD}" srcOrd="2" destOrd="0" presId="urn:microsoft.com/office/officeart/2009/3/layout/HorizontalOrganizationChart"/>
    <dgm:cxn modelId="{7E2609C3-CB5A-9549-90BE-37B4E794A827}" type="presParOf" srcId="{6B31AFA1-8405-E44B-B39F-20C081B571A9}" destId="{049CCAE0-5C0D-0D42-AD54-A4649300EAF5}" srcOrd="3" destOrd="0" presId="urn:microsoft.com/office/officeart/2009/3/layout/HorizontalOrganizationChart"/>
    <dgm:cxn modelId="{62748B0B-158A-1E44-9CC3-C6E04071DE7E}" type="presParOf" srcId="{049CCAE0-5C0D-0D42-AD54-A4649300EAF5}" destId="{8E4F83E9-699C-E346-A587-5B71B5232F23}" srcOrd="0" destOrd="0" presId="urn:microsoft.com/office/officeart/2009/3/layout/HorizontalOrganizationChart"/>
    <dgm:cxn modelId="{E593F23E-6ADB-364E-9962-435CE8C304DC}" type="presParOf" srcId="{8E4F83E9-699C-E346-A587-5B71B5232F23}" destId="{2A58BBF6-100A-6541-89F1-C715BCFAAE0D}" srcOrd="0" destOrd="0" presId="urn:microsoft.com/office/officeart/2009/3/layout/HorizontalOrganizationChart"/>
    <dgm:cxn modelId="{5834A3AF-017F-A947-9B55-4CCF6C45565E}" type="presParOf" srcId="{8E4F83E9-699C-E346-A587-5B71B5232F23}" destId="{918D54F1-D85E-8E43-B2C7-1E60769E1319}" srcOrd="1" destOrd="0" presId="urn:microsoft.com/office/officeart/2009/3/layout/HorizontalOrganizationChart"/>
    <dgm:cxn modelId="{15A8576A-0EAE-7C42-93B3-CCC611A71728}" type="presParOf" srcId="{049CCAE0-5C0D-0D42-AD54-A4649300EAF5}" destId="{9F81E8A0-9106-0246-B14F-305CFE80C1EA}" srcOrd="1" destOrd="0" presId="urn:microsoft.com/office/officeart/2009/3/layout/HorizontalOrganizationChart"/>
    <dgm:cxn modelId="{E9938D35-0D05-6244-BE90-64F9D95D38E8}" type="presParOf" srcId="{049CCAE0-5C0D-0D42-AD54-A4649300EAF5}" destId="{4889A39F-2378-4442-80CE-9CD6E2B49E94}" srcOrd="2" destOrd="0" presId="urn:microsoft.com/office/officeart/2009/3/layout/HorizontalOrganizationChart"/>
    <dgm:cxn modelId="{6A4F57C2-1BAB-054B-942C-BD3E5D534209}" type="presParOf" srcId="{6B31AFA1-8405-E44B-B39F-20C081B571A9}" destId="{CD032791-D5B0-1642-8EBF-79BE7C1AFE53}" srcOrd="4" destOrd="0" presId="urn:microsoft.com/office/officeart/2009/3/layout/HorizontalOrganizationChart"/>
    <dgm:cxn modelId="{B4FDE772-C05E-E542-9186-C98A26C83905}" type="presParOf" srcId="{6B31AFA1-8405-E44B-B39F-20C081B571A9}" destId="{F1AD9A2E-F83C-B849-9ABB-AFE23C395C48}" srcOrd="5" destOrd="0" presId="urn:microsoft.com/office/officeart/2009/3/layout/HorizontalOrganizationChart"/>
    <dgm:cxn modelId="{3511421E-EC25-C54B-A058-960584A9A0FA}" type="presParOf" srcId="{F1AD9A2E-F83C-B849-9ABB-AFE23C395C48}" destId="{97CA2702-737E-8B48-BE91-13962B682DC2}" srcOrd="0" destOrd="0" presId="urn:microsoft.com/office/officeart/2009/3/layout/HorizontalOrganizationChart"/>
    <dgm:cxn modelId="{12E87BE5-FE49-7040-8DDB-E1DCE6D7C6D6}" type="presParOf" srcId="{97CA2702-737E-8B48-BE91-13962B682DC2}" destId="{0D124F8A-B576-A94A-8F59-2B93EBA09214}" srcOrd="0" destOrd="0" presId="urn:microsoft.com/office/officeart/2009/3/layout/HorizontalOrganizationChart"/>
    <dgm:cxn modelId="{4D680802-1A57-B446-97C1-E9C160664E61}" type="presParOf" srcId="{97CA2702-737E-8B48-BE91-13962B682DC2}" destId="{2C036331-4FF6-CC45-A4FB-E7B2D1172CF6}" srcOrd="1" destOrd="0" presId="urn:microsoft.com/office/officeart/2009/3/layout/HorizontalOrganizationChart"/>
    <dgm:cxn modelId="{6A1F81CB-A31D-CB41-9E88-CED577B99B66}" type="presParOf" srcId="{F1AD9A2E-F83C-B849-9ABB-AFE23C395C48}" destId="{CB7C5104-079B-814E-89E8-BD079D432786}" srcOrd="1" destOrd="0" presId="urn:microsoft.com/office/officeart/2009/3/layout/HorizontalOrganizationChart"/>
    <dgm:cxn modelId="{92DD030D-C8EF-114E-8DA2-7BB4A0ABE99C}" type="presParOf" srcId="{F1AD9A2E-F83C-B849-9ABB-AFE23C395C48}" destId="{F97748F8-645F-0D42-9DA5-3DA2F16A3FF2}" srcOrd="2" destOrd="0" presId="urn:microsoft.com/office/officeart/2009/3/layout/HorizontalOrganizationChart"/>
    <dgm:cxn modelId="{79B4D516-A0E2-4B49-9427-D733478A5927}" type="presParOf" srcId="{6B31AFA1-8405-E44B-B39F-20C081B571A9}" destId="{3FFDC332-100E-8040-9263-961268367550}" srcOrd="6" destOrd="0" presId="urn:microsoft.com/office/officeart/2009/3/layout/HorizontalOrganizationChart"/>
    <dgm:cxn modelId="{3AAFAA0A-C094-BE40-8BF8-F122B010FD52}" type="presParOf" srcId="{6B31AFA1-8405-E44B-B39F-20C081B571A9}" destId="{631DCF2C-A217-6048-9838-2547C8018940}" srcOrd="7" destOrd="0" presId="urn:microsoft.com/office/officeart/2009/3/layout/HorizontalOrganizationChart"/>
    <dgm:cxn modelId="{D3CD19FD-9149-7C4A-8500-7D7846B905E3}" type="presParOf" srcId="{631DCF2C-A217-6048-9838-2547C8018940}" destId="{A35505F3-6F8C-E448-A529-392BFF7EFA1F}" srcOrd="0" destOrd="0" presId="urn:microsoft.com/office/officeart/2009/3/layout/HorizontalOrganizationChart"/>
    <dgm:cxn modelId="{67FADE86-976E-204B-96E1-63EC3D6874C0}" type="presParOf" srcId="{A35505F3-6F8C-E448-A529-392BFF7EFA1F}" destId="{DDC51783-3A79-394C-B324-5CF2EA634C4C}" srcOrd="0" destOrd="0" presId="urn:microsoft.com/office/officeart/2009/3/layout/HorizontalOrganizationChart"/>
    <dgm:cxn modelId="{54011633-CCC1-DB48-B79E-BFB975624A81}" type="presParOf" srcId="{A35505F3-6F8C-E448-A529-392BFF7EFA1F}" destId="{DBC294D7-F8DF-DA4C-8E0C-F0C77C3F9D09}" srcOrd="1" destOrd="0" presId="urn:microsoft.com/office/officeart/2009/3/layout/HorizontalOrganizationChart"/>
    <dgm:cxn modelId="{AA654318-5990-E94E-B705-FC05CD73EBA9}" type="presParOf" srcId="{631DCF2C-A217-6048-9838-2547C8018940}" destId="{FD4FDC51-FB4A-C843-9843-51AE7609B80D}" srcOrd="1" destOrd="0" presId="urn:microsoft.com/office/officeart/2009/3/layout/HorizontalOrganizationChart"/>
    <dgm:cxn modelId="{C95DD916-930E-F340-AFD4-6738FE167AB2}" type="presParOf" srcId="{631DCF2C-A217-6048-9838-2547C8018940}" destId="{9700E7E9-EAED-0844-A282-53E56A8332FE}" srcOrd="2" destOrd="0" presId="urn:microsoft.com/office/officeart/2009/3/layout/HorizontalOrganizationChart"/>
    <dgm:cxn modelId="{29B91FC6-E853-5642-9ADF-137A73D0B1A4}" type="presParOf" srcId="{6B31AFA1-8405-E44B-B39F-20C081B571A9}" destId="{B0E7C375-482D-D044-9855-A590887C954B}" srcOrd="8" destOrd="0" presId="urn:microsoft.com/office/officeart/2009/3/layout/HorizontalOrganizationChart"/>
    <dgm:cxn modelId="{827DE51A-E212-5E49-8E03-B682E27CA85F}" type="presParOf" srcId="{6B31AFA1-8405-E44B-B39F-20C081B571A9}" destId="{06CD8A64-113B-004E-891E-D408E0838FFA}" srcOrd="9" destOrd="0" presId="urn:microsoft.com/office/officeart/2009/3/layout/HorizontalOrganizationChart"/>
    <dgm:cxn modelId="{2DA0D68A-99B2-4A4E-AB34-45BAAF8CF4F4}" type="presParOf" srcId="{06CD8A64-113B-004E-891E-D408E0838FFA}" destId="{FF423AEA-B051-8E42-B247-5CD0D1B3CC48}" srcOrd="0" destOrd="0" presId="urn:microsoft.com/office/officeart/2009/3/layout/HorizontalOrganizationChart"/>
    <dgm:cxn modelId="{C34BC843-5FDF-7C46-A4EE-8731E28256A1}" type="presParOf" srcId="{FF423AEA-B051-8E42-B247-5CD0D1B3CC48}" destId="{F1AB0C1C-D492-5A40-BB5E-9A8384B2E94B}" srcOrd="0" destOrd="0" presId="urn:microsoft.com/office/officeart/2009/3/layout/HorizontalOrganizationChart"/>
    <dgm:cxn modelId="{1FC0EDB3-1DBC-814D-A132-856594C8D05B}" type="presParOf" srcId="{FF423AEA-B051-8E42-B247-5CD0D1B3CC48}" destId="{A4FC57D3-5607-6141-AC92-BA466BD214EE}" srcOrd="1" destOrd="0" presId="urn:microsoft.com/office/officeart/2009/3/layout/HorizontalOrganizationChart"/>
    <dgm:cxn modelId="{6321EEB5-900D-9D48-869F-B09D79D38417}" type="presParOf" srcId="{06CD8A64-113B-004E-891E-D408E0838FFA}" destId="{7FE5E473-AB27-A94A-A785-D6E70806BEE6}" srcOrd="1" destOrd="0" presId="urn:microsoft.com/office/officeart/2009/3/layout/HorizontalOrganizationChart"/>
    <dgm:cxn modelId="{33CAF04C-4231-0242-9053-4800ED394EC3}" type="presParOf" srcId="{06CD8A64-113B-004E-891E-D408E0838FFA}" destId="{8C7843C8-39E9-6444-B700-A84245959ABD}" srcOrd="2" destOrd="0" presId="urn:microsoft.com/office/officeart/2009/3/layout/HorizontalOrganizationChart"/>
    <dgm:cxn modelId="{D2C6110E-BD33-1E4D-9034-DA23C8055A01}" type="presParOf" srcId="{6E54ED63-49B9-A742-81A1-8A3464BAF403}" destId="{250134BE-883D-CC4B-A11B-771C642D018D}" srcOrd="2" destOrd="0" presId="urn:microsoft.com/office/officeart/2009/3/layout/HorizontalOrganizationChart"/>
    <dgm:cxn modelId="{2B97FA05-A38D-7847-B3B7-8CF26A372A2A}" type="presParOf" srcId="{9A0420FA-C89F-2F46-BC6D-D314E41B1A40}" destId="{E814F472-BB1C-E743-AF27-FD48856C1161}" srcOrd="6" destOrd="0" presId="urn:microsoft.com/office/officeart/2009/3/layout/HorizontalOrganizationChart"/>
    <dgm:cxn modelId="{D2AFDEBD-0BC4-6742-9130-CDD081B1C99B}" type="presParOf" srcId="{9A0420FA-C89F-2F46-BC6D-D314E41B1A40}" destId="{77F623BA-641F-1041-8B36-B5DBC4D5C656}" srcOrd="7" destOrd="0" presId="urn:microsoft.com/office/officeart/2009/3/layout/HorizontalOrganizationChart"/>
    <dgm:cxn modelId="{7C4AAF40-DE2B-714E-B261-E87C2B8DC9C2}" type="presParOf" srcId="{77F623BA-641F-1041-8B36-B5DBC4D5C656}" destId="{B0974BF6-1FDE-F540-B347-8896AA8B4710}" srcOrd="0" destOrd="0" presId="urn:microsoft.com/office/officeart/2009/3/layout/HorizontalOrganizationChart"/>
    <dgm:cxn modelId="{F42B6A3F-842D-524D-89CD-C9206D621386}" type="presParOf" srcId="{B0974BF6-1FDE-F540-B347-8896AA8B4710}" destId="{C47AEC23-93D2-A34B-990B-FEAA8E1A4106}" srcOrd="0" destOrd="0" presId="urn:microsoft.com/office/officeart/2009/3/layout/HorizontalOrganizationChart"/>
    <dgm:cxn modelId="{38DD17B7-EC77-424D-9AC5-73476B9A6099}" type="presParOf" srcId="{B0974BF6-1FDE-F540-B347-8896AA8B4710}" destId="{1824B87C-7855-014B-823F-B5C0E8EDEE1F}" srcOrd="1" destOrd="0" presId="urn:microsoft.com/office/officeart/2009/3/layout/HorizontalOrganizationChart"/>
    <dgm:cxn modelId="{BB1AA6E3-6161-0344-8BD1-080585B102F8}" type="presParOf" srcId="{77F623BA-641F-1041-8B36-B5DBC4D5C656}" destId="{131860B6-59FD-BC42-B7FB-C0AB2FDEDC1B}" srcOrd="1" destOrd="0" presId="urn:microsoft.com/office/officeart/2009/3/layout/HorizontalOrganizationChart"/>
    <dgm:cxn modelId="{C3AF52B1-577C-3148-B843-73871A7C6E8D}" type="presParOf" srcId="{131860B6-59FD-BC42-B7FB-C0AB2FDEDC1B}" destId="{F3931260-6EB0-B44B-AFAF-F8855658C687}" srcOrd="0" destOrd="0" presId="urn:microsoft.com/office/officeart/2009/3/layout/HorizontalOrganizationChart"/>
    <dgm:cxn modelId="{2BD23EB4-3404-7546-9A95-39A12C2DBA69}" type="presParOf" srcId="{131860B6-59FD-BC42-B7FB-C0AB2FDEDC1B}" destId="{B9A0BA7E-BDA9-184D-99E3-3670054447A3}" srcOrd="1" destOrd="0" presId="urn:microsoft.com/office/officeart/2009/3/layout/HorizontalOrganizationChart"/>
    <dgm:cxn modelId="{EDB80F12-3773-1444-ADF0-2ACD205A72FE}" type="presParOf" srcId="{B9A0BA7E-BDA9-184D-99E3-3670054447A3}" destId="{74AF81E8-E140-F445-9FFB-7B43105DB913}" srcOrd="0" destOrd="0" presId="urn:microsoft.com/office/officeart/2009/3/layout/HorizontalOrganizationChart"/>
    <dgm:cxn modelId="{675C0DA7-528A-3941-922B-C95140A7486D}" type="presParOf" srcId="{74AF81E8-E140-F445-9FFB-7B43105DB913}" destId="{442C3D55-F3A6-9B44-8F28-AA5AD296309D}" srcOrd="0" destOrd="0" presId="urn:microsoft.com/office/officeart/2009/3/layout/HorizontalOrganizationChart"/>
    <dgm:cxn modelId="{0D1CA059-D022-1040-81BA-4E4B10C0AC2D}" type="presParOf" srcId="{74AF81E8-E140-F445-9FFB-7B43105DB913}" destId="{F87A1039-B018-8C44-B591-757C1C732049}" srcOrd="1" destOrd="0" presId="urn:microsoft.com/office/officeart/2009/3/layout/HorizontalOrganizationChart"/>
    <dgm:cxn modelId="{6724AC86-BF2B-9940-918F-2BE2F6FB5412}" type="presParOf" srcId="{B9A0BA7E-BDA9-184D-99E3-3670054447A3}" destId="{9030A4AF-F1BF-714A-B7E0-C6DC2589D160}" srcOrd="1" destOrd="0" presId="urn:microsoft.com/office/officeart/2009/3/layout/HorizontalOrganizationChart"/>
    <dgm:cxn modelId="{D7848496-3DD9-E34D-A05E-1E5F386EB04C}" type="presParOf" srcId="{B9A0BA7E-BDA9-184D-99E3-3670054447A3}" destId="{6A9598B8-2F25-3B42-B57F-A03094D8E8D9}" srcOrd="2" destOrd="0" presId="urn:microsoft.com/office/officeart/2009/3/layout/HorizontalOrganizationChart"/>
    <dgm:cxn modelId="{246C004C-1B90-F845-BE9A-F4C88E474ACE}" type="presParOf" srcId="{131860B6-59FD-BC42-B7FB-C0AB2FDEDC1B}" destId="{08AE8E9F-6DA3-C04A-BF3B-E9E4DAE7E786}" srcOrd="2" destOrd="0" presId="urn:microsoft.com/office/officeart/2009/3/layout/HorizontalOrganizationChart"/>
    <dgm:cxn modelId="{ECF0B099-3779-964A-B89A-D35268436022}" type="presParOf" srcId="{131860B6-59FD-BC42-B7FB-C0AB2FDEDC1B}" destId="{9E656566-59A5-1047-A50B-C88C6E4D925F}" srcOrd="3" destOrd="0" presId="urn:microsoft.com/office/officeart/2009/3/layout/HorizontalOrganizationChart"/>
    <dgm:cxn modelId="{482FD0D6-1057-A24A-9CAE-D9BBB9249D54}" type="presParOf" srcId="{9E656566-59A5-1047-A50B-C88C6E4D925F}" destId="{3507D0AC-9C15-EC41-92B8-BDD3C6A1F155}" srcOrd="0" destOrd="0" presId="urn:microsoft.com/office/officeart/2009/3/layout/HorizontalOrganizationChart"/>
    <dgm:cxn modelId="{ADB4D3CF-2A2F-A94B-BB84-56770C97771B}" type="presParOf" srcId="{3507D0AC-9C15-EC41-92B8-BDD3C6A1F155}" destId="{B29A90F8-36CE-0B4B-9BAC-354D6BD3B140}" srcOrd="0" destOrd="0" presId="urn:microsoft.com/office/officeart/2009/3/layout/HorizontalOrganizationChart"/>
    <dgm:cxn modelId="{E110D04E-50FB-7146-9CA3-EB232C09ADF6}" type="presParOf" srcId="{3507D0AC-9C15-EC41-92B8-BDD3C6A1F155}" destId="{0C46E0AF-6398-3B4C-9D3C-8D9F3718E2C0}" srcOrd="1" destOrd="0" presId="urn:microsoft.com/office/officeart/2009/3/layout/HorizontalOrganizationChart"/>
    <dgm:cxn modelId="{AD5F74C0-6A36-CC49-AAF1-39569AE4022B}" type="presParOf" srcId="{9E656566-59A5-1047-A50B-C88C6E4D925F}" destId="{6F44DE60-8F7B-4B47-8B2D-337B5E8D8A76}" srcOrd="1" destOrd="0" presId="urn:microsoft.com/office/officeart/2009/3/layout/HorizontalOrganizationChart"/>
    <dgm:cxn modelId="{0B0FD634-E7A8-8A49-AEFE-4F0D2AF416E3}" type="presParOf" srcId="{9E656566-59A5-1047-A50B-C88C6E4D925F}" destId="{27557DA7-1530-C14D-A221-2BE494E8E926}" srcOrd="2" destOrd="0" presId="urn:microsoft.com/office/officeart/2009/3/layout/HorizontalOrganizationChart"/>
    <dgm:cxn modelId="{A92A46B9-B053-1F45-9783-31CC737168FA}" type="presParOf" srcId="{131860B6-59FD-BC42-B7FB-C0AB2FDEDC1B}" destId="{540CD241-3F88-6D43-A50B-4497864CCC37}" srcOrd="4" destOrd="0" presId="urn:microsoft.com/office/officeart/2009/3/layout/HorizontalOrganizationChart"/>
    <dgm:cxn modelId="{5898806E-0D47-3C48-AC0F-0A294B0DDBAA}" type="presParOf" srcId="{131860B6-59FD-BC42-B7FB-C0AB2FDEDC1B}" destId="{B16E93D8-84B1-8846-B0C5-5F8384E32D12}" srcOrd="5" destOrd="0" presId="urn:microsoft.com/office/officeart/2009/3/layout/HorizontalOrganizationChart"/>
    <dgm:cxn modelId="{C2354A88-E137-2E43-ABC5-892A73ABBFD2}" type="presParOf" srcId="{B16E93D8-84B1-8846-B0C5-5F8384E32D12}" destId="{AA79AF1A-63A1-BC46-9CC4-6110043A776F}" srcOrd="0" destOrd="0" presId="urn:microsoft.com/office/officeart/2009/3/layout/HorizontalOrganizationChart"/>
    <dgm:cxn modelId="{54F79522-C2F3-B845-B849-DD2787EAE14A}" type="presParOf" srcId="{AA79AF1A-63A1-BC46-9CC4-6110043A776F}" destId="{CE4B175F-0626-1848-B3F7-3EE559D8823E}" srcOrd="0" destOrd="0" presId="urn:microsoft.com/office/officeart/2009/3/layout/HorizontalOrganizationChart"/>
    <dgm:cxn modelId="{073AF708-31B9-0E49-8EEB-553750BAF81D}" type="presParOf" srcId="{AA79AF1A-63A1-BC46-9CC4-6110043A776F}" destId="{80050DF9-C727-3349-9618-2EE8BCA84815}" srcOrd="1" destOrd="0" presId="urn:microsoft.com/office/officeart/2009/3/layout/HorizontalOrganizationChart"/>
    <dgm:cxn modelId="{6740E886-ACB7-EE47-8537-CB5963D06529}" type="presParOf" srcId="{B16E93D8-84B1-8846-B0C5-5F8384E32D12}" destId="{E74FA113-A26B-1D49-A015-CCFFE6A6680A}" srcOrd="1" destOrd="0" presId="urn:microsoft.com/office/officeart/2009/3/layout/HorizontalOrganizationChart"/>
    <dgm:cxn modelId="{CFAD0D11-09AB-5D4F-A464-3BEA756B8348}" type="presParOf" srcId="{B16E93D8-84B1-8846-B0C5-5F8384E32D12}" destId="{BD8692A8-1EF7-CC4C-ACE7-A0E0DD8AD49F}" srcOrd="2" destOrd="0" presId="urn:microsoft.com/office/officeart/2009/3/layout/HorizontalOrganizationChart"/>
    <dgm:cxn modelId="{CD07AE2C-757C-C449-8D3E-2DC3BB66A9B9}" type="presParOf" srcId="{131860B6-59FD-BC42-B7FB-C0AB2FDEDC1B}" destId="{63B2CBC1-89FC-694E-A7C2-DBBC87F50A67}" srcOrd="6" destOrd="0" presId="urn:microsoft.com/office/officeart/2009/3/layout/HorizontalOrganizationChart"/>
    <dgm:cxn modelId="{C764B521-0837-9043-B36B-01FA76D547D4}" type="presParOf" srcId="{131860B6-59FD-BC42-B7FB-C0AB2FDEDC1B}" destId="{477A8E9B-6E97-3846-89B1-77D28C4853FE}" srcOrd="7" destOrd="0" presId="urn:microsoft.com/office/officeart/2009/3/layout/HorizontalOrganizationChart"/>
    <dgm:cxn modelId="{69C91860-6D5D-3844-865E-849E99D6F01F}" type="presParOf" srcId="{477A8E9B-6E97-3846-89B1-77D28C4853FE}" destId="{70B3518A-9BFB-1F45-83A8-C6505990E561}" srcOrd="0" destOrd="0" presId="urn:microsoft.com/office/officeart/2009/3/layout/HorizontalOrganizationChart"/>
    <dgm:cxn modelId="{63447B28-4C93-C64C-B601-6A757D1B95A3}" type="presParOf" srcId="{70B3518A-9BFB-1F45-83A8-C6505990E561}" destId="{EC070300-938F-6642-B440-790C9CE22CCE}" srcOrd="0" destOrd="0" presId="urn:microsoft.com/office/officeart/2009/3/layout/HorizontalOrganizationChart"/>
    <dgm:cxn modelId="{F8BB4325-9802-0E4C-AECF-CABC182E9A2A}" type="presParOf" srcId="{70B3518A-9BFB-1F45-83A8-C6505990E561}" destId="{30F3B6B1-95F7-7542-8529-DB08C77BE90F}" srcOrd="1" destOrd="0" presId="urn:microsoft.com/office/officeart/2009/3/layout/HorizontalOrganizationChart"/>
    <dgm:cxn modelId="{23441298-B875-1542-8E61-0ABAC14A4A71}" type="presParOf" srcId="{477A8E9B-6E97-3846-89B1-77D28C4853FE}" destId="{5BEDF3F9-3461-2B4F-A109-41723BCD1ED8}" srcOrd="1" destOrd="0" presId="urn:microsoft.com/office/officeart/2009/3/layout/HorizontalOrganizationChart"/>
    <dgm:cxn modelId="{AC1B685C-A0BA-2047-A5AE-1E02B4EE9850}" type="presParOf" srcId="{477A8E9B-6E97-3846-89B1-77D28C4853FE}" destId="{39643DFE-9653-A640-A371-D835BF7CC853}" srcOrd="2" destOrd="0" presId="urn:microsoft.com/office/officeart/2009/3/layout/HorizontalOrganizationChart"/>
    <dgm:cxn modelId="{70A2D632-8324-6D4F-9D67-8AFF258E13E8}" type="presParOf" srcId="{77F623BA-641F-1041-8B36-B5DBC4D5C656}" destId="{8B728B81-8EDA-A647-ACFD-C84D1F6106F0}" srcOrd="2" destOrd="0" presId="urn:microsoft.com/office/officeart/2009/3/layout/HorizontalOrganizationChart"/>
    <dgm:cxn modelId="{77DDE957-2532-3D43-8E4C-A4DE6047772A}" type="presParOf" srcId="{9A0420FA-C89F-2F46-BC6D-D314E41B1A40}" destId="{CEDD8060-F2B3-644F-AECE-04F5364D5E4C}" srcOrd="8" destOrd="0" presId="urn:microsoft.com/office/officeart/2009/3/layout/HorizontalOrganizationChart"/>
    <dgm:cxn modelId="{796550A0-264A-824C-B81C-31CA60C300AF}" type="presParOf" srcId="{9A0420FA-C89F-2F46-BC6D-D314E41B1A40}" destId="{BC3F8989-40E0-6A4C-9C0B-9505012C5596}" srcOrd="9" destOrd="0" presId="urn:microsoft.com/office/officeart/2009/3/layout/HorizontalOrganizationChart"/>
    <dgm:cxn modelId="{7D16C62F-F162-0343-82AB-FEEB89C5F064}" type="presParOf" srcId="{BC3F8989-40E0-6A4C-9C0B-9505012C5596}" destId="{D564E3C9-41C0-6C4C-8D55-F2197C3D0DAE}" srcOrd="0" destOrd="0" presId="urn:microsoft.com/office/officeart/2009/3/layout/HorizontalOrganizationChart"/>
    <dgm:cxn modelId="{E674C6E2-D730-C04B-AEAE-064D6A6B0644}" type="presParOf" srcId="{D564E3C9-41C0-6C4C-8D55-F2197C3D0DAE}" destId="{20B5484A-4AD3-2043-9455-B2245B773FE3}" srcOrd="0" destOrd="0" presId="urn:microsoft.com/office/officeart/2009/3/layout/HorizontalOrganizationChart"/>
    <dgm:cxn modelId="{337A97AA-DA74-E345-86E3-53BC8C5E1F1D}" type="presParOf" srcId="{D564E3C9-41C0-6C4C-8D55-F2197C3D0DAE}" destId="{0BBCA345-B8AB-5D47-8EFC-16FAC454B518}" srcOrd="1" destOrd="0" presId="urn:microsoft.com/office/officeart/2009/3/layout/HorizontalOrganizationChart"/>
    <dgm:cxn modelId="{D1361E64-CD2D-E24B-B447-B031A08E8ECA}" type="presParOf" srcId="{BC3F8989-40E0-6A4C-9C0B-9505012C5596}" destId="{0363AC43-B439-8440-9713-29F8B47103DB}" srcOrd="1" destOrd="0" presId="urn:microsoft.com/office/officeart/2009/3/layout/HorizontalOrganizationChart"/>
    <dgm:cxn modelId="{D1EC690D-724C-634A-A747-F85E3235E629}" type="presParOf" srcId="{0363AC43-B439-8440-9713-29F8B47103DB}" destId="{75F3F5BC-9678-2B43-BB10-12A7E1916ABC}" srcOrd="0" destOrd="0" presId="urn:microsoft.com/office/officeart/2009/3/layout/HorizontalOrganizationChart"/>
    <dgm:cxn modelId="{0F2217E7-BD91-9C4C-B403-D65B3BC30935}" type="presParOf" srcId="{0363AC43-B439-8440-9713-29F8B47103DB}" destId="{A1105476-681B-B04B-8DC0-7EA5CA017826}" srcOrd="1" destOrd="0" presId="urn:microsoft.com/office/officeart/2009/3/layout/HorizontalOrganizationChart"/>
    <dgm:cxn modelId="{63EC8A8E-4824-CB40-8356-9D5A8EA09F5F}" type="presParOf" srcId="{A1105476-681B-B04B-8DC0-7EA5CA017826}" destId="{D24F3F76-6850-2E45-9696-A509F3523A86}" srcOrd="0" destOrd="0" presId="urn:microsoft.com/office/officeart/2009/3/layout/HorizontalOrganizationChart"/>
    <dgm:cxn modelId="{61A0EE55-BAC9-5D4F-96B2-2D8FFA937C57}" type="presParOf" srcId="{D24F3F76-6850-2E45-9696-A509F3523A86}" destId="{89DDD9AD-09D5-0C4E-BBF0-D24017946D65}" srcOrd="0" destOrd="0" presId="urn:microsoft.com/office/officeart/2009/3/layout/HorizontalOrganizationChart"/>
    <dgm:cxn modelId="{4046CFAE-3A84-D646-A6F7-FFD2E8C0E7A5}" type="presParOf" srcId="{D24F3F76-6850-2E45-9696-A509F3523A86}" destId="{82FC18E9-E544-504D-9203-680BAEBED26C}" srcOrd="1" destOrd="0" presId="urn:microsoft.com/office/officeart/2009/3/layout/HorizontalOrganizationChart"/>
    <dgm:cxn modelId="{63AD4633-B653-964A-9DF2-72D5CC6982CD}" type="presParOf" srcId="{A1105476-681B-B04B-8DC0-7EA5CA017826}" destId="{42B83A87-3373-F047-83F6-69DF22B34322}" srcOrd="1" destOrd="0" presId="urn:microsoft.com/office/officeart/2009/3/layout/HorizontalOrganizationChart"/>
    <dgm:cxn modelId="{3419A591-C803-8D4D-AFC1-23D8F2D51710}" type="presParOf" srcId="{A1105476-681B-B04B-8DC0-7EA5CA017826}" destId="{94D97944-5C7A-1B4C-98E2-4BD6F248F21D}" srcOrd="2" destOrd="0" presId="urn:microsoft.com/office/officeart/2009/3/layout/HorizontalOrganizationChart"/>
    <dgm:cxn modelId="{9D9E80F6-9117-ED47-95C4-3F08C0491F5A}" type="presParOf" srcId="{0363AC43-B439-8440-9713-29F8B47103DB}" destId="{7A8457AE-0A60-1145-9208-5FFB339485DC}" srcOrd="2" destOrd="0" presId="urn:microsoft.com/office/officeart/2009/3/layout/HorizontalOrganizationChart"/>
    <dgm:cxn modelId="{915B9EF5-94AD-C549-976B-0576A21EFCB7}" type="presParOf" srcId="{0363AC43-B439-8440-9713-29F8B47103DB}" destId="{E492CB7D-98D5-D045-B0B3-7E4BCF22C468}" srcOrd="3" destOrd="0" presId="urn:microsoft.com/office/officeart/2009/3/layout/HorizontalOrganizationChart"/>
    <dgm:cxn modelId="{192D0CE0-9F63-C840-9777-9FAE8C358461}" type="presParOf" srcId="{E492CB7D-98D5-D045-B0B3-7E4BCF22C468}" destId="{4C22EB09-7E72-DC4F-9158-F2C0342AC42A}" srcOrd="0" destOrd="0" presId="urn:microsoft.com/office/officeart/2009/3/layout/HorizontalOrganizationChart"/>
    <dgm:cxn modelId="{23D21488-F3A0-3940-BFEE-A7E3896B9FE5}" type="presParOf" srcId="{4C22EB09-7E72-DC4F-9158-F2C0342AC42A}" destId="{822656E2-9EB3-794B-B291-AD4AB661B156}" srcOrd="0" destOrd="0" presId="urn:microsoft.com/office/officeart/2009/3/layout/HorizontalOrganizationChart"/>
    <dgm:cxn modelId="{5F761E0C-BA10-7342-8266-2E85EA3C6DE3}" type="presParOf" srcId="{4C22EB09-7E72-DC4F-9158-F2C0342AC42A}" destId="{03A859DB-2709-384B-92FB-0A5B54085DCB}" srcOrd="1" destOrd="0" presId="urn:microsoft.com/office/officeart/2009/3/layout/HorizontalOrganizationChart"/>
    <dgm:cxn modelId="{86F0ECD1-A516-0141-8C4F-541BDB244068}" type="presParOf" srcId="{E492CB7D-98D5-D045-B0B3-7E4BCF22C468}" destId="{F41D7A5C-0DA5-FD4E-80FF-ED681407FA44}" srcOrd="1" destOrd="0" presId="urn:microsoft.com/office/officeart/2009/3/layout/HorizontalOrganizationChart"/>
    <dgm:cxn modelId="{1ABA73D6-94C1-084E-8DEE-ACBDE892B827}" type="presParOf" srcId="{E492CB7D-98D5-D045-B0B3-7E4BCF22C468}" destId="{91E6D532-67F2-E842-98F9-3870E9FDD3B3}" srcOrd="2" destOrd="0" presId="urn:microsoft.com/office/officeart/2009/3/layout/HorizontalOrganizationChart"/>
    <dgm:cxn modelId="{92C31B67-1D6A-844D-A98A-B16840D7173D}" type="presParOf" srcId="{BC3F8989-40E0-6A4C-9C0B-9505012C5596}" destId="{331FF825-840F-1843-8C76-7917AC08F99C}" srcOrd="2" destOrd="0" presId="urn:microsoft.com/office/officeart/2009/3/layout/HorizontalOrganizationChart"/>
    <dgm:cxn modelId="{C0D01E36-F96B-5B45-99C7-021E53793384}" type="presParOf" srcId="{1FB0D820-91A5-094C-BFD7-23562C3A751A}" destId="{03805629-6079-1642-86BF-3C4FF8A8E46D}"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44F49D-6B74-194D-AA73-AE3C316AF9E7}" type="doc">
      <dgm:prSet loTypeId="urn:microsoft.com/office/officeart/2005/8/layout/radial1" loCatId="" qsTypeId="urn:microsoft.com/office/officeart/2005/8/quickstyle/3D1" qsCatId="3D" csTypeId="urn:microsoft.com/office/officeart/2005/8/colors/colorful1#1" csCatId="colorful" phldr="1"/>
      <dgm:spPr/>
      <dgm:t>
        <a:bodyPr/>
        <a:lstStyle/>
        <a:p>
          <a:endParaRPr lang="en-US"/>
        </a:p>
      </dgm:t>
    </dgm:pt>
    <dgm:pt modelId="{9570FC87-829E-034A-9AD4-DFCD41454E53}">
      <dgm:prSet phldrT="[Text]" custT="1"/>
      <dgm:spPr>
        <a:gradFill rotWithShape="0">
          <a:gsLst>
            <a:gs pos="12000">
              <a:srgbClr val="00B050"/>
            </a:gs>
            <a:gs pos="51000">
              <a:srgbClr val="1C3CE4"/>
            </a:gs>
            <a:gs pos="88000">
              <a:srgbClr val="00B050"/>
            </a:gs>
          </a:gsLst>
        </a:gradFill>
      </dgm:spPr>
      <dgm:t>
        <a:bodyPr/>
        <a:lstStyle/>
        <a:p>
          <a:r>
            <a:rPr lang="en-US" sz="2400" b="1" dirty="0">
              <a:solidFill>
                <a:schemeClr val="bg1"/>
              </a:solidFill>
            </a:rPr>
            <a:t>Sustainability</a:t>
          </a:r>
        </a:p>
      </dgm:t>
    </dgm:pt>
    <dgm:pt modelId="{D4A1FEB9-A129-724B-BA27-DD922424E3EA}" type="parTrans" cxnId="{E2E99D98-BC89-DB4D-8723-7D7B5F38872E}">
      <dgm:prSet/>
      <dgm:spPr/>
      <dgm:t>
        <a:bodyPr/>
        <a:lstStyle/>
        <a:p>
          <a:endParaRPr lang="en-US" sz="900" b="1">
            <a:solidFill>
              <a:schemeClr val="tx1"/>
            </a:solidFill>
          </a:endParaRPr>
        </a:p>
      </dgm:t>
    </dgm:pt>
    <dgm:pt modelId="{B9700B45-CE1D-8C44-95BE-C970F669C54C}" type="sibTrans" cxnId="{E2E99D98-BC89-DB4D-8723-7D7B5F38872E}">
      <dgm:prSet/>
      <dgm:spPr/>
      <dgm:t>
        <a:bodyPr/>
        <a:lstStyle/>
        <a:p>
          <a:endParaRPr lang="en-US" sz="900" b="1">
            <a:solidFill>
              <a:schemeClr val="tx1"/>
            </a:solidFill>
          </a:endParaRPr>
        </a:p>
      </dgm:t>
    </dgm:pt>
    <dgm:pt modelId="{522ECEF7-646A-974E-9C3E-6BE5C17B1083}">
      <dgm:prSet phldrT="[Text]" custT="1"/>
      <dgm:spPr>
        <a:gradFill rotWithShape="0">
          <a:gsLst>
            <a:gs pos="0">
              <a:schemeClr val="accent2">
                <a:lumMod val="60000"/>
                <a:lumOff val="40000"/>
              </a:schemeClr>
            </a:gs>
            <a:gs pos="53000">
              <a:schemeClr val="accent1">
                <a:lumMod val="60000"/>
                <a:lumOff val="40000"/>
              </a:schemeClr>
            </a:gs>
            <a:gs pos="100000">
              <a:schemeClr val="accent2">
                <a:lumMod val="60000"/>
                <a:lumOff val="40000"/>
              </a:schemeClr>
            </a:gs>
          </a:gsLst>
        </a:gradFill>
      </dgm:spPr>
      <dgm:t>
        <a:bodyPr/>
        <a:lstStyle/>
        <a:p>
          <a:pPr algn="ctr"/>
          <a:r>
            <a:rPr lang="en-US" sz="1600" b="1" dirty="0">
              <a:solidFill>
                <a:schemeClr val="tx1"/>
              </a:solidFill>
            </a:rPr>
            <a:t>Climate Change </a:t>
          </a:r>
          <a:r>
            <a:rPr lang="en-US" sz="1200" b="1" dirty="0" smtClean="0">
              <a:solidFill>
                <a:schemeClr val="tx1"/>
              </a:solidFill>
            </a:rPr>
            <a:t/>
          </a:r>
          <a:br>
            <a:rPr lang="en-US" sz="1200" b="1" dirty="0" smtClean="0">
              <a:solidFill>
                <a:schemeClr val="tx1"/>
              </a:solidFill>
            </a:rPr>
          </a:br>
          <a:r>
            <a:rPr lang="en-US" sz="1800" b="1" dirty="0" smtClean="0">
              <a:solidFill>
                <a:srgbClr val="FF0000"/>
              </a:solidFill>
            </a:rPr>
            <a:t>Transportation</a:t>
          </a:r>
          <a:endParaRPr lang="en-US" sz="1800" b="1" dirty="0">
            <a:solidFill>
              <a:srgbClr val="FF0000"/>
            </a:solidFill>
          </a:endParaRPr>
        </a:p>
      </dgm:t>
    </dgm:pt>
    <dgm:pt modelId="{728A4633-D936-A543-94A9-19B6E47CD400}" type="parTrans" cxnId="{B57C459E-345D-3F4A-886E-3D64634EE343}">
      <dgm:prSet custT="1"/>
      <dgm:spPr/>
      <dgm:t>
        <a:bodyPr/>
        <a:lstStyle/>
        <a:p>
          <a:endParaRPr lang="en-US" sz="900"/>
        </a:p>
      </dgm:t>
    </dgm:pt>
    <dgm:pt modelId="{02EF6CE3-412D-7B44-8213-53E40B83D6BB}" type="sibTrans" cxnId="{B57C459E-345D-3F4A-886E-3D64634EE343}">
      <dgm:prSet/>
      <dgm:spPr/>
      <dgm:t>
        <a:bodyPr/>
        <a:lstStyle/>
        <a:p>
          <a:endParaRPr lang="en-US" sz="900"/>
        </a:p>
      </dgm:t>
    </dgm:pt>
    <dgm:pt modelId="{845E94ED-CD24-FF40-BD34-678D1AE5CD45}">
      <dgm:prSet phldrT="[Text]" custT="1"/>
      <dgm:spPr>
        <a:gradFill rotWithShape="0">
          <a:gsLst>
            <a:gs pos="0">
              <a:schemeClr val="accent2">
                <a:lumMod val="60000"/>
                <a:lumOff val="40000"/>
              </a:schemeClr>
            </a:gs>
            <a:gs pos="53000">
              <a:schemeClr val="accent1">
                <a:lumMod val="60000"/>
                <a:lumOff val="40000"/>
              </a:schemeClr>
            </a:gs>
            <a:gs pos="100000">
              <a:schemeClr val="accent2">
                <a:lumMod val="60000"/>
                <a:lumOff val="40000"/>
              </a:schemeClr>
            </a:gs>
          </a:gsLst>
        </a:gradFill>
      </dgm:spPr>
      <dgm:t>
        <a:bodyPr/>
        <a:lstStyle/>
        <a:p>
          <a:pPr marL="460375" indent="0" algn="l">
            <a:tabLst/>
          </a:pPr>
          <a:r>
            <a:rPr lang="en-US" sz="1400" b="1" dirty="0" smtClean="0">
              <a:solidFill>
                <a:schemeClr val="tx1"/>
              </a:solidFill>
            </a:rPr>
            <a:t>  Mobility</a:t>
          </a:r>
          <a:endParaRPr lang="en-US" sz="1400" b="1" dirty="0">
            <a:solidFill>
              <a:schemeClr val="tx1"/>
            </a:solidFill>
          </a:endParaRPr>
        </a:p>
      </dgm:t>
    </dgm:pt>
    <dgm:pt modelId="{836A9E0B-FE28-C445-A623-611F9A555863}" type="parTrans" cxnId="{BFDE2FB0-3088-9245-90A8-E8167026EE46}">
      <dgm:prSet/>
      <dgm:spPr/>
      <dgm:t>
        <a:bodyPr/>
        <a:lstStyle/>
        <a:p>
          <a:endParaRPr lang="en-US" sz="900"/>
        </a:p>
      </dgm:t>
    </dgm:pt>
    <dgm:pt modelId="{E28CC09C-C0A1-E347-9DA5-734989EB7805}" type="sibTrans" cxnId="{BFDE2FB0-3088-9245-90A8-E8167026EE46}">
      <dgm:prSet/>
      <dgm:spPr/>
      <dgm:t>
        <a:bodyPr/>
        <a:lstStyle/>
        <a:p>
          <a:endParaRPr lang="en-US" sz="900"/>
        </a:p>
      </dgm:t>
    </dgm:pt>
    <dgm:pt modelId="{6B10EA5F-5E2E-C44D-AE1E-DDA59E741AA5}">
      <dgm:prSet phldrT="[Text]" custT="1"/>
      <dgm:spPr>
        <a:gradFill rotWithShape="0">
          <a:gsLst>
            <a:gs pos="0">
              <a:schemeClr val="accent2">
                <a:lumMod val="60000"/>
                <a:lumOff val="40000"/>
              </a:schemeClr>
            </a:gs>
            <a:gs pos="53000">
              <a:schemeClr val="accent1">
                <a:lumMod val="60000"/>
                <a:lumOff val="40000"/>
              </a:schemeClr>
            </a:gs>
            <a:gs pos="100000">
              <a:schemeClr val="accent2">
                <a:lumMod val="60000"/>
                <a:lumOff val="40000"/>
              </a:schemeClr>
            </a:gs>
          </a:gsLst>
        </a:gradFill>
      </dgm:spPr>
      <dgm:t>
        <a:bodyPr/>
        <a:lstStyle/>
        <a:p>
          <a:pPr marL="460375" indent="0" algn="l">
            <a:tabLst/>
          </a:pPr>
          <a:r>
            <a:rPr lang="en-US" sz="1400" b="1" dirty="0" smtClean="0">
              <a:solidFill>
                <a:schemeClr val="tx1"/>
              </a:solidFill>
            </a:rPr>
            <a:t>  Bike </a:t>
          </a:r>
          <a:r>
            <a:rPr lang="en-US" sz="1400" b="1" dirty="0">
              <a:solidFill>
                <a:schemeClr val="tx1"/>
              </a:solidFill>
            </a:rPr>
            <a:t>/ Walk</a:t>
          </a:r>
        </a:p>
      </dgm:t>
    </dgm:pt>
    <dgm:pt modelId="{DCFE1372-0B65-1C45-8192-43343379A883}" type="parTrans" cxnId="{60628EA1-FC91-484D-860E-918DB8CD68FF}">
      <dgm:prSet/>
      <dgm:spPr/>
      <dgm:t>
        <a:bodyPr/>
        <a:lstStyle/>
        <a:p>
          <a:endParaRPr lang="en-US" sz="900"/>
        </a:p>
      </dgm:t>
    </dgm:pt>
    <dgm:pt modelId="{0EE2A2AE-E633-AC47-9451-C6A195288966}" type="sibTrans" cxnId="{60628EA1-FC91-484D-860E-918DB8CD68FF}">
      <dgm:prSet/>
      <dgm:spPr/>
      <dgm:t>
        <a:bodyPr/>
        <a:lstStyle/>
        <a:p>
          <a:endParaRPr lang="en-US" sz="900"/>
        </a:p>
      </dgm:t>
    </dgm:pt>
    <dgm:pt modelId="{625967FE-668B-9742-A858-BF3FC2470B3A}">
      <dgm:prSet phldrT="[Text]" custT="1"/>
      <dgm:spPr>
        <a:gradFill rotWithShape="0">
          <a:gsLst>
            <a:gs pos="0">
              <a:schemeClr val="accent2">
                <a:lumMod val="60000"/>
                <a:lumOff val="40000"/>
              </a:schemeClr>
            </a:gs>
            <a:gs pos="53000">
              <a:schemeClr val="accent1">
                <a:lumMod val="60000"/>
                <a:lumOff val="40000"/>
              </a:schemeClr>
            </a:gs>
            <a:gs pos="100000">
              <a:schemeClr val="accent2">
                <a:lumMod val="60000"/>
                <a:lumOff val="40000"/>
              </a:schemeClr>
            </a:gs>
          </a:gsLst>
        </a:gradFill>
      </dgm:spPr>
      <dgm:t>
        <a:bodyPr/>
        <a:lstStyle/>
        <a:p>
          <a:pPr marL="460375" indent="0" algn="l">
            <a:tabLst/>
          </a:pPr>
          <a:r>
            <a:rPr lang="en-US" sz="1400" b="1" dirty="0" smtClean="0">
              <a:solidFill>
                <a:schemeClr val="tx1"/>
              </a:solidFill>
            </a:rPr>
            <a:t>  Bus</a:t>
          </a:r>
          <a:endParaRPr lang="en-US" sz="1400" b="1" dirty="0">
            <a:solidFill>
              <a:schemeClr val="tx1"/>
            </a:solidFill>
          </a:endParaRPr>
        </a:p>
      </dgm:t>
    </dgm:pt>
    <dgm:pt modelId="{E1A759FD-3CED-D248-9DB9-442656069BD1}" type="parTrans" cxnId="{E6F55A44-B43D-8648-8B17-78E8B4FB533B}">
      <dgm:prSet/>
      <dgm:spPr/>
      <dgm:t>
        <a:bodyPr/>
        <a:lstStyle/>
        <a:p>
          <a:endParaRPr lang="en-US" sz="900"/>
        </a:p>
      </dgm:t>
    </dgm:pt>
    <dgm:pt modelId="{E99C1B71-E689-A24F-8595-926E93C8AC14}" type="sibTrans" cxnId="{E6F55A44-B43D-8648-8B17-78E8B4FB533B}">
      <dgm:prSet/>
      <dgm:spPr/>
      <dgm:t>
        <a:bodyPr/>
        <a:lstStyle/>
        <a:p>
          <a:endParaRPr lang="en-US" sz="900"/>
        </a:p>
      </dgm:t>
    </dgm:pt>
    <dgm:pt modelId="{A093D4E7-7314-5344-B2B0-7081694E3F0E}">
      <dgm:prSet phldrT="[Text]" custT="1"/>
      <dgm:spPr>
        <a:gradFill rotWithShape="0">
          <a:gsLst>
            <a:gs pos="0">
              <a:schemeClr val="accent2">
                <a:lumMod val="60000"/>
                <a:lumOff val="40000"/>
              </a:schemeClr>
            </a:gs>
            <a:gs pos="53000">
              <a:schemeClr val="accent1">
                <a:lumMod val="60000"/>
                <a:lumOff val="40000"/>
              </a:schemeClr>
            </a:gs>
            <a:gs pos="100000">
              <a:schemeClr val="accent2">
                <a:lumMod val="60000"/>
                <a:lumOff val="40000"/>
              </a:schemeClr>
            </a:gs>
          </a:gsLst>
        </a:gradFill>
      </dgm:spPr>
      <dgm:t>
        <a:bodyPr/>
        <a:lstStyle/>
        <a:p>
          <a:pPr marL="460375" indent="0" algn="l">
            <a:tabLst/>
          </a:pPr>
          <a:r>
            <a:rPr lang="en-US" sz="1400" b="1" dirty="0" smtClean="0">
              <a:solidFill>
                <a:schemeClr val="tx1"/>
              </a:solidFill>
            </a:rPr>
            <a:t>  Rail</a:t>
          </a:r>
          <a:endParaRPr lang="en-US" sz="1400" b="1" dirty="0">
            <a:solidFill>
              <a:schemeClr val="tx1"/>
            </a:solidFill>
          </a:endParaRPr>
        </a:p>
      </dgm:t>
    </dgm:pt>
    <dgm:pt modelId="{92F23470-EC4E-1048-B3B8-DD61E3C762F6}" type="parTrans" cxnId="{D5028A9D-F964-0849-9197-373A46E423B2}">
      <dgm:prSet/>
      <dgm:spPr/>
      <dgm:t>
        <a:bodyPr/>
        <a:lstStyle/>
        <a:p>
          <a:endParaRPr lang="en-US" sz="900"/>
        </a:p>
      </dgm:t>
    </dgm:pt>
    <dgm:pt modelId="{5AAA6DB6-91BF-E944-8AA8-A8EF45A1ADF1}" type="sibTrans" cxnId="{D5028A9D-F964-0849-9197-373A46E423B2}">
      <dgm:prSet/>
      <dgm:spPr/>
      <dgm:t>
        <a:bodyPr/>
        <a:lstStyle/>
        <a:p>
          <a:endParaRPr lang="en-US" sz="900"/>
        </a:p>
      </dgm:t>
    </dgm:pt>
    <dgm:pt modelId="{BBAA83BD-3E20-C84F-BF54-34F74E6BD79A}">
      <dgm:prSet phldrT="[Text]" custT="1"/>
      <dgm:spPr>
        <a:gradFill rotWithShape="0">
          <a:gsLst>
            <a:gs pos="0">
              <a:schemeClr val="accent2">
                <a:lumMod val="60000"/>
                <a:lumOff val="40000"/>
              </a:schemeClr>
            </a:gs>
            <a:gs pos="53000">
              <a:schemeClr val="accent1">
                <a:lumMod val="60000"/>
                <a:lumOff val="40000"/>
              </a:schemeClr>
            </a:gs>
            <a:gs pos="100000">
              <a:schemeClr val="accent2">
                <a:lumMod val="60000"/>
                <a:lumOff val="40000"/>
              </a:schemeClr>
            </a:gs>
          </a:gsLst>
        </a:gradFill>
      </dgm:spPr>
      <dgm:t>
        <a:bodyPr/>
        <a:lstStyle/>
        <a:p>
          <a:pPr marL="460375" indent="0" algn="l">
            <a:tabLst/>
          </a:pPr>
          <a:r>
            <a:rPr lang="en-US" sz="1400" b="1" dirty="0" smtClean="0">
              <a:solidFill>
                <a:schemeClr val="tx1"/>
              </a:solidFill>
            </a:rPr>
            <a:t>  Alternative Fuels</a:t>
          </a:r>
          <a:endParaRPr lang="en-US" sz="1400" b="1" dirty="0">
            <a:solidFill>
              <a:schemeClr val="tx1"/>
            </a:solidFill>
          </a:endParaRPr>
        </a:p>
      </dgm:t>
    </dgm:pt>
    <dgm:pt modelId="{ADD7F5FC-CE7C-E64E-9C63-40657A2429FD}" type="parTrans" cxnId="{63AD307F-9EBC-0B4B-B17D-EA6CEB8D2CE4}">
      <dgm:prSet/>
      <dgm:spPr/>
      <dgm:t>
        <a:bodyPr/>
        <a:lstStyle/>
        <a:p>
          <a:endParaRPr lang="en-US" sz="900"/>
        </a:p>
      </dgm:t>
    </dgm:pt>
    <dgm:pt modelId="{67D6FCDF-6CD0-D142-873B-91FE8AF0A90E}" type="sibTrans" cxnId="{63AD307F-9EBC-0B4B-B17D-EA6CEB8D2CE4}">
      <dgm:prSet/>
      <dgm:spPr/>
      <dgm:t>
        <a:bodyPr/>
        <a:lstStyle/>
        <a:p>
          <a:endParaRPr lang="en-US" sz="900"/>
        </a:p>
      </dgm:t>
    </dgm:pt>
    <dgm:pt modelId="{3F33B5BC-46A1-4F4C-A5EE-F50FF5BE8CB8}">
      <dgm:prSet phldrT="[Text]" custT="1"/>
      <dgm:spPr>
        <a:gradFill rotWithShape="0">
          <a:gsLst>
            <a:gs pos="0">
              <a:schemeClr val="accent2">
                <a:lumMod val="60000"/>
                <a:lumOff val="40000"/>
              </a:schemeClr>
            </a:gs>
            <a:gs pos="53000">
              <a:schemeClr val="accent1">
                <a:lumMod val="60000"/>
                <a:lumOff val="40000"/>
              </a:schemeClr>
            </a:gs>
            <a:gs pos="100000">
              <a:schemeClr val="accent2">
                <a:lumMod val="60000"/>
                <a:lumOff val="40000"/>
              </a:schemeClr>
            </a:gs>
          </a:gsLst>
        </a:gradFill>
      </dgm:spPr>
      <dgm:t>
        <a:bodyPr/>
        <a:lstStyle/>
        <a:p>
          <a:pPr marL="865188" indent="0" algn="l">
            <a:tabLst/>
          </a:pPr>
          <a:r>
            <a:rPr lang="en-US" sz="1400" b="1" dirty="0" smtClean="0">
              <a:solidFill>
                <a:schemeClr val="tx1"/>
              </a:solidFill>
            </a:rPr>
            <a:t>  EVs</a:t>
          </a:r>
          <a:endParaRPr lang="en-US" sz="1400" b="1" dirty="0">
            <a:solidFill>
              <a:schemeClr val="tx1"/>
            </a:solidFill>
          </a:endParaRPr>
        </a:p>
      </dgm:t>
    </dgm:pt>
    <dgm:pt modelId="{73321868-4C05-DB4A-B01B-F9F4D439F735}" type="parTrans" cxnId="{84AB88B9-8957-9841-8787-FBA950DEAB95}">
      <dgm:prSet/>
      <dgm:spPr/>
      <dgm:t>
        <a:bodyPr/>
        <a:lstStyle/>
        <a:p>
          <a:endParaRPr lang="en-US" sz="900"/>
        </a:p>
      </dgm:t>
    </dgm:pt>
    <dgm:pt modelId="{433B12EB-2F47-9A43-AB75-EF917B4164FB}" type="sibTrans" cxnId="{84AB88B9-8957-9841-8787-FBA950DEAB95}">
      <dgm:prSet/>
      <dgm:spPr/>
      <dgm:t>
        <a:bodyPr/>
        <a:lstStyle/>
        <a:p>
          <a:endParaRPr lang="en-US" sz="900"/>
        </a:p>
      </dgm:t>
    </dgm:pt>
    <dgm:pt modelId="{9F198457-B52C-F940-8DC6-BC9C53F592CC}">
      <dgm:prSet phldrT="[Text]" custT="1"/>
      <dgm:spPr>
        <a:gradFill rotWithShape="0">
          <a:gsLst>
            <a:gs pos="0">
              <a:schemeClr val="accent2">
                <a:lumMod val="60000"/>
                <a:lumOff val="40000"/>
              </a:schemeClr>
            </a:gs>
            <a:gs pos="53000">
              <a:schemeClr val="accent1">
                <a:lumMod val="60000"/>
                <a:lumOff val="40000"/>
              </a:schemeClr>
            </a:gs>
            <a:gs pos="100000">
              <a:schemeClr val="accent2">
                <a:lumMod val="60000"/>
                <a:lumOff val="40000"/>
              </a:schemeClr>
            </a:gs>
          </a:gsLst>
        </a:gradFill>
      </dgm:spPr>
      <dgm:t>
        <a:bodyPr/>
        <a:lstStyle/>
        <a:p>
          <a:pPr marL="865188" indent="0" algn="l">
            <a:tabLst/>
          </a:pPr>
          <a:r>
            <a:rPr lang="en-US" sz="1400" b="1" dirty="0" smtClean="0">
              <a:solidFill>
                <a:schemeClr val="tx1"/>
              </a:solidFill>
            </a:rPr>
            <a:t>  Natural Gas</a:t>
          </a:r>
          <a:endParaRPr lang="en-US" sz="1400" b="1" dirty="0">
            <a:solidFill>
              <a:schemeClr val="tx1"/>
            </a:solidFill>
          </a:endParaRPr>
        </a:p>
      </dgm:t>
    </dgm:pt>
    <dgm:pt modelId="{96C9B62E-01B7-3A46-92A0-3C5731197D9A}" type="parTrans" cxnId="{DDC69DB5-0225-2A46-A3F6-69E7E2B49C31}">
      <dgm:prSet/>
      <dgm:spPr/>
      <dgm:t>
        <a:bodyPr/>
        <a:lstStyle/>
        <a:p>
          <a:endParaRPr lang="en-US" sz="900"/>
        </a:p>
      </dgm:t>
    </dgm:pt>
    <dgm:pt modelId="{86636703-27D3-CF47-845B-59252E8A9E8C}" type="sibTrans" cxnId="{DDC69DB5-0225-2A46-A3F6-69E7E2B49C31}">
      <dgm:prSet/>
      <dgm:spPr/>
      <dgm:t>
        <a:bodyPr/>
        <a:lstStyle/>
        <a:p>
          <a:endParaRPr lang="en-US" sz="900"/>
        </a:p>
      </dgm:t>
    </dgm:pt>
    <dgm:pt modelId="{6C6F288A-3B69-414F-B764-E8F578914DB1}">
      <dgm:prSet phldrT="[Text]" custT="1"/>
      <dgm:spPr>
        <a:gradFill rotWithShape="0">
          <a:gsLst>
            <a:gs pos="0">
              <a:schemeClr val="accent2">
                <a:lumMod val="60000"/>
                <a:lumOff val="40000"/>
              </a:schemeClr>
            </a:gs>
            <a:gs pos="53000">
              <a:schemeClr val="accent1">
                <a:lumMod val="60000"/>
                <a:lumOff val="40000"/>
              </a:schemeClr>
            </a:gs>
            <a:gs pos="100000">
              <a:schemeClr val="accent2">
                <a:lumMod val="60000"/>
                <a:lumOff val="40000"/>
              </a:schemeClr>
            </a:gs>
          </a:gsLst>
        </a:gradFill>
      </dgm:spPr>
      <dgm:t>
        <a:bodyPr/>
        <a:lstStyle/>
        <a:p>
          <a:pPr marL="865188" indent="0" algn="l">
            <a:tabLst/>
          </a:pPr>
          <a:r>
            <a:rPr lang="en-US" sz="1400" b="1" dirty="0" smtClean="0">
              <a:solidFill>
                <a:schemeClr val="tx1"/>
              </a:solidFill>
            </a:rPr>
            <a:t>  Biofuels</a:t>
          </a:r>
          <a:endParaRPr lang="en-US" sz="1400" b="1" dirty="0">
            <a:solidFill>
              <a:schemeClr val="tx1"/>
            </a:solidFill>
          </a:endParaRPr>
        </a:p>
      </dgm:t>
    </dgm:pt>
    <dgm:pt modelId="{FA749652-F598-BA40-A76F-C14B027FCD80}" type="parTrans" cxnId="{2494FB33-F009-394F-BCA5-107CE26C4264}">
      <dgm:prSet/>
      <dgm:spPr/>
      <dgm:t>
        <a:bodyPr/>
        <a:lstStyle/>
        <a:p>
          <a:endParaRPr lang="en-US" sz="900"/>
        </a:p>
      </dgm:t>
    </dgm:pt>
    <dgm:pt modelId="{EC19E0E1-69EE-4B43-8672-2E5C33D9BDFD}" type="sibTrans" cxnId="{2494FB33-F009-394F-BCA5-107CE26C4264}">
      <dgm:prSet/>
      <dgm:spPr/>
      <dgm:t>
        <a:bodyPr/>
        <a:lstStyle/>
        <a:p>
          <a:endParaRPr lang="en-US" sz="900"/>
        </a:p>
      </dgm:t>
    </dgm:pt>
    <dgm:pt modelId="{8C31F1FB-E043-4745-B245-1D6E7026AE33}">
      <dgm:prSet phldrT="[Text]" custT="1"/>
      <dgm:spPr>
        <a:gradFill rotWithShape="0">
          <a:gsLst>
            <a:gs pos="0">
              <a:schemeClr val="accent2">
                <a:lumMod val="60000"/>
                <a:lumOff val="40000"/>
              </a:schemeClr>
            </a:gs>
            <a:gs pos="53000">
              <a:schemeClr val="accent1">
                <a:lumMod val="60000"/>
                <a:lumOff val="40000"/>
              </a:schemeClr>
            </a:gs>
            <a:gs pos="100000">
              <a:schemeClr val="accent2">
                <a:lumMod val="60000"/>
                <a:lumOff val="40000"/>
              </a:schemeClr>
            </a:gs>
          </a:gsLst>
        </a:gradFill>
      </dgm:spPr>
      <dgm:t>
        <a:bodyPr/>
        <a:lstStyle/>
        <a:p>
          <a:pPr marL="346075" indent="0" algn="l">
            <a:tabLst/>
          </a:pPr>
          <a:r>
            <a:rPr lang="en-US" sz="1400" b="1" dirty="0" smtClean="0">
              <a:solidFill>
                <a:schemeClr val="tx1"/>
              </a:solidFill>
            </a:rPr>
            <a:t>  Energy </a:t>
          </a:r>
          <a:r>
            <a:rPr lang="en-US" sz="1400" b="1" dirty="0">
              <a:solidFill>
                <a:schemeClr val="tx1"/>
              </a:solidFill>
            </a:rPr>
            <a:t>Efficiency</a:t>
          </a:r>
        </a:p>
      </dgm:t>
    </dgm:pt>
    <dgm:pt modelId="{6F820979-F862-D642-93B6-0A053588C32A}">
      <dgm:prSet phldrT="[Text]" custT="1"/>
      <dgm:spPr>
        <a:gradFill rotWithShape="0">
          <a:gsLst>
            <a:gs pos="0">
              <a:schemeClr val="accent2">
                <a:lumMod val="60000"/>
                <a:lumOff val="40000"/>
              </a:schemeClr>
            </a:gs>
            <a:gs pos="53000">
              <a:schemeClr val="accent1">
                <a:lumMod val="60000"/>
                <a:lumOff val="40000"/>
              </a:schemeClr>
            </a:gs>
            <a:gs pos="100000">
              <a:schemeClr val="accent2">
                <a:lumMod val="60000"/>
                <a:lumOff val="40000"/>
              </a:schemeClr>
            </a:gs>
          </a:gsLst>
        </a:gradFill>
      </dgm:spPr>
      <dgm:t>
        <a:bodyPr/>
        <a:lstStyle/>
        <a:p>
          <a:pPr marL="749300" indent="0" algn="l">
            <a:tabLst/>
          </a:pPr>
          <a:r>
            <a:rPr lang="en-US" sz="1400" b="1" dirty="0" smtClean="0">
              <a:solidFill>
                <a:schemeClr val="tx1"/>
              </a:solidFill>
            </a:rPr>
            <a:t>  Residential Solar </a:t>
          </a:r>
          <a:endParaRPr lang="en-US" sz="1400" b="1" dirty="0">
            <a:solidFill>
              <a:schemeClr val="tx1"/>
            </a:solidFill>
          </a:endParaRPr>
        </a:p>
      </dgm:t>
    </dgm:pt>
    <dgm:pt modelId="{763D215E-802D-674D-B7B2-9681D9687E66}">
      <dgm:prSet phldrT="[Text]" custT="1"/>
      <dgm:spPr>
        <a:gradFill rotWithShape="0">
          <a:gsLst>
            <a:gs pos="0">
              <a:schemeClr val="accent2">
                <a:lumMod val="60000"/>
                <a:lumOff val="40000"/>
              </a:schemeClr>
            </a:gs>
            <a:gs pos="53000">
              <a:schemeClr val="accent1">
                <a:lumMod val="60000"/>
                <a:lumOff val="40000"/>
              </a:schemeClr>
            </a:gs>
            <a:gs pos="100000">
              <a:schemeClr val="accent2">
                <a:lumMod val="60000"/>
                <a:lumOff val="40000"/>
              </a:schemeClr>
            </a:gs>
          </a:gsLst>
        </a:gradFill>
      </dgm:spPr>
      <dgm:t>
        <a:bodyPr/>
        <a:lstStyle/>
        <a:p>
          <a:pPr marL="749300" indent="0" algn="l">
            <a:tabLst/>
          </a:pPr>
          <a:r>
            <a:rPr lang="en-US" sz="1400" b="1" dirty="0" smtClean="0">
              <a:solidFill>
                <a:schemeClr val="tx1"/>
              </a:solidFill>
            </a:rPr>
            <a:t>  Wind</a:t>
          </a:r>
          <a:endParaRPr lang="en-US" sz="1400" b="1" dirty="0">
            <a:solidFill>
              <a:schemeClr val="tx1"/>
            </a:solidFill>
          </a:endParaRPr>
        </a:p>
      </dgm:t>
    </dgm:pt>
    <dgm:pt modelId="{2EC953B1-6CDC-D042-AD02-C8296726F1C2}">
      <dgm:prSet phldrT="[Text]" custT="1"/>
      <dgm:spPr>
        <a:gradFill rotWithShape="0">
          <a:gsLst>
            <a:gs pos="0">
              <a:schemeClr val="accent2">
                <a:lumMod val="60000"/>
                <a:lumOff val="40000"/>
              </a:schemeClr>
            </a:gs>
            <a:gs pos="53000">
              <a:schemeClr val="accent1">
                <a:lumMod val="60000"/>
                <a:lumOff val="40000"/>
              </a:schemeClr>
            </a:gs>
            <a:gs pos="100000">
              <a:schemeClr val="accent2">
                <a:lumMod val="60000"/>
                <a:lumOff val="40000"/>
              </a:schemeClr>
            </a:gs>
          </a:gsLst>
        </a:gradFill>
      </dgm:spPr>
      <dgm:t>
        <a:bodyPr/>
        <a:lstStyle/>
        <a:p>
          <a:pPr marL="346075" indent="0" algn="l">
            <a:tabLst/>
          </a:pPr>
          <a:r>
            <a:rPr lang="en-US" sz="1400" b="1" dirty="0" smtClean="0">
              <a:solidFill>
                <a:schemeClr val="tx1"/>
              </a:solidFill>
            </a:rPr>
            <a:t>  Renewable </a:t>
          </a:r>
          <a:r>
            <a:rPr lang="en-US" sz="1400" b="1" dirty="0">
              <a:solidFill>
                <a:schemeClr val="tx1"/>
              </a:solidFill>
            </a:rPr>
            <a:t>Energy</a:t>
          </a:r>
        </a:p>
      </dgm:t>
    </dgm:pt>
    <dgm:pt modelId="{12A8005F-3646-784D-B5B8-C6DDF67518CA}" type="sibTrans" cxnId="{7EA28F3B-599C-D348-8336-05FEEF87D7C0}">
      <dgm:prSet/>
      <dgm:spPr/>
      <dgm:t>
        <a:bodyPr/>
        <a:lstStyle/>
        <a:p>
          <a:endParaRPr lang="en-US" sz="900"/>
        </a:p>
      </dgm:t>
    </dgm:pt>
    <dgm:pt modelId="{F269CCB9-2938-F546-AF36-9BBF752ADE0D}" type="parTrans" cxnId="{7EA28F3B-599C-D348-8336-05FEEF87D7C0}">
      <dgm:prSet/>
      <dgm:spPr/>
      <dgm:t>
        <a:bodyPr/>
        <a:lstStyle/>
        <a:p>
          <a:endParaRPr lang="en-US" sz="900"/>
        </a:p>
      </dgm:t>
    </dgm:pt>
    <dgm:pt modelId="{E4F5A721-1894-744B-8B26-65D6B7978F83}" type="sibTrans" cxnId="{13EF2AFE-D74C-8045-9452-3564D981915C}">
      <dgm:prSet/>
      <dgm:spPr/>
      <dgm:t>
        <a:bodyPr/>
        <a:lstStyle/>
        <a:p>
          <a:endParaRPr lang="en-US" sz="900"/>
        </a:p>
      </dgm:t>
    </dgm:pt>
    <dgm:pt modelId="{CA2285E1-643F-444F-A447-4DE61D22895D}" type="parTrans" cxnId="{13EF2AFE-D74C-8045-9452-3564D981915C}">
      <dgm:prSet/>
      <dgm:spPr/>
      <dgm:t>
        <a:bodyPr/>
        <a:lstStyle/>
        <a:p>
          <a:endParaRPr lang="en-US" sz="900"/>
        </a:p>
      </dgm:t>
    </dgm:pt>
    <dgm:pt modelId="{16E6F3F4-1F2B-1C46-925A-3495DE5C41DC}">
      <dgm:prSet phldrT="[Text]" custT="1"/>
      <dgm:spPr>
        <a:gradFill rotWithShape="0">
          <a:gsLst>
            <a:gs pos="0">
              <a:schemeClr val="accent2">
                <a:lumMod val="60000"/>
                <a:lumOff val="40000"/>
              </a:schemeClr>
            </a:gs>
            <a:gs pos="53000">
              <a:schemeClr val="accent1">
                <a:lumMod val="60000"/>
                <a:lumOff val="40000"/>
              </a:schemeClr>
            </a:gs>
            <a:gs pos="100000">
              <a:schemeClr val="accent2">
                <a:lumMod val="60000"/>
                <a:lumOff val="40000"/>
              </a:schemeClr>
            </a:gs>
          </a:gsLst>
        </a:gradFill>
      </dgm:spPr>
      <dgm:t>
        <a:bodyPr/>
        <a:lstStyle/>
        <a:p>
          <a:pPr algn="ctr"/>
          <a:r>
            <a:rPr lang="en-US" sz="1600" b="1" dirty="0">
              <a:solidFill>
                <a:schemeClr val="tx1"/>
              </a:solidFill>
            </a:rPr>
            <a:t>Climate Change </a:t>
          </a:r>
          <a:r>
            <a:rPr lang="en-US" sz="1200" b="1" dirty="0" smtClean="0">
              <a:solidFill>
                <a:schemeClr val="tx1"/>
              </a:solidFill>
            </a:rPr>
            <a:t/>
          </a:r>
          <a:br>
            <a:rPr lang="en-US" sz="1200" b="1" dirty="0" smtClean="0">
              <a:solidFill>
                <a:schemeClr val="tx1"/>
              </a:solidFill>
            </a:rPr>
          </a:br>
          <a:r>
            <a:rPr lang="en-US" sz="1600" b="1" dirty="0" smtClean="0">
              <a:solidFill>
                <a:srgbClr val="FF0000"/>
              </a:solidFill>
            </a:rPr>
            <a:t>Energy</a:t>
          </a:r>
          <a:endParaRPr lang="en-US" sz="1600" b="1" dirty="0">
            <a:solidFill>
              <a:srgbClr val="FF0000"/>
            </a:solidFill>
          </a:endParaRPr>
        </a:p>
      </dgm:t>
    </dgm:pt>
    <dgm:pt modelId="{58D882EA-B732-1841-A46F-AE949C2EB86C}" type="sibTrans" cxnId="{BA9A5247-17F4-9343-87E1-32DA976EF113}">
      <dgm:prSet/>
      <dgm:spPr/>
      <dgm:t>
        <a:bodyPr/>
        <a:lstStyle/>
        <a:p>
          <a:endParaRPr lang="en-US" sz="900"/>
        </a:p>
      </dgm:t>
    </dgm:pt>
    <dgm:pt modelId="{19B21743-0725-C342-A5AF-8227D21432E3}" type="parTrans" cxnId="{BA9A5247-17F4-9343-87E1-32DA976EF113}">
      <dgm:prSet custT="1"/>
      <dgm:spPr/>
      <dgm:t>
        <a:bodyPr/>
        <a:lstStyle/>
        <a:p>
          <a:endParaRPr lang="en-US" sz="900"/>
        </a:p>
      </dgm:t>
    </dgm:pt>
    <dgm:pt modelId="{D6A578A4-E2FC-864C-81CD-512C8460D8FA}" type="sibTrans" cxnId="{16D82496-7650-4B43-967A-ADF8DF594346}">
      <dgm:prSet/>
      <dgm:spPr/>
      <dgm:t>
        <a:bodyPr/>
        <a:lstStyle/>
        <a:p>
          <a:endParaRPr lang="en-US" sz="900"/>
        </a:p>
      </dgm:t>
    </dgm:pt>
    <dgm:pt modelId="{369CE8A9-40F9-3842-B140-B986263ED6FF}" type="parTrans" cxnId="{16D82496-7650-4B43-967A-ADF8DF594346}">
      <dgm:prSet/>
      <dgm:spPr/>
      <dgm:t>
        <a:bodyPr/>
        <a:lstStyle/>
        <a:p>
          <a:endParaRPr lang="en-US" sz="900"/>
        </a:p>
      </dgm:t>
    </dgm:pt>
    <dgm:pt modelId="{4C4E5487-ECB9-604B-89A6-08FDB6C73501}" type="sibTrans" cxnId="{E94E9A29-740D-6242-BBFE-B28A678CD3D2}">
      <dgm:prSet/>
      <dgm:spPr/>
      <dgm:t>
        <a:bodyPr/>
        <a:lstStyle/>
        <a:p>
          <a:endParaRPr lang="en-US" sz="900"/>
        </a:p>
      </dgm:t>
    </dgm:pt>
    <dgm:pt modelId="{A9050BD8-878F-3448-A117-6CD649CADA98}" type="parTrans" cxnId="{E94E9A29-740D-6242-BBFE-B28A678CD3D2}">
      <dgm:prSet/>
      <dgm:spPr/>
      <dgm:t>
        <a:bodyPr/>
        <a:lstStyle/>
        <a:p>
          <a:endParaRPr lang="en-US" sz="900"/>
        </a:p>
      </dgm:t>
    </dgm:pt>
    <dgm:pt modelId="{1B5F3E94-B780-5744-AE4B-7D15FC83E2FB}">
      <dgm:prSet phldrT="[Text]" custT="1"/>
      <dgm:spPr>
        <a:gradFill rotWithShape="0">
          <a:gsLst>
            <a:gs pos="0">
              <a:schemeClr val="accent2">
                <a:lumMod val="60000"/>
                <a:lumOff val="40000"/>
              </a:schemeClr>
            </a:gs>
            <a:gs pos="53000">
              <a:schemeClr val="accent1">
                <a:lumMod val="60000"/>
                <a:lumOff val="40000"/>
              </a:schemeClr>
            </a:gs>
            <a:gs pos="100000">
              <a:schemeClr val="accent2">
                <a:lumMod val="60000"/>
                <a:lumOff val="40000"/>
              </a:schemeClr>
            </a:gs>
          </a:gsLst>
        </a:gradFill>
      </dgm:spPr>
      <dgm:t>
        <a:bodyPr/>
        <a:lstStyle/>
        <a:p>
          <a:pPr marL="865188" indent="0" algn="l">
            <a:tabLst/>
          </a:pPr>
          <a:r>
            <a:rPr lang="en-US" sz="1400" b="1" dirty="0" smtClean="0">
              <a:solidFill>
                <a:schemeClr val="tx1"/>
              </a:solidFill>
            </a:rPr>
            <a:t>  Propane</a:t>
          </a:r>
          <a:endParaRPr lang="en-US" sz="1400" b="1" dirty="0">
            <a:solidFill>
              <a:schemeClr val="tx1"/>
            </a:solidFill>
          </a:endParaRPr>
        </a:p>
      </dgm:t>
    </dgm:pt>
    <dgm:pt modelId="{78E62153-D6AC-C14A-857B-6C8403D98D60}" type="parTrans" cxnId="{D01F6D17-F09B-C54B-A0CC-61C779338255}">
      <dgm:prSet/>
      <dgm:spPr/>
      <dgm:t>
        <a:bodyPr/>
        <a:lstStyle/>
        <a:p>
          <a:endParaRPr lang="en-US"/>
        </a:p>
      </dgm:t>
    </dgm:pt>
    <dgm:pt modelId="{F4003D56-CFEF-F447-B2AE-E9A946F6A0F8}" type="sibTrans" cxnId="{D01F6D17-F09B-C54B-A0CC-61C779338255}">
      <dgm:prSet/>
      <dgm:spPr/>
      <dgm:t>
        <a:bodyPr/>
        <a:lstStyle/>
        <a:p>
          <a:endParaRPr lang="en-US"/>
        </a:p>
      </dgm:t>
    </dgm:pt>
    <dgm:pt modelId="{726DFFC3-A2E3-944F-8F7B-BB70965FAC73}" type="pres">
      <dgm:prSet presAssocID="{AB44F49D-6B74-194D-AA73-AE3C316AF9E7}" presName="cycle" presStyleCnt="0">
        <dgm:presLayoutVars>
          <dgm:chMax val="1"/>
          <dgm:dir/>
          <dgm:animLvl val="ctr"/>
          <dgm:resizeHandles val="exact"/>
        </dgm:presLayoutVars>
      </dgm:prSet>
      <dgm:spPr/>
      <dgm:t>
        <a:bodyPr/>
        <a:lstStyle/>
        <a:p>
          <a:endParaRPr lang="en-US"/>
        </a:p>
      </dgm:t>
    </dgm:pt>
    <dgm:pt modelId="{63DA59A2-AD52-4445-A799-F5A493618CF2}" type="pres">
      <dgm:prSet presAssocID="{9570FC87-829E-034A-9AD4-DFCD41454E53}" presName="centerShape" presStyleLbl="node0" presStyleIdx="0" presStyleCnt="1" custScaleX="161530" custScaleY="96482" custLinFactNeighborX="-34962" custLinFactNeighborY="-1905"/>
      <dgm:spPr/>
      <dgm:t>
        <a:bodyPr/>
        <a:lstStyle/>
        <a:p>
          <a:endParaRPr lang="en-US"/>
        </a:p>
      </dgm:t>
    </dgm:pt>
    <dgm:pt modelId="{8D16C0E7-FE2D-F143-B597-F61129068833}" type="pres">
      <dgm:prSet presAssocID="{19B21743-0725-C342-A5AF-8227D21432E3}" presName="Name9" presStyleLbl="parChTrans1D2" presStyleIdx="0" presStyleCnt="2"/>
      <dgm:spPr/>
      <dgm:t>
        <a:bodyPr/>
        <a:lstStyle/>
        <a:p>
          <a:endParaRPr lang="en-US"/>
        </a:p>
      </dgm:t>
    </dgm:pt>
    <dgm:pt modelId="{A176F8E9-9362-DC46-8837-27D1E75B76C5}" type="pres">
      <dgm:prSet presAssocID="{19B21743-0725-C342-A5AF-8227D21432E3}" presName="connTx" presStyleLbl="parChTrans1D2" presStyleIdx="0" presStyleCnt="2"/>
      <dgm:spPr/>
      <dgm:t>
        <a:bodyPr/>
        <a:lstStyle/>
        <a:p>
          <a:endParaRPr lang="en-US"/>
        </a:p>
      </dgm:t>
    </dgm:pt>
    <dgm:pt modelId="{4181D403-86CD-0B4F-AA25-2F02FDA580DE}" type="pres">
      <dgm:prSet presAssocID="{16E6F3F4-1F2B-1C46-925A-3495DE5C41DC}" presName="node" presStyleLbl="node1" presStyleIdx="0" presStyleCnt="2" custScaleX="187875" custScaleY="111881" custRadScaleRad="128694" custRadScaleInc="56793">
        <dgm:presLayoutVars>
          <dgm:bulletEnabled val="1"/>
        </dgm:presLayoutVars>
      </dgm:prSet>
      <dgm:spPr/>
      <dgm:t>
        <a:bodyPr/>
        <a:lstStyle/>
        <a:p>
          <a:endParaRPr lang="en-US"/>
        </a:p>
      </dgm:t>
    </dgm:pt>
    <dgm:pt modelId="{3DC80830-3278-4D4F-AD48-8DF50CC7FE5E}" type="pres">
      <dgm:prSet presAssocID="{728A4633-D936-A543-94A9-19B6E47CD400}" presName="Name9" presStyleLbl="parChTrans1D2" presStyleIdx="1" presStyleCnt="2"/>
      <dgm:spPr/>
      <dgm:t>
        <a:bodyPr/>
        <a:lstStyle/>
        <a:p>
          <a:endParaRPr lang="en-US"/>
        </a:p>
      </dgm:t>
    </dgm:pt>
    <dgm:pt modelId="{0A1B742B-E577-B741-94A8-A0CB35C797E7}" type="pres">
      <dgm:prSet presAssocID="{728A4633-D936-A543-94A9-19B6E47CD400}" presName="connTx" presStyleLbl="parChTrans1D2" presStyleIdx="1" presStyleCnt="2"/>
      <dgm:spPr/>
      <dgm:t>
        <a:bodyPr/>
        <a:lstStyle/>
        <a:p>
          <a:endParaRPr lang="en-US"/>
        </a:p>
      </dgm:t>
    </dgm:pt>
    <dgm:pt modelId="{A7DCD03B-813A-524F-B91E-A7D59EF56120}" type="pres">
      <dgm:prSet presAssocID="{522ECEF7-646A-974E-9C3E-6BE5C17B1083}" presName="node" presStyleLbl="node1" presStyleIdx="1" presStyleCnt="2" custScaleX="191990" custScaleY="188851" custRadScaleRad="98452" custRadScaleInc="-63261">
        <dgm:presLayoutVars>
          <dgm:bulletEnabled val="1"/>
        </dgm:presLayoutVars>
      </dgm:prSet>
      <dgm:spPr/>
      <dgm:t>
        <a:bodyPr/>
        <a:lstStyle/>
        <a:p>
          <a:endParaRPr lang="en-US"/>
        </a:p>
      </dgm:t>
    </dgm:pt>
  </dgm:ptLst>
  <dgm:cxnLst>
    <dgm:cxn modelId="{16D82496-7650-4B43-967A-ADF8DF594346}" srcId="{16E6F3F4-1F2B-1C46-925A-3495DE5C41DC}" destId="{8C31F1FB-E043-4745-B245-1D6E7026AE33}" srcOrd="1" destOrd="0" parTransId="{369CE8A9-40F9-3842-B140-B986263ED6FF}" sibTransId="{D6A578A4-E2FC-864C-81CD-512C8460D8FA}"/>
    <dgm:cxn modelId="{84AB88B9-8957-9841-8787-FBA950DEAB95}" srcId="{BBAA83BD-3E20-C84F-BF54-34F74E6BD79A}" destId="{3F33B5BC-46A1-4F4C-A5EE-F50FF5BE8CB8}" srcOrd="0" destOrd="0" parTransId="{73321868-4C05-DB4A-B01B-F9F4D439F735}" sibTransId="{433B12EB-2F47-9A43-AB75-EF917B4164FB}"/>
    <dgm:cxn modelId="{63AD307F-9EBC-0B4B-B17D-EA6CEB8D2CE4}" srcId="{522ECEF7-646A-974E-9C3E-6BE5C17B1083}" destId="{BBAA83BD-3E20-C84F-BF54-34F74E6BD79A}" srcOrd="1" destOrd="0" parTransId="{ADD7F5FC-CE7C-E64E-9C63-40657A2429FD}" sibTransId="{67D6FCDF-6CD0-D142-873B-91FE8AF0A90E}"/>
    <dgm:cxn modelId="{58E8CFD4-9B71-0342-BE95-DC57226B2381}" type="presOf" srcId="{1B5F3E94-B780-5744-AE4B-7D15FC83E2FB}" destId="{A7DCD03B-813A-524F-B91E-A7D59EF56120}" srcOrd="0" destOrd="8" presId="urn:microsoft.com/office/officeart/2005/8/layout/radial1"/>
    <dgm:cxn modelId="{95A1585C-C05F-9346-9C79-294776591987}" type="presOf" srcId="{728A4633-D936-A543-94A9-19B6E47CD400}" destId="{0A1B742B-E577-B741-94A8-A0CB35C797E7}" srcOrd="1" destOrd="0" presId="urn:microsoft.com/office/officeart/2005/8/layout/radial1"/>
    <dgm:cxn modelId="{BA9A5247-17F4-9343-87E1-32DA976EF113}" srcId="{9570FC87-829E-034A-9AD4-DFCD41454E53}" destId="{16E6F3F4-1F2B-1C46-925A-3495DE5C41DC}" srcOrd="0" destOrd="0" parTransId="{19B21743-0725-C342-A5AF-8227D21432E3}" sibTransId="{58D882EA-B732-1841-A46F-AE949C2EB86C}"/>
    <dgm:cxn modelId="{B57C459E-345D-3F4A-886E-3D64634EE343}" srcId="{9570FC87-829E-034A-9AD4-DFCD41454E53}" destId="{522ECEF7-646A-974E-9C3E-6BE5C17B1083}" srcOrd="1" destOrd="0" parTransId="{728A4633-D936-A543-94A9-19B6E47CD400}" sibTransId="{02EF6CE3-412D-7B44-8213-53E40B83D6BB}"/>
    <dgm:cxn modelId="{39E707FE-1382-6C40-BD77-6470D1D43261}" type="presOf" srcId="{728A4633-D936-A543-94A9-19B6E47CD400}" destId="{3DC80830-3278-4D4F-AD48-8DF50CC7FE5E}" srcOrd="0" destOrd="0" presId="urn:microsoft.com/office/officeart/2005/8/layout/radial1"/>
    <dgm:cxn modelId="{441D5F86-B5B5-2545-80F7-2DC44DAF16CA}" type="presOf" srcId="{19B21743-0725-C342-A5AF-8227D21432E3}" destId="{8D16C0E7-FE2D-F143-B597-F61129068833}" srcOrd="0" destOrd="0" presId="urn:microsoft.com/office/officeart/2005/8/layout/radial1"/>
    <dgm:cxn modelId="{7EA28F3B-599C-D348-8336-05FEEF87D7C0}" srcId="{2EC953B1-6CDC-D042-AD02-C8296726F1C2}" destId="{6F820979-F862-D642-93B6-0A053588C32A}" srcOrd="1" destOrd="0" parTransId="{F269CCB9-2938-F546-AF36-9BBF752ADE0D}" sibTransId="{12A8005F-3646-784D-B5B8-C6DDF67518CA}"/>
    <dgm:cxn modelId="{06B92F94-F7C2-A341-A30E-31B20C5AE8C8}" type="presOf" srcId="{16E6F3F4-1F2B-1C46-925A-3495DE5C41DC}" destId="{4181D403-86CD-0B4F-AA25-2F02FDA580DE}" srcOrd="0" destOrd="0" presId="urn:microsoft.com/office/officeart/2005/8/layout/radial1"/>
    <dgm:cxn modelId="{A5AF2EE8-B952-B64D-8C11-6C74CB946519}" type="presOf" srcId="{BBAA83BD-3E20-C84F-BF54-34F74E6BD79A}" destId="{A7DCD03B-813A-524F-B91E-A7D59EF56120}" srcOrd="0" destOrd="5" presId="urn:microsoft.com/office/officeart/2005/8/layout/radial1"/>
    <dgm:cxn modelId="{BFDE2FB0-3088-9245-90A8-E8167026EE46}" srcId="{522ECEF7-646A-974E-9C3E-6BE5C17B1083}" destId="{845E94ED-CD24-FF40-BD34-678D1AE5CD45}" srcOrd="0" destOrd="0" parTransId="{836A9E0B-FE28-C445-A623-611F9A555863}" sibTransId="{E28CC09C-C0A1-E347-9DA5-734989EB7805}"/>
    <dgm:cxn modelId="{6A11B681-19F1-814B-A8CF-1C4ED501407F}" type="presOf" srcId="{9F198457-B52C-F940-8DC6-BC9C53F592CC}" destId="{A7DCD03B-813A-524F-B91E-A7D59EF56120}" srcOrd="0" destOrd="7" presId="urn:microsoft.com/office/officeart/2005/8/layout/radial1"/>
    <dgm:cxn modelId="{05CAEA8F-35EA-4440-9D65-8B14E731BBBC}" type="presOf" srcId="{763D215E-802D-674D-B7B2-9681D9687E66}" destId="{4181D403-86CD-0B4F-AA25-2F02FDA580DE}" srcOrd="0" destOrd="2" presId="urn:microsoft.com/office/officeart/2005/8/layout/radial1"/>
    <dgm:cxn modelId="{2494FB33-F009-394F-BCA5-107CE26C4264}" srcId="{BBAA83BD-3E20-C84F-BF54-34F74E6BD79A}" destId="{6C6F288A-3B69-414F-B764-E8F578914DB1}" srcOrd="3" destOrd="0" parTransId="{FA749652-F598-BA40-A76F-C14B027FCD80}" sibTransId="{EC19E0E1-69EE-4B43-8672-2E5C33D9BDFD}"/>
    <dgm:cxn modelId="{AB74CCE7-F2B7-FD45-9180-511A5A722933}" type="presOf" srcId="{3F33B5BC-46A1-4F4C-A5EE-F50FF5BE8CB8}" destId="{A7DCD03B-813A-524F-B91E-A7D59EF56120}" srcOrd="0" destOrd="6" presId="urn:microsoft.com/office/officeart/2005/8/layout/radial1"/>
    <dgm:cxn modelId="{4561525D-722B-9140-9478-BAA36FA4C869}" type="presOf" srcId="{A093D4E7-7314-5344-B2B0-7081694E3F0E}" destId="{A7DCD03B-813A-524F-B91E-A7D59EF56120}" srcOrd="0" destOrd="4" presId="urn:microsoft.com/office/officeart/2005/8/layout/radial1"/>
    <dgm:cxn modelId="{E94E9A29-740D-6242-BBFE-B28A678CD3D2}" srcId="{16E6F3F4-1F2B-1C46-925A-3495DE5C41DC}" destId="{2EC953B1-6CDC-D042-AD02-C8296726F1C2}" srcOrd="0" destOrd="0" parTransId="{A9050BD8-878F-3448-A117-6CD649CADA98}" sibTransId="{4C4E5487-ECB9-604B-89A6-08FDB6C73501}"/>
    <dgm:cxn modelId="{87436700-45F6-DC4B-B9A8-08AF72F45FD9}" type="presOf" srcId="{19B21743-0725-C342-A5AF-8227D21432E3}" destId="{A176F8E9-9362-DC46-8837-27D1E75B76C5}" srcOrd="1" destOrd="0" presId="urn:microsoft.com/office/officeart/2005/8/layout/radial1"/>
    <dgm:cxn modelId="{DDC69DB5-0225-2A46-A3F6-69E7E2B49C31}" srcId="{BBAA83BD-3E20-C84F-BF54-34F74E6BD79A}" destId="{9F198457-B52C-F940-8DC6-BC9C53F592CC}" srcOrd="1" destOrd="0" parTransId="{96C9B62E-01B7-3A46-92A0-3C5731197D9A}" sibTransId="{86636703-27D3-CF47-845B-59252E8A9E8C}"/>
    <dgm:cxn modelId="{9B794B1B-47EE-2240-8280-2007CFA840B3}" type="presOf" srcId="{2EC953B1-6CDC-D042-AD02-C8296726F1C2}" destId="{4181D403-86CD-0B4F-AA25-2F02FDA580DE}" srcOrd="0" destOrd="1" presId="urn:microsoft.com/office/officeart/2005/8/layout/radial1"/>
    <dgm:cxn modelId="{2E621289-5756-994B-A945-0B6E2BA5C665}" type="presOf" srcId="{AB44F49D-6B74-194D-AA73-AE3C316AF9E7}" destId="{726DFFC3-A2E3-944F-8F7B-BB70965FAC73}" srcOrd="0" destOrd="0" presId="urn:microsoft.com/office/officeart/2005/8/layout/radial1"/>
    <dgm:cxn modelId="{D01F6D17-F09B-C54B-A0CC-61C779338255}" srcId="{BBAA83BD-3E20-C84F-BF54-34F74E6BD79A}" destId="{1B5F3E94-B780-5744-AE4B-7D15FC83E2FB}" srcOrd="2" destOrd="0" parTransId="{78E62153-D6AC-C14A-857B-6C8403D98D60}" sibTransId="{F4003D56-CFEF-F447-B2AE-E9A946F6A0F8}"/>
    <dgm:cxn modelId="{F1C6869B-0560-DB4F-9032-D391D5AD190D}" type="presOf" srcId="{8C31F1FB-E043-4745-B245-1D6E7026AE33}" destId="{4181D403-86CD-0B4F-AA25-2F02FDA580DE}" srcOrd="0" destOrd="4" presId="urn:microsoft.com/office/officeart/2005/8/layout/radial1"/>
    <dgm:cxn modelId="{13EF2AFE-D74C-8045-9452-3564D981915C}" srcId="{2EC953B1-6CDC-D042-AD02-C8296726F1C2}" destId="{763D215E-802D-674D-B7B2-9681D9687E66}" srcOrd="0" destOrd="0" parTransId="{CA2285E1-643F-444F-A447-4DE61D22895D}" sibTransId="{E4F5A721-1894-744B-8B26-65D6B7978F83}"/>
    <dgm:cxn modelId="{ADEF0B71-D523-6744-BD28-1782C0E58CB2}" type="presOf" srcId="{845E94ED-CD24-FF40-BD34-678D1AE5CD45}" destId="{A7DCD03B-813A-524F-B91E-A7D59EF56120}" srcOrd="0" destOrd="1" presId="urn:microsoft.com/office/officeart/2005/8/layout/radial1"/>
    <dgm:cxn modelId="{E5739217-BB8A-A947-A03B-CB2633377715}" type="presOf" srcId="{6C6F288A-3B69-414F-B764-E8F578914DB1}" destId="{A7DCD03B-813A-524F-B91E-A7D59EF56120}" srcOrd="0" destOrd="9" presId="urn:microsoft.com/office/officeart/2005/8/layout/radial1"/>
    <dgm:cxn modelId="{E2E99D98-BC89-DB4D-8723-7D7B5F38872E}" srcId="{AB44F49D-6B74-194D-AA73-AE3C316AF9E7}" destId="{9570FC87-829E-034A-9AD4-DFCD41454E53}" srcOrd="0" destOrd="0" parTransId="{D4A1FEB9-A129-724B-BA27-DD922424E3EA}" sibTransId="{B9700B45-CE1D-8C44-95BE-C970F669C54C}"/>
    <dgm:cxn modelId="{E6F55A44-B43D-8648-8B17-78E8B4FB533B}" srcId="{845E94ED-CD24-FF40-BD34-678D1AE5CD45}" destId="{625967FE-668B-9742-A858-BF3FC2470B3A}" srcOrd="1" destOrd="0" parTransId="{E1A759FD-3CED-D248-9DB9-442656069BD1}" sibTransId="{E99C1B71-E689-A24F-8595-926E93C8AC14}"/>
    <dgm:cxn modelId="{5DBABC02-47B5-F641-B556-B4C7526968BA}" type="presOf" srcId="{522ECEF7-646A-974E-9C3E-6BE5C17B1083}" destId="{A7DCD03B-813A-524F-B91E-A7D59EF56120}" srcOrd="0" destOrd="0" presId="urn:microsoft.com/office/officeart/2005/8/layout/radial1"/>
    <dgm:cxn modelId="{7FC03FC1-58D6-4E49-8ACE-992BBEED1685}" type="presOf" srcId="{625967FE-668B-9742-A858-BF3FC2470B3A}" destId="{A7DCD03B-813A-524F-B91E-A7D59EF56120}" srcOrd="0" destOrd="3" presId="urn:microsoft.com/office/officeart/2005/8/layout/radial1"/>
    <dgm:cxn modelId="{60628EA1-FC91-484D-860E-918DB8CD68FF}" srcId="{845E94ED-CD24-FF40-BD34-678D1AE5CD45}" destId="{6B10EA5F-5E2E-C44D-AE1E-DDA59E741AA5}" srcOrd="0" destOrd="0" parTransId="{DCFE1372-0B65-1C45-8192-43343379A883}" sibTransId="{0EE2A2AE-E633-AC47-9451-C6A195288966}"/>
    <dgm:cxn modelId="{8C82976C-0713-FF48-8AC2-073F09BAED66}" type="presOf" srcId="{9570FC87-829E-034A-9AD4-DFCD41454E53}" destId="{63DA59A2-AD52-4445-A799-F5A493618CF2}" srcOrd="0" destOrd="0" presId="urn:microsoft.com/office/officeart/2005/8/layout/radial1"/>
    <dgm:cxn modelId="{5BD9D9D0-A2B4-CA46-B610-9132201421FF}" type="presOf" srcId="{6F820979-F862-D642-93B6-0A053588C32A}" destId="{4181D403-86CD-0B4F-AA25-2F02FDA580DE}" srcOrd="0" destOrd="3" presId="urn:microsoft.com/office/officeart/2005/8/layout/radial1"/>
    <dgm:cxn modelId="{D5028A9D-F964-0849-9197-373A46E423B2}" srcId="{845E94ED-CD24-FF40-BD34-678D1AE5CD45}" destId="{A093D4E7-7314-5344-B2B0-7081694E3F0E}" srcOrd="2" destOrd="0" parTransId="{92F23470-EC4E-1048-B3B8-DD61E3C762F6}" sibTransId="{5AAA6DB6-91BF-E944-8AA8-A8EF45A1ADF1}"/>
    <dgm:cxn modelId="{C8711BAC-46F9-4546-96AD-FF187AEF5599}" type="presOf" srcId="{6B10EA5F-5E2E-C44D-AE1E-DDA59E741AA5}" destId="{A7DCD03B-813A-524F-B91E-A7D59EF56120}" srcOrd="0" destOrd="2" presId="urn:microsoft.com/office/officeart/2005/8/layout/radial1"/>
    <dgm:cxn modelId="{6A6079E9-1B76-7B40-BDE1-85A76012DDFE}" type="presParOf" srcId="{726DFFC3-A2E3-944F-8F7B-BB70965FAC73}" destId="{63DA59A2-AD52-4445-A799-F5A493618CF2}" srcOrd="0" destOrd="0" presId="urn:microsoft.com/office/officeart/2005/8/layout/radial1"/>
    <dgm:cxn modelId="{06B4975A-DE66-6443-84E0-6857A12B6138}" type="presParOf" srcId="{726DFFC3-A2E3-944F-8F7B-BB70965FAC73}" destId="{8D16C0E7-FE2D-F143-B597-F61129068833}" srcOrd="1" destOrd="0" presId="urn:microsoft.com/office/officeart/2005/8/layout/radial1"/>
    <dgm:cxn modelId="{48A7E44A-FBAD-A34B-B832-A7B3DA71019F}" type="presParOf" srcId="{8D16C0E7-FE2D-F143-B597-F61129068833}" destId="{A176F8E9-9362-DC46-8837-27D1E75B76C5}" srcOrd="0" destOrd="0" presId="urn:microsoft.com/office/officeart/2005/8/layout/radial1"/>
    <dgm:cxn modelId="{3A2003EE-9D98-4445-AA1F-DBD5B4A62A08}" type="presParOf" srcId="{726DFFC3-A2E3-944F-8F7B-BB70965FAC73}" destId="{4181D403-86CD-0B4F-AA25-2F02FDA580DE}" srcOrd="2" destOrd="0" presId="urn:microsoft.com/office/officeart/2005/8/layout/radial1"/>
    <dgm:cxn modelId="{478B0E0A-85EA-C140-8A4E-D29EA81CA8AE}" type="presParOf" srcId="{726DFFC3-A2E3-944F-8F7B-BB70965FAC73}" destId="{3DC80830-3278-4D4F-AD48-8DF50CC7FE5E}" srcOrd="3" destOrd="0" presId="urn:microsoft.com/office/officeart/2005/8/layout/radial1"/>
    <dgm:cxn modelId="{072C074A-B9D3-9046-AA6C-2E47D27F1558}" type="presParOf" srcId="{3DC80830-3278-4D4F-AD48-8DF50CC7FE5E}" destId="{0A1B742B-E577-B741-94A8-A0CB35C797E7}" srcOrd="0" destOrd="0" presId="urn:microsoft.com/office/officeart/2005/8/layout/radial1"/>
    <dgm:cxn modelId="{F0098769-B6F9-9E43-905B-78F3CD5A1287}" type="presParOf" srcId="{726DFFC3-A2E3-944F-8F7B-BB70965FAC73}" destId="{A7DCD03B-813A-524F-B91E-A7D59EF56120}" srcOrd="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44F49D-6B74-194D-AA73-AE3C316AF9E7}" type="doc">
      <dgm:prSet loTypeId="urn:microsoft.com/office/officeart/2009/3/layout/HorizontalOrganizationChart" loCatId="" qsTypeId="urn:microsoft.com/office/officeart/2005/8/quickstyle/3D1" qsCatId="3D" csTypeId="urn:microsoft.com/office/officeart/2005/8/colors/colorful3" csCatId="colorful" phldr="1"/>
      <dgm:spPr/>
      <dgm:t>
        <a:bodyPr/>
        <a:lstStyle/>
        <a:p>
          <a:endParaRPr lang="en-US"/>
        </a:p>
      </dgm:t>
    </dgm:pt>
    <dgm:pt modelId="{0DFBCF30-D164-FE41-9C8F-E4703D2DB6BE}">
      <dgm:prSet phldrT="[Text]" custT="1"/>
      <dgm:spPr/>
      <dgm:t>
        <a:bodyPr/>
        <a:lstStyle/>
        <a:p>
          <a:r>
            <a:rPr lang="en-US" sz="1600" b="1" dirty="0" smtClean="0">
              <a:solidFill>
                <a:srgbClr val="FFFF00"/>
              </a:solidFill>
            </a:rPr>
            <a:t>Climate </a:t>
          </a:r>
          <a:br>
            <a:rPr lang="en-US" sz="1600" b="1" dirty="0" smtClean="0">
              <a:solidFill>
                <a:srgbClr val="FFFF00"/>
              </a:solidFill>
            </a:rPr>
          </a:br>
          <a:r>
            <a:rPr lang="en-US" sz="1600" b="1" dirty="0" smtClean="0">
              <a:solidFill>
                <a:srgbClr val="FFFF00"/>
              </a:solidFill>
            </a:rPr>
            <a:t>Change Mitigation</a:t>
          </a:r>
          <a:endParaRPr lang="en-US" sz="1600" b="1" dirty="0">
            <a:solidFill>
              <a:srgbClr val="FFFF00"/>
            </a:solidFill>
          </a:endParaRPr>
        </a:p>
      </dgm:t>
    </dgm:pt>
    <dgm:pt modelId="{C18D9696-1532-504B-9B11-4098947EDE59}" type="parTrans" cxnId="{7A438E78-4733-294F-8C1C-BC27E46AA8B3}">
      <dgm:prSet/>
      <dgm:spPr/>
      <dgm:t>
        <a:bodyPr/>
        <a:lstStyle/>
        <a:p>
          <a:endParaRPr lang="en-US" sz="2000" b="1">
            <a:solidFill>
              <a:schemeClr val="tx1"/>
            </a:solidFill>
          </a:endParaRPr>
        </a:p>
      </dgm:t>
    </dgm:pt>
    <dgm:pt modelId="{8C99A005-069D-1D4B-8571-4D8A16A8043D}" type="sibTrans" cxnId="{7A438E78-4733-294F-8C1C-BC27E46AA8B3}">
      <dgm:prSet/>
      <dgm:spPr/>
      <dgm:t>
        <a:bodyPr/>
        <a:lstStyle/>
        <a:p>
          <a:endParaRPr lang="en-US" sz="2000" b="1">
            <a:solidFill>
              <a:schemeClr val="tx1"/>
            </a:solidFill>
          </a:endParaRPr>
        </a:p>
      </dgm:t>
    </dgm:pt>
    <dgm:pt modelId="{17C5C9B5-AE40-D94B-8D39-E1EB6D9B1A17}">
      <dgm:prSet phldrT="[Text]" custT="1"/>
      <dgm:spPr/>
      <dgm:t>
        <a:bodyPr/>
        <a:lstStyle/>
        <a:p>
          <a:r>
            <a:rPr lang="en-US" sz="1600" b="1" smtClean="0">
              <a:solidFill>
                <a:schemeClr val="tx1"/>
              </a:solidFill>
            </a:rPr>
            <a:t>Renewable Energy</a:t>
          </a:r>
          <a:endParaRPr lang="en-US" sz="1600" b="1">
            <a:solidFill>
              <a:schemeClr val="tx1"/>
            </a:solidFill>
          </a:endParaRPr>
        </a:p>
      </dgm:t>
    </dgm:pt>
    <dgm:pt modelId="{A9338A08-2F58-AB41-8A89-66FCF724FC90}" type="parTrans" cxnId="{0FCF4915-2D8A-B348-81AC-D05AF5689F75}">
      <dgm:prSet/>
      <dgm:spPr/>
      <dgm:t>
        <a:bodyPr/>
        <a:lstStyle/>
        <a:p>
          <a:endParaRPr lang="en-US" sz="3600" b="1">
            <a:solidFill>
              <a:schemeClr val="tx1"/>
            </a:solidFill>
          </a:endParaRPr>
        </a:p>
      </dgm:t>
    </dgm:pt>
    <dgm:pt modelId="{5497374A-34DF-4744-AE6E-D0DF4C73AF2D}" type="sibTrans" cxnId="{0FCF4915-2D8A-B348-81AC-D05AF5689F75}">
      <dgm:prSet/>
      <dgm:spPr/>
      <dgm:t>
        <a:bodyPr/>
        <a:lstStyle/>
        <a:p>
          <a:endParaRPr lang="en-US" sz="2000" b="1">
            <a:solidFill>
              <a:schemeClr val="tx1"/>
            </a:solidFill>
          </a:endParaRPr>
        </a:p>
      </dgm:t>
    </dgm:pt>
    <dgm:pt modelId="{6D6F7AAA-71B5-8B4D-8DD2-86AA92A52B4F}">
      <dgm:prSet phldrT="[Text]" custT="1"/>
      <dgm:spPr/>
      <dgm:t>
        <a:bodyPr/>
        <a:lstStyle/>
        <a:p>
          <a:r>
            <a:rPr lang="en-US" sz="1600" b="1" smtClean="0">
              <a:solidFill>
                <a:schemeClr val="tx1"/>
              </a:solidFill>
            </a:rPr>
            <a:t>Energy Efficiency</a:t>
          </a:r>
          <a:endParaRPr lang="en-US" sz="1600" b="1">
            <a:solidFill>
              <a:schemeClr val="tx1"/>
            </a:solidFill>
          </a:endParaRPr>
        </a:p>
      </dgm:t>
    </dgm:pt>
    <dgm:pt modelId="{64403C2A-7AB3-7A44-AEFA-1F7A508D37D4}" type="parTrans" cxnId="{78F4A82B-7EB0-D743-B493-698FB11F331D}">
      <dgm:prSet/>
      <dgm:spPr/>
      <dgm:t>
        <a:bodyPr/>
        <a:lstStyle/>
        <a:p>
          <a:endParaRPr lang="en-US" sz="3600" b="1">
            <a:solidFill>
              <a:schemeClr val="tx1"/>
            </a:solidFill>
          </a:endParaRPr>
        </a:p>
      </dgm:t>
    </dgm:pt>
    <dgm:pt modelId="{7C366184-FDA5-914C-8BEB-B0C5E9F04C06}" type="sibTrans" cxnId="{78F4A82B-7EB0-D743-B493-698FB11F331D}">
      <dgm:prSet/>
      <dgm:spPr/>
      <dgm:t>
        <a:bodyPr/>
        <a:lstStyle/>
        <a:p>
          <a:endParaRPr lang="en-US" sz="2000" b="1">
            <a:solidFill>
              <a:schemeClr val="tx1"/>
            </a:solidFill>
          </a:endParaRPr>
        </a:p>
      </dgm:t>
    </dgm:pt>
    <dgm:pt modelId="{75CE9F1E-F2A0-004B-8A5F-37D905464BFB}">
      <dgm:prSet phldrT="[Text]" custT="1"/>
      <dgm:spPr/>
      <dgm:t>
        <a:bodyPr/>
        <a:lstStyle/>
        <a:p>
          <a:r>
            <a:rPr lang="en-US" sz="1600" b="1" smtClean="0">
              <a:solidFill>
                <a:schemeClr val="tx1"/>
              </a:solidFill>
            </a:rPr>
            <a:t>Transportation</a:t>
          </a:r>
          <a:endParaRPr lang="en-US" sz="1600" b="1">
            <a:solidFill>
              <a:schemeClr val="tx1"/>
            </a:solidFill>
          </a:endParaRPr>
        </a:p>
      </dgm:t>
    </dgm:pt>
    <dgm:pt modelId="{AC10C7E2-C0F3-7E41-963C-BDAD1C9A64CF}" type="parTrans" cxnId="{E79E4B15-2620-A447-8F6F-2D6692E8A376}">
      <dgm:prSet/>
      <dgm:spPr/>
      <dgm:t>
        <a:bodyPr/>
        <a:lstStyle/>
        <a:p>
          <a:endParaRPr lang="en-US" sz="3600" b="1">
            <a:solidFill>
              <a:schemeClr val="tx1"/>
            </a:solidFill>
          </a:endParaRPr>
        </a:p>
      </dgm:t>
    </dgm:pt>
    <dgm:pt modelId="{EFA48DF2-D94C-AA43-9A06-85553D17C756}" type="sibTrans" cxnId="{E79E4B15-2620-A447-8F6F-2D6692E8A376}">
      <dgm:prSet/>
      <dgm:spPr/>
      <dgm:t>
        <a:bodyPr/>
        <a:lstStyle/>
        <a:p>
          <a:endParaRPr lang="en-US" sz="2000" b="1">
            <a:solidFill>
              <a:schemeClr val="tx1"/>
            </a:solidFill>
          </a:endParaRPr>
        </a:p>
      </dgm:t>
    </dgm:pt>
    <dgm:pt modelId="{AF109080-CCC8-6249-869E-6951F5131D68}">
      <dgm:prSet phldrT="[Text]" custT="1"/>
      <dgm:spPr/>
      <dgm:t>
        <a:bodyPr/>
        <a:lstStyle/>
        <a:p>
          <a:r>
            <a:rPr lang="en-US" sz="1050" b="1" smtClean="0">
              <a:solidFill>
                <a:schemeClr val="tx1"/>
              </a:solidFill>
            </a:rPr>
            <a:t>Mobility</a:t>
          </a:r>
          <a:endParaRPr lang="en-US" sz="1050" b="1">
            <a:solidFill>
              <a:schemeClr val="tx1"/>
            </a:solidFill>
          </a:endParaRPr>
        </a:p>
      </dgm:t>
    </dgm:pt>
    <dgm:pt modelId="{3402C058-A06B-3549-8789-24479881731D}" type="parTrans" cxnId="{68ED0646-0F19-E040-A499-C386DB1F7B57}">
      <dgm:prSet/>
      <dgm:spPr/>
      <dgm:t>
        <a:bodyPr/>
        <a:lstStyle/>
        <a:p>
          <a:endParaRPr lang="en-US" sz="3600" b="1">
            <a:solidFill>
              <a:schemeClr val="tx1"/>
            </a:solidFill>
          </a:endParaRPr>
        </a:p>
      </dgm:t>
    </dgm:pt>
    <dgm:pt modelId="{9E297309-5611-E343-9C0B-0FD9D660E49B}" type="sibTrans" cxnId="{68ED0646-0F19-E040-A499-C386DB1F7B57}">
      <dgm:prSet/>
      <dgm:spPr/>
      <dgm:t>
        <a:bodyPr/>
        <a:lstStyle/>
        <a:p>
          <a:endParaRPr lang="en-US" sz="2000" b="1">
            <a:solidFill>
              <a:schemeClr val="tx1"/>
            </a:solidFill>
          </a:endParaRPr>
        </a:p>
      </dgm:t>
    </dgm:pt>
    <dgm:pt modelId="{14E7BCA4-9369-8044-AF25-CF587FD78623}">
      <dgm:prSet phldrT="[Text]" custT="1"/>
      <dgm:spPr/>
      <dgm:t>
        <a:bodyPr/>
        <a:lstStyle/>
        <a:p>
          <a:r>
            <a:rPr lang="en-US" sz="1600" b="1" smtClean="0">
              <a:solidFill>
                <a:schemeClr val="tx1"/>
              </a:solidFill>
            </a:rPr>
            <a:t>Alternative Fuels</a:t>
          </a:r>
          <a:endParaRPr lang="en-US" sz="1600" b="1">
            <a:solidFill>
              <a:schemeClr val="tx1"/>
            </a:solidFill>
          </a:endParaRPr>
        </a:p>
      </dgm:t>
    </dgm:pt>
    <dgm:pt modelId="{FB41F434-DA74-0E4C-9855-D99EF1C18248}" type="parTrans" cxnId="{C85DC751-6948-2B41-BD92-1C4C83766A05}">
      <dgm:prSet/>
      <dgm:spPr/>
      <dgm:t>
        <a:bodyPr/>
        <a:lstStyle/>
        <a:p>
          <a:endParaRPr lang="en-US" sz="3600" b="1">
            <a:solidFill>
              <a:schemeClr val="tx1"/>
            </a:solidFill>
          </a:endParaRPr>
        </a:p>
      </dgm:t>
    </dgm:pt>
    <dgm:pt modelId="{AC3F67BD-57B2-B049-B532-E237369441EE}" type="sibTrans" cxnId="{C85DC751-6948-2B41-BD92-1C4C83766A05}">
      <dgm:prSet/>
      <dgm:spPr/>
      <dgm:t>
        <a:bodyPr/>
        <a:lstStyle/>
        <a:p>
          <a:endParaRPr lang="en-US" sz="2000" b="1">
            <a:solidFill>
              <a:schemeClr val="tx1"/>
            </a:solidFill>
          </a:endParaRPr>
        </a:p>
      </dgm:t>
    </dgm:pt>
    <dgm:pt modelId="{4F56FA83-E85F-8E4B-80A5-49539336807A}">
      <dgm:prSet phldrT="[Text]" custT="1"/>
      <dgm:spPr/>
      <dgm:t>
        <a:bodyPr/>
        <a:lstStyle/>
        <a:p>
          <a:r>
            <a:rPr lang="en-US" sz="1600" b="1" smtClean="0">
              <a:solidFill>
                <a:schemeClr val="tx1"/>
              </a:solidFill>
            </a:rPr>
            <a:t>Wind</a:t>
          </a:r>
          <a:endParaRPr lang="en-US" sz="1600" b="1">
            <a:solidFill>
              <a:schemeClr val="tx1"/>
            </a:solidFill>
          </a:endParaRPr>
        </a:p>
      </dgm:t>
    </dgm:pt>
    <dgm:pt modelId="{E6853D42-E9C5-1A4E-B196-79123330F3A0}" type="parTrans" cxnId="{C0DACCC1-C485-AC4A-8DE6-4C270FFFF455}">
      <dgm:prSet/>
      <dgm:spPr/>
      <dgm:t>
        <a:bodyPr/>
        <a:lstStyle/>
        <a:p>
          <a:endParaRPr lang="en-US" sz="3600" b="1">
            <a:solidFill>
              <a:schemeClr val="tx1"/>
            </a:solidFill>
          </a:endParaRPr>
        </a:p>
      </dgm:t>
    </dgm:pt>
    <dgm:pt modelId="{568D35A6-3576-AF40-8EAF-5DB709890A8D}" type="sibTrans" cxnId="{C0DACCC1-C485-AC4A-8DE6-4C270FFFF455}">
      <dgm:prSet/>
      <dgm:spPr/>
      <dgm:t>
        <a:bodyPr/>
        <a:lstStyle/>
        <a:p>
          <a:endParaRPr lang="en-US" sz="2000" b="1">
            <a:solidFill>
              <a:schemeClr val="tx1"/>
            </a:solidFill>
          </a:endParaRPr>
        </a:p>
      </dgm:t>
    </dgm:pt>
    <dgm:pt modelId="{FFFBC67F-0B4F-EB41-89D6-C061938CC7A1}">
      <dgm:prSet phldrT="[Text]" custT="1"/>
      <dgm:spPr/>
      <dgm:t>
        <a:bodyPr/>
        <a:lstStyle/>
        <a:p>
          <a:r>
            <a:rPr lang="en-US" sz="1600" b="1" smtClean="0">
              <a:solidFill>
                <a:schemeClr val="tx1"/>
              </a:solidFill>
            </a:rPr>
            <a:t>Solar PV</a:t>
          </a:r>
          <a:endParaRPr lang="en-US" sz="1600" b="1">
            <a:solidFill>
              <a:schemeClr val="tx1"/>
            </a:solidFill>
          </a:endParaRPr>
        </a:p>
      </dgm:t>
    </dgm:pt>
    <dgm:pt modelId="{F28B8670-2576-E743-BAD0-0C11807B39D2}" type="parTrans" cxnId="{19B903E8-4187-1744-8FAC-FE0F640DFB75}">
      <dgm:prSet/>
      <dgm:spPr/>
      <dgm:t>
        <a:bodyPr/>
        <a:lstStyle/>
        <a:p>
          <a:endParaRPr lang="en-US" sz="3600" b="1">
            <a:solidFill>
              <a:schemeClr val="tx1"/>
            </a:solidFill>
          </a:endParaRPr>
        </a:p>
      </dgm:t>
    </dgm:pt>
    <dgm:pt modelId="{3575F7D3-6F10-5141-9530-119192532046}" type="sibTrans" cxnId="{19B903E8-4187-1744-8FAC-FE0F640DFB75}">
      <dgm:prSet/>
      <dgm:spPr/>
      <dgm:t>
        <a:bodyPr/>
        <a:lstStyle/>
        <a:p>
          <a:endParaRPr lang="en-US" sz="2000" b="1">
            <a:solidFill>
              <a:schemeClr val="tx1"/>
            </a:solidFill>
          </a:endParaRPr>
        </a:p>
      </dgm:t>
    </dgm:pt>
    <dgm:pt modelId="{C8B7BAE0-32E8-854B-96C2-E9DAA89B84B8}">
      <dgm:prSet phldrT="[Text]" custT="1"/>
      <dgm:spPr/>
      <dgm:t>
        <a:bodyPr/>
        <a:lstStyle/>
        <a:p>
          <a:r>
            <a:rPr lang="en-US" sz="1600" b="1" smtClean="0">
              <a:solidFill>
                <a:schemeClr val="tx1"/>
              </a:solidFill>
            </a:rPr>
            <a:t>Other</a:t>
          </a:r>
          <a:endParaRPr lang="en-US" sz="1600" b="1">
            <a:solidFill>
              <a:schemeClr val="tx1"/>
            </a:solidFill>
          </a:endParaRPr>
        </a:p>
      </dgm:t>
    </dgm:pt>
    <dgm:pt modelId="{7C6445DB-8B98-7A4E-AA24-C796E7E905A1}" type="parTrans" cxnId="{180C6A8B-CC90-2C41-B4F7-65614E567F5F}">
      <dgm:prSet/>
      <dgm:spPr/>
      <dgm:t>
        <a:bodyPr/>
        <a:lstStyle/>
        <a:p>
          <a:endParaRPr lang="en-US" sz="3600" b="1">
            <a:solidFill>
              <a:schemeClr val="tx1"/>
            </a:solidFill>
          </a:endParaRPr>
        </a:p>
      </dgm:t>
    </dgm:pt>
    <dgm:pt modelId="{231ABE47-53AE-5542-8D03-A8786E3B7B7D}" type="sibTrans" cxnId="{180C6A8B-CC90-2C41-B4F7-65614E567F5F}">
      <dgm:prSet/>
      <dgm:spPr/>
      <dgm:t>
        <a:bodyPr/>
        <a:lstStyle/>
        <a:p>
          <a:endParaRPr lang="en-US" sz="2000" b="1">
            <a:solidFill>
              <a:schemeClr val="tx1"/>
            </a:solidFill>
          </a:endParaRPr>
        </a:p>
      </dgm:t>
    </dgm:pt>
    <dgm:pt modelId="{D3160EA3-3F18-6641-8191-5491DD03688F}">
      <dgm:prSet phldrT="[Text]" custT="1"/>
      <dgm:spPr/>
      <dgm:t>
        <a:bodyPr/>
        <a:lstStyle/>
        <a:p>
          <a:r>
            <a:rPr lang="en-US" sz="1050" b="1" smtClean="0">
              <a:solidFill>
                <a:schemeClr val="tx1"/>
              </a:solidFill>
            </a:rPr>
            <a:t>Bus</a:t>
          </a:r>
          <a:endParaRPr lang="en-US" sz="1050" b="1">
            <a:solidFill>
              <a:schemeClr val="tx1"/>
            </a:solidFill>
          </a:endParaRPr>
        </a:p>
      </dgm:t>
    </dgm:pt>
    <dgm:pt modelId="{2CD63FD7-B784-C24B-953F-AE19A68DAAD3}" type="parTrans" cxnId="{4EA7A275-FBE4-934E-B01B-66BACC5B53FC}">
      <dgm:prSet/>
      <dgm:spPr/>
      <dgm:t>
        <a:bodyPr/>
        <a:lstStyle/>
        <a:p>
          <a:endParaRPr lang="en-US" sz="1800">
            <a:solidFill>
              <a:schemeClr val="tx1"/>
            </a:solidFill>
          </a:endParaRPr>
        </a:p>
      </dgm:t>
    </dgm:pt>
    <dgm:pt modelId="{1EC92FD5-2D0E-4240-9AE3-9F3217873BC6}" type="sibTrans" cxnId="{4EA7A275-FBE4-934E-B01B-66BACC5B53FC}">
      <dgm:prSet/>
      <dgm:spPr/>
      <dgm:t>
        <a:bodyPr/>
        <a:lstStyle/>
        <a:p>
          <a:endParaRPr lang="en-US">
            <a:solidFill>
              <a:schemeClr val="tx1"/>
            </a:solidFill>
          </a:endParaRPr>
        </a:p>
      </dgm:t>
    </dgm:pt>
    <dgm:pt modelId="{1991086E-C4AA-7242-8D42-56441BD29791}">
      <dgm:prSet phldrT="[Text]" custT="1"/>
      <dgm:spPr/>
      <dgm:t>
        <a:bodyPr/>
        <a:lstStyle/>
        <a:p>
          <a:r>
            <a:rPr lang="en-US" sz="1050" b="1" smtClean="0">
              <a:solidFill>
                <a:schemeClr val="tx1"/>
              </a:solidFill>
            </a:rPr>
            <a:t>Rail</a:t>
          </a:r>
          <a:endParaRPr lang="en-US" sz="1050" b="1">
            <a:solidFill>
              <a:schemeClr val="tx1"/>
            </a:solidFill>
          </a:endParaRPr>
        </a:p>
      </dgm:t>
    </dgm:pt>
    <dgm:pt modelId="{C1957542-722D-B946-BE31-6BB5EF145D91}" type="parTrans" cxnId="{D3F8410A-4304-1748-BA7D-073D2945EC82}">
      <dgm:prSet/>
      <dgm:spPr/>
      <dgm:t>
        <a:bodyPr/>
        <a:lstStyle/>
        <a:p>
          <a:endParaRPr lang="en-US" sz="1800">
            <a:solidFill>
              <a:schemeClr val="tx1"/>
            </a:solidFill>
          </a:endParaRPr>
        </a:p>
      </dgm:t>
    </dgm:pt>
    <dgm:pt modelId="{73BF6E6C-CD41-5540-862E-3B5677103F6C}" type="sibTrans" cxnId="{D3F8410A-4304-1748-BA7D-073D2945EC82}">
      <dgm:prSet/>
      <dgm:spPr/>
      <dgm:t>
        <a:bodyPr/>
        <a:lstStyle/>
        <a:p>
          <a:endParaRPr lang="en-US">
            <a:solidFill>
              <a:schemeClr val="tx1"/>
            </a:solidFill>
          </a:endParaRPr>
        </a:p>
      </dgm:t>
    </dgm:pt>
    <dgm:pt modelId="{A69420EC-554F-164D-AC13-4724770D9592}">
      <dgm:prSet phldrT="[Text]" custT="1"/>
      <dgm:spPr/>
      <dgm:t>
        <a:bodyPr/>
        <a:lstStyle/>
        <a:p>
          <a:r>
            <a:rPr lang="en-US" sz="1600" b="1" smtClean="0">
              <a:solidFill>
                <a:schemeClr val="tx1"/>
              </a:solidFill>
            </a:rPr>
            <a:t>EVs</a:t>
          </a:r>
          <a:endParaRPr lang="en-US" sz="1600" b="1">
            <a:solidFill>
              <a:schemeClr val="tx1"/>
            </a:solidFill>
          </a:endParaRPr>
        </a:p>
      </dgm:t>
    </dgm:pt>
    <dgm:pt modelId="{9F145D28-069F-F449-9416-0A0154A6D951}" type="parTrans" cxnId="{C6FE7534-B0A4-5848-AA72-C24550BC7569}">
      <dgm:prSet/>
      <dgm:spPr/>
      <dgm:t>
        <a:bodyPr/>
        <a:lstStyle/>
        <a:p>
          <a:endParaRPr lang="en-US" sz="3200">
            <a:solidFill>
              <a:schemeClr val="tx1"/>
            </a:solidFill>
          </a:endParaRPr>
        </a:p>
      </dgm:t>
    </dgm:pt>
    <dgm:pt modelId="{ED9E55D0-065B-7E42-8CD4-91CF670F73AC}" type="sibTrans" cxnId="{C6FE7534-B0A4-5848-AA72-C24550BC7569}">
      <dgm:prSet/>
      <dgm:spPr/>
      <dgm:t>
        <a:bodyPr/>
        <a:lstStyle/>
        <a:p>
          <a:endParaRPr lang="en-US">
            <a:solidFill>
              <a:schemeClr val="tx1"/>
            </a:solidFill>
          </a:endParaRPr>
        </a:p>
      </dgm:t>
    </dgm:pt>
    <dgm:pt modelId="{27663E42-DD32-5042-916A-0F76683CA9F5}">
      <dgm:prSet phldrT="[Text]" custT="1"/>
      <dgm:spPr/>
      <dgm:t>
        <a:bodyPr/>
        <a:lstStyle/>
        <a:p>
          <a:r>
            <a:rPr lang="en-US" sz="1050" b="1" smtClean="0">
              <a:solidFill>
                <a:schemeClr val="tx1"/>
              </a:solidFill>
            </a:rPr>
            <a:t>CNG, Propane</a:t>
          </a:r>
          <a:endParaRPr lang="en-US" sz="1050" b="1">
            <a:solidFill>
              <a:schemeClr val="tx1"/>
            </a:solidFill>
          </a:endParaRPr>
        </a:p>
      </dgm:t>
    </dgm:pt>
    <dgm:pt modelId="{8FE7E06D-B9C9-704D-88F9-89D10E47D2DD}" type="parTrans" cxnId="{C0F44105-ED17-B14E-A9FE-5D4B9393B28F}">
      <dgm:prSet/>
      <dgm:spPr/>
      <dgm:t>
        <a:bodyPr/>
        <a:lstStyle/>
        <a:p>
          <a:endParaRPr lang="en-US" sz="3200">
            <a:solidFill>
              <a:schemeClr val="tx1"/>
            </a:solidFill>
          </a:endParaRPr>
        </a:p>
      </dgm:t>
    </dgm:pt>
    <dgm:pt modelId="{DEDE25A2-A57E-DB46-B291-B132D36630D0}" type="sibTrans" cxnId="{C0F44105-ED17-B14E-A9FE-5D4B9393B28F}">
      <dgm:prSet/>
      <dgm:spPr/>
      <dgm:t>
        <a:bodyPr/>
        <a:lstStyle/>
        <a:p>
          <a:endParaRPr lang="en-US">
            <a:solidFill>
              <a:schemeClr val="tx1"/>
            </a:solidFill>
          </a:endParaRPr>
        </a:p>
      </dgm:t>
    </dgm:pt>
    <dgm:pt modelId="{18E2D840-6404-F24D-B0D7-E82440A4253E}">
      <dgm:prSet phldrT="[Text]" custT="1"/>
      <dgm:spPr/>
      <dgm:t>
        <a:bodyPr/>
        <a:lstStyle/>
        <a:p>
          <a:r>
            <a:rPr lang="en-US" sz="1050" b="1" smtClean="0">
              <a:solidFill>
                <a:schemeClr val="tx1"/>
              </a:solidFill>
            </a:rPr>
            <a:t>Biofuels</a:t>
          </a:r>
          <a:endParaRPr lang="en-US" sz="1050" b="1">
            <a:solidFill>
              <a:schemeClr val="tx1"/>
            </a:solidFill>
          </a:endParaRPr>
        </a:p>
      </dgm:t>
    </dgm:pt>
    <dgm:pt modelId="{85B99F91-0C3A-BD4D-AFDE-092F893D5C3D}" type="parTrans" cxnId="{9412593C-CEE1-EB41-81D7-3599DF47B1C7}">
      <dgm:prSet/>
      <dgm:spPr/>
      <dgm:t>
        <a:bodyPr/>
        <a:lstStyle/>
        <a:p>
          <a:endParaRPr lang="en-US" sz="3200">
            <a:solidFill>
              <a:schemeClr val="tx1"/>
            </a:solidFill>
          </a:endParaRPr>
        </a:p>
      </dgm:t>
    </dgm:pt>
    <dgm:pt modelId="{AE9F0AE6-BE8A-BD4B-8518-77EBB636705F}" type="sibTrans" cxnId="{9412593C-CEE1-EB41-81D7-3599DF47B1C7}">
      <dgm:prSet/>
      <dgm:spPr/>
      <dgm:t>
        <a:bodyPr/>
        <a:lstStyle/>
        <a:p>
          <a:endParaRPr lang="en-US">
            <a:solidFill>
              <a:schemeClr val="tx1"/>
            </a:solidFill>
          </a:endParaRPr>
        </a:p>
      </dgm:t>
    </dgm:pt>
    <dgm:pt modelId="{EC23A854-2AD7-2948-8EA3-C9811CFA5870}">
      <dgm:prSet phldrT="[Text]" custT="1"/>
      <dgm:spPr/>
      <dgm:t>
        <a:bodyPr/>
        <a:lstStyle/>
        <a:p>
          <a:r>
            <a:rPr lang="en-US" sz="1050" b="1" smtClean="0">
              <a:solidFill>
                <a:schemeClr val="tx1"/>
              </a:solidFill>
            </a:rPr>
            <a:t>Bike / Walk</a:t>
          </a:r>
          <a:endParaRPr lang="en-US" sz="1050" b="1">
            <a:solidFill>
              <a:schemeClr val="tx1"/>
            </a:solidFill>
          </a:endParaRPr>
        </a:p>
      </dgm:t>
    </dgm:pt>
    <dgm:pt modelId="{27BA6DB8-0C53-F148-836D-B0688BFB83A4}" type="parTrans" cxnId="{C6880C80-8A89-554D-A936-D440C19A2B0B}">
      <dgm:prSet/>
      <dgm:spPr/>
      <dgm:t>
        <a:bodyPr/>
        <a:lstStyle/>
        <a:p>
          <a:endParaRPr lang="en-US" sz="1800">
            <a:solidFill>
              <a:schemeClr val="tx1"/>
            </a:solidFill>
          </a:endParaRPr>
        </a:p>
      </dgm:t>
    </dgm:pt>
    <dgm:pt modelId="{249B9CBE-414D-E34A-B16A-6BB1AB4BB78C}" type="sibTrans" cxnId="{C6880C80-8A89-554D-A936-D440C19A2B0B}">
      <dgm:prSet/>
      <dgm:spPr/>
      <dgm:t>
        <a:bodyPr/>
        <a:lstStyle/>
        <a:p>
          <a:endParaRPr lang="en-US">
            <a:solidFill>
              <a:schemeClr val="tx1"/>
            </a:solidFill>
          </a:endParaRPr>
        </a:p>
      </dgm:t>
    </dgm:pt>
    <dgm:pt modelId="{A5838E24-92CC-9947-8A37-885093E978D7}">
      <dgm:prSet phldrT="[Text]" custT="1"/>
      <dgm:spPr/>
      <dgm:t>
        <a:bodyPr/>
        <a:lstStyle/>
        <a:p>
          <a:r>
            <a:rPr lang="en-US" sz="1600" b="1" smtClean="0">
              <a:solidFill>
                <a:schemeClr val="tx1"/>
              </a:solidFill>
            </a:rPr>
            <a:t>Residential Solar</a:t>
          </a:r>
          <a:endParaRPr lang="en-US" sz="1600" b="1">
            <a:solidFill>
              <a:schemeClr val="tx1"/>
            </a:solidFill>
          </a:endParaRPr>
        </a:p>
      </dgm:t>
    </dgm:pt>
    <dgm:pt modelId="{2A807172-835B-5040-B43C-94CB4A54E589}" type="parTrans" cxnId="{AFF61972-B1C4-5848-9500-DED90DE73298}">
      <dgm:prSet/>
      <dgm:spPr/>
      <dgm:t>
        <a:bodyPr/>
        <a:lstStyle/>
        <a:p>
          <a:endParaRPr lang="en-US"/>
        </a:p>
      </dgm:t>
    </dgm:pt>
    <dgm:pt modelId="{3C85C504-E6E6-3D48-8EA7-3FD56709F894}" type="sibTrans" cxnId="{AFF61972-B1C4-5848-9500-DED90DE73298}">
      <dgm:prSet/>
      <dgm:spPr/>
      <dgm:t>
        <a:bodyPr/>
        <a:lstStyle/>
        <a:p>
          <a:endParaRPr lang="en-US"/>
        </a:p>
      </dgm:t>
    </dgm:pt>
    <dgm:pt modelId="{BFA16104-0D59-2946-A7C3-D136A07B27F2}">
      <dgm:prSet phldrT="[Text]" custT="1"/>
      <dgm:spPr/>
      <dgm:t>
        <a:bodyPr/>
        <a:lstStyle/>
        <a:p>
          <a:r>
            <a:rPr lang="en-US" sz="1600" b="1" smtClean="0">
              <a:solidFill>
                <a:schemeClr val="tx1"/>
              </a:solidFill>
            </a:rPr>
            <a:t>Residential efficiency</a:t>
          </a:r>
          <a:endParaRPr lang="en-US" sz="1600" b="1">
            <a:solidFill>
              <a:schemeClr val="tx1"/>
            </a:solidFill>
          </a:endParaRPr>
        </a:p>
      </dgm:t>
    </dgm:pt>
    <dgm:pt modelId="{18425621-2718-EC48-9768-6A270E603D29}" type="parTrans" cxnId="{172F700E-7DAD-8443-8379-D3B1F1B6CA23}">
      <dgm:prSet/>
      <dgm:spPr/>
      <dgm:t>
        <a:bodyPr/>
        <a:lstStyle/>
        <a:p>
          <a:endParaRPr lang="en-US"/>
        </a:p>
      </dgm:t>
    </dgm:pt>
    <dgm:pt modelId="{48AA08B5-EBD4-C04D-96D0-8D02F935E0F0}" type="sibTrans" cxnId="{172F700E-7DAD-8443-8379-D3B1F1B6CA23}">
      <dgm:prSet/>
      <dgm:spPr/>
      <dgm:t>
        <a:bodyPr/>
        <a:lstStyle/>
        <a:p>
          <a:endParaRPr lang="en-US"/>
        </a:p>
      </dgm:t>
    </dgm:pt>
    <dgm:pt modelId="{E5869BE4-75B3-4340-8E2F-F000F29A54B4}">
      <dgm:prSet phldrT="[Text]" custT="1"/>
      <dgm:spPr/>
      <dgm:t>
        <a:bodyPr/>
        <a:lstStyle/>
        <a:p>
          <a:r>
            <a:rPr lang="en-US" sz="1600" b="1" smtClean="0">
              <a:solidFill>
                <a:schemeClr val="tx1"/>
              </a:solidFill>
            </a:rPr>
            <a:t>Business efficiency</a:t>
          </a:r>
          <a:endParaRPr lang="en-US" sz="1600" b="1">
            <a:solidFill>
              <a:schemeClr val="tx1"/>
            </a:solidFill>
          </a:endParaRPr>
        </a:p>
      </dgm:t>
    </dgm:pt>
    <dgm:pt modelId="{C1780E6E-085F-5D45-8763-B060DA0A1994}" type="parTrans" cxnId="{CA520933-86BC-E648-A569-E0C0D10BCB51}">
      <dgm:prSet/>
      <dgm:spPr/>
      <dgm:t>
        <a:bodyPr/>
        <a:lstStyle/>
        <a:p>
          <a:endParaRPr lang="en-US"/>
        </a:p>
      </dgm:t>
    </dgm:pt>
    <dgm:pt modelId="{6D1B88C6-BBDD-0142-9872-1E1A60F75062}" type="sibTrans" cxnId="{CA520933-86BC-E648-A569-E0C0D10BCB51}">
      <dgm:prSet/>
      <dgm:spPr/>
      <dgm:t>
        <a:bodyPr/>
        <a:lstStyle/>
        <a:p>
          <a:endParaRPr lang="en-US"/>
        </a:p>
      </dgm:t>
    </dgm:pt>
    <dgm:pt modelId="{38D83605-8DB9-3543-88CD-5AF052691B42}" type="pres">
      <dgm:prSet presAssocID="{AB44F49D-6B74-194D-AA73-AE3C316AF9E7}" presName="hierChild1" presStyleCnt="0">
        <dgm:presLayoutVars>
          <dgm:orgChart val="1"/>
          <dgm:chPref val="1"/>
          <dgm:dir/>
          <dgm:animOne val="branch"/>
          <dgm:animLvl val="lvl"/>
          <dgm:resizeHandles/>
        </dgm:presLayoutVars>
      </dgm:prSet>
      <dgm:spPr/>
      <dgm:t>
        <a:bodyPr/>
        <a:lstStyle/>
        <a:p>
          <a:endParaRPr lang="en-US"/>
        </a:p>
      </dgm:t>
    </dgm:pt>
    <dgm:pt modelId="{4378F5AB-9A7B-A143-B9F0-5F5520869D97}" type="pres">
      <dgm:prSet presAssocID="{0DFBCF30-D164-FE41-9C8F-E4703D2DB6BE}" presName="hierRoot1" presStyleCnt="0">
        <dgm:presLayoutVars>
          <dgm:hierBranch val="init"/>
        </dgm:presLayoutVars>
      </dgm:prSet>
      <dgm:spPr/>
    </dgm:pt>
    <dgm:pt modelId="{DC749BE6-70F3-9B4E-B449-56F70DEA3A80}" type="pres">
      <dgm:prSet presAssocID="{0DFBCF30-D164-FE41-9C8F-E4703D2DB6BE}" presName="rootComposite1" presStyleCnt="0"/>
      <dgm:spPr/>
    </dgm:pt>
    <dgm:pt modelId="{CBF41484-BAFE-344F-9BEC-94DFD654CBB2}" type="pres">
      <dgm:prSet presAssocID="{0DFBCF30-D164-FE41-9C8F-E4703D2DB6BE}" presName="rootText1" presStyleLbl="node0" presStyleIdx="0" presStyleCnt="1" custScaleX="137633" custScaleY="397754">
        <dgm:presLayoutVars>
          <dgm:chPref val="3"/>
        </dgm:presLayoutVars>
      </dgm:prSet>
      <dgm:spPr/>
      <dgm:t>
        <a:bodyPr/>
        <a:lstStyle/>
        <a:p>
          <a:endParaRPr lang="en-US"/>
        </a:p>
      </dgm:t>
    </dgm:pt>
    <dgm:pt modelId="{EF00E510-F729-6A49-8353-76A96E498CA1}" type="pres">
      <dgm:prSet presAssocID="{0DFBCF30-D164-FE41-9C8F-E4703D2DB6BE}" presName="rootConnector1" presStyleLbl="node1" presStyleIdx="0" presStyleCnt="0"/>
      <dgm:spPr/>
      <dgm:t>
        <a:bodyPr/>
        <a:lstStyle/>
        <a:p>
          <a:endParaRPr lang="en-US"/>
        </a:p>
      </dgm:t>
    </dgm:pt>
    <dgm:pt modelId="{31349639-9404-0A4C-8E40-710B78A36832}" type="pres">
      <dgm:prSet presAssocID="{0DFBCF30-D164-FE41-9C8F-E4703D2DB6BE}" presName="hierChild2" presStyleCnt="0"/>
      <dgm:spPr/>
    </dgm:pt>
    <dgm:pt modelId="{1807CD1C-CF3B-894D-8A3B-E002762F5C2E}" type="pres">
      <dgm:prSet presAssocID="{A9338A08-2F58-AB41-8A89-66FCF724FC90}" presName="Name64" presStyleLbl="parChTrans1D2" presStyleIdx="0" presStyleCnt="3"/>
      <dgm:spPr/>
      <dgm:t>
        <a:bodyPr/>
        <a:lstStyle/>
        <a:p>
          <a:endParaRPr lang="en-US"/>
        </a:p>
      </dgm:t>
    </dgm:pt>
    <dgm:pt modelId="{F62A53DB-6BF9-7340-8E96-532AB75BFFBE}" type="pres">
      <dgm:prSet presAssocID="{17C5C9B5-AE40-D94B-8D39-E1EB6D9B1A17}" presName="hierRoot2" presStyleCnt="0">
        <dgm:presLayoutVars>
          <dgm:hierBranch val="init"/>
        </dgm:presLayoutVars>
      </dgm:prSet>
      <dgm:spPr/>
      <dgm:t>
        <a:bodyPr/>
        <a:lstStyle/>
        <a:p>
          <a:endParaRPr lang="en-US"/>
        </a:p>
      </dgm:t>
    </dgm:pt>
    <dgm:pt modelId="{DDB37303-4C7D-6B40-B808-F1ECDE74C64B}" type="pres">
      <dgm:prSet presAssocID="{17C5C9B5-AE40-D94B-8D39-E1EB6D9B1A17}" presName="rootComposite" presStyleCnt="0"/>
      <dgm:spPr/>
      <dgm:t>
        <a:bodyPr/>
        <a:lstStyle/>
        <a:p>
          <a:endParaRPr lang="en-US"/>
        </a:p>
      </dgm:t>
    </dgm:pt>
    <dgm:pt modelId="{AC4FA340-4A09-0D41-B3DB-06EB59A5EEEA}" type="pres">
      <dgm:prSet presAssocID="{17C5C9B5-AE40-D94B-8D39-E1EB6D9B1A17}" presName="rootText" presStyleLbl="node2" presStyleIdx="0" presStyleCnt="3" custScaleX="187094" custScaleY="272995">
        <dgm:presLayoutVars>
          <dgm:chPref val="3"/>
        </dgm:presLayoutVars>
      </dgm:prSet>
      <dgm:spPr/>
      <dgm:t>
        <a:bodyPr/>
        <a:lstStyle/>
        <a:p>
          <a:endParaRPr lang="en-US"/>
        </a:p>
      </dgm:t>
    </dgm:pt>
    <dgm:pt modelId="{7FD353F8-95CA-E249-853B-8E6F679C2304}" type="pres">
      <dgm:prSet presAssocID="{17C5C9B5-AE40-D94B-8D39-E1EB6D9B1A17}" presName="rootConnector" presStyleLbl="node2" presStyleIdx="0" presStyleCnt="3"/>
      <dgm:spPr/>
      <dgm:t>
        <a:bodyPr/>
        <a:lstStyle/>
        <a:p>
          <a:endParaRPr lang="en-US"/>
        </a:p>
      </dgm:t>
    </dgm:pt>
    <dgm:pt modelId="{4779CFAD-D00C-B943-80D0-37B6228F6D94}" type="pres">
      <dgm:prSet presAssocID="{17C5C9B5-AE40-D94B-8D39-E1EB6D9B1A17}" presName="hierChild4" presStyleCnt="0"/>
      <dgm:spPr/>
      <dgm:t>
        <a:bodyPr/>
        <a:lstStyle/>
        <a:p>
          <a:endParaRPr lang="en-US"/>
        </a:p>
      </dgm:t>
    </dgm:pt>
    <dgm:pt modelId="{9F6D5CC7-1F86-1E40-8924-E4113FA1C353}" type="pres">
      <dgm:prSet presAssocID="{E6853D42-E9C5-1A4E-B196-79123330F3A0}" presName="Name64" presStyleLbl="parChTrans1D3" presStyleIdx="0" presStyleCnt="7"/>
      <dgm:spPr/>
      <dgm:t>
        <a:bodyPr/>
        <a:lstStyle/>
        <a:p>
          <a:endParaRPr lang="en-US"/>
        </a:p>
      </dgm:t>
    </dgm:pt>
    <dgm:pt modelId="{6BB89409-B872-7144-A772-10F3ECF9BBD3}" type="pres">
      <dgm:prSet presAssocID="{4F56FA83-E85F-8E4B-80A5-49539336807A}" presName="hierRoot2" presStyleCnt="0">
        <dgm:presLayoutVars>
          <dgm:hierBranch val="init"/>
        </dgm:presLayoutVars>
      </dgm:prSet>
      <dgm:spPr/>
      <dgm:t>
        <a:bodyPr/>
        <a:lstStyle/>
        <a:p>
          <a:endParaRPr lang="en-US"/>
        </a:p>
      </dgm:t>
    </dgm:pt>
    <dgm:pt modelId="{26895857-CCD6-6242-B0C2-BB917CCAD0E9}" type="pres">
      <dgm:prSet presAssocID="{4F56FA83-E85F-8E4B-80A5-49539336807A}" presName="rootComposite" presStyleCnt="0"/>
      <dgm:spPr/>
      <dgm:t>
        <a:bodyPr/>
        <a:lstStyle/>
        <a:p>
          <a:endParaRPr lang="en-US"/>
        </a:p>
      </dgm:t>
    </dgm:pt>
    <dgm:pt modelId="{563C696F-C6AB-244F-A37E-B2FC289661BE}" type="pres">
      <dgm:prSet presAssocID="{4F56FA83-E85F-8E4B-80A5-49539336807A}" presName="rootText" presStyleLbl="node3" presStyleIdx="0" presStyleCnt="7">
        <dgm:presLayoutVars>
          <dgm:chPref val="3"/>
        </dgm:presLayoutVars>
      </dgm:prSet>
      <dgm:spPr/>
      <dgm:t>
        <a:bodyPr/>
        <a:lstStyle/>
        <a:p>
          <a:endParaRPr lang="en-US"/>
        </a:p>
      </dgm:t>
    </dgm:pt>
    <dgm:pt modelId="{CFB9D5EA-7265-2E44-B0FD-26CB0D42B23B}" type="pres">
      <dgm:prSet presAssocID="{4F56FA83-E85F-8E4B-80A5-49539336807A}" presName="rootConnector" presStyleLbl="node3" presStyleIdx="0" presStyleCnt="7"/>
      <dgm:spPr/>
      <dgm:t>
        <a:bodyPr/>
        <a:lstStyle/>
        <a:p>
          <a:endParaRPr lang="en-US"/>
        </a:p>
      </dgm:t>
    </dgm:pt>
    <dgm:pt modelId="{6979E874-CC0A-6645-B4FE-0CFF06270E55}" type="pres">
      <dgm:prSet presAssocID="{4F56FA83-E85F-8E4B-80A5-49539336807A}" presName="hierChild4" presStyleCnt="0"/>
      <dgm:spPr/>
      <dgm:t>
        <a:bodyPr/>
        <a:lstStyle/>
        <a:p>
          <a:endParaRPr lang="en-US"/>
        </a:p>
      </dgm:t>
    </dgm:pt>
    <dgm:pt modelId="{DCEABA4D-62D4-6D4F-B2FB-3A3A918AC50F}" type="pres">
      <dgm:prSet presAssocID="{4F56FA83-E85F-8E4B-80A5-49539336807A}" presName="hierChild5" presStyleCnt="0"/>
      <dgm:spPr/>
      <dgm:t>
        <a:bodyPr/>
        <a:lstStyle/>
        <a:p>
          <a:endParaRPr lang="en-US"/>
        </a:p>
      </dgm:t>
    </dgm:pt>
    <dgm:pt modelId="{32CE7FC8-68A0-BA47-91A7-263B08352E01}" type="pres">
      <dgm:prSet presAssocID="{F28B8670-2576-E743-BAD0-0C11807B39D2}" presName="Name64" presStyleLbl="parChTrans1D3" presStyleIdx="1" presStyleCnt="7"/>
      <dgm:spPr/>
      <dgm:t>
        <a:bodyPr/>
        <a:lstStyle/>
        <a:p>
          <a:endParaRPr lang="en-US"/>
        </a:p>
      </dgm:t>
    </dgm:pt>
    <dgm:pt modelId="{8A7103CD-14BD-7644-9C58-A8296F4D075A}" type="pres">
      <dgm:prSet presAssocID="{FFFBC67F-0B4F-EB41-89D6-C061938CC7A1}" presName="hierRoot2" presStyleCnt="0">
        <dgm:presLayoutVars>
          <dgm:hierBranch val="init"/>
        </dgm:presLayoutVars>
      </dgm:prSet>
      <dgm:spPr/>
      <dgm:t>
        <a:bodyPr/>
        <a:lstStyle/>
        <a:p>
          <a:endParaRPr lang="en-US"/>
        </a:p>
      </dgm:t>
    </dgm:pt>
    <dgm:pt modelId="{23E348BC-3DC9-F94B-ABAB-ACFA05828261}" type="pres">
      <dgm:prSet presAssocID="{FFFBC67F-0B4F-EB41-89D6-C061938CC7A1}" presName="rootComposite" presStyleCnt="0"/>
      <dgm:spPr/>
      <dgm:t>
        <a:bodyPr/>
        <a:lstStyle/>
        <a:p>
          <a:endParaRPr lang="en-US"/>
        </a:p>
      </dgm:t>
    </dgm:pt>
    <dgm:pt modelId="{CED440D3-9AB5-B94C-8910-50B2BAABAF9D}" type="pres">
      <dgm:prSet presAssocID="{FFFBC67F-0B4F-EB41-89D6-C061938CC7A1}" presName="rootText" presStyleLbl="node3" presStyleIdx="1" presStyleCnt="7" custScaleX="130119" custScaleY="91201">
        <dgm:presLayoutVars>
          <dgm:chPref val="3"/>
        </dgm:presLayoutVars>
      </dgm:prSet>
      <dgm:spPr/>
      <dgm:t>
        <a:bodyPr/>
        <a:lstStyle/>
        <a:p>
          <a:endParaRPr lang="en-US"/>
        </a:p>
      </dgm:t>
    </dgm:pt>
    <dgm:pt modelId="{B2C600AE-7142-6345-9A7C-E35C32FE81B8}" type="pres">
      <dgm:prSet presAssocID="{FFFBC67F-0B4F-EB41-89D6-C061938CC7A1}" presName="rootConnector" presStyleLbl="node3" presStyleIdx="1" presStyleCnt="7"/>
      <dgm:spPr/>
      <dgm:t>
        <a:bodyPr/>
        <a:lstStyle/>
        <a:p>
          <a:endParaRPr lang="en-US"/>
        </a:p>
      </dgm:t>
    </dgm:pt>
    <dgm:pt modelId="{CB170BC7-B4E2-7445-877E-0EDE8BEB694C}" type="pres">
      <dgm:prSet presAssocID="{FFFBC67F-0B4F-EB41-89D6-C061938CC7A1}" presName="hierChild4" presStyleCnt="0"/>
      <dgm:spPr/>
      <dgm:t>
        <a:bodyPr/>
        <a:lstStyle/>
        <a:p>
          <a:endParaRPr lang="en-US"/>
        </a:p>
      </dgm:t>
    </dgm:pt>
    <dgm:pt modelId="{A621ACA7-7EC8-7D41-B8EF-95AD9AD78EE1}" type="pres">
      <dgm:prSet presAssocID="{2A807172-835B-5040-B43C-94CB4A54E589}" presName="Name64" presStyleLbl="parChTrans1D4" presStyleIdx="0" presStyleCnt="7"/>
      <dgm:spPr/>
      <dgm:t>
        <a:bodyPr/>
        <a:lstStyle/>
        <a:p>
          <a:endParaRPr lang="en-US"/>
        </a:p>
      </dgm:t>
    </dgm:pt>
    <dgm:pt modelId="{1C78D8A1-917B-D147-99FE-F73834266057}" type="pres">
      <dgm:prSet presAssocID="{A5838E24-92CC-9947-8A37-885093E978D7}" presName="hierRoot2" presStyleCnt="0">
        <dgm:presLayoutVars>
          <dgm:hierBranch val="init"/>
        </dgm:presLayoutVars>
      </dgm:prSet>
      <dgm:spPr/>
    </dgm:pt>
    <dgm:pt modelId="{7F1B9CBF-3C7E-B34B-AA95-434D8D2486F9}" type="pres">
      <dgm:prSet presAssocID="{A5838E24-92CC-9947-8A37-885093E978D7}" presName="rootComposite" presStyleCnt="0"/>
      <dgm:spPr/>
    </dgm:pt>
    <dgm:pt modelId="{3C4B1EF5-CB50-B745-9BEC-5E4231D0ABB6}" type="pres">
      <dgm:prSet presAssocID="{A5838E24-92CC-9947-8A37-885093E978D7}" presName="rootText" presStyleLbl="node4" presStyleIdx="0" presStyleCnt="7" custScaleX="101896" custScaleY="182805">
        <dgm:presLayoutVars>
          <dgm:chPref val="3"/>
        </dgm:presLayoutVars>
      </dgm:prSet>
      <dgm:spPr/>
      <dgm:t>
        <a:bodyPr/>
        <a:lstStyle/>
        <a:p>
          <a:endParaRPr lang="en-US"/>
        </a:p>
      </dgm:t>
    </dgm:pt>
    <dgm:pt modelId="{35A941B6-6532-884D-8470-02E1974900DE}" type="pres">
      <dgm:prSet presAssocID="{A5838E24-92CC-9947-8A37-885093E978D7}" presName="rootConnector" presStyleLbl="node4" presStyleIdx="0" presStyleCnt="7"/>
      <dgm:spPr/>
      <dgm:t>
        <a:bodyPr/>
        <a:lstStyle/>
        <a:p>
          <a:endParaRPr lang="en-US"/>
        </a:p>
      </dgm:t>
    </dgm:pt>
    <dgm:pt modelId="{16E74E06-71D5-7E42-841D-6F2820FBBBCB}" type="pres">
      <dgm:prSet presAssocID="{A5838E24-92CC-9947-8A37-885093E978D7}" presName="hierChild4" presStyleCnt="0"/>
      <dgm:spPr/>
    </dgm:pt>
    <dgm:pt modelId="{C345D646-45D1-0240-9B95-311077AC7518}" type="pres">
      <dgm:prSet presAssocID="{A5838E24-92CC-9947-8A37-885093E978D7}" presName="hierChild5" presStyleCnt="0"/>
      <dgm:spPr/>
    </dgm:pt>
    <dgm:pt modelId="{A6B75059-799B-804F-A1AB-48280CF9D616}" type="pres">
      <dgm:prSet presAssocID="{FFFBC67F-0B4F-EB41-89D6-C061938CC7A1}" presName="hierChild5" presStyleCnt="0"/>
      <dgm:spPr/>
      <dgm:t>
        <a:bodyPr/>
        <a:lstStyle/>
        <a:p>
          <a:endParaRPr lang="en-US"/>
        </a:p>
      </dgm:t>
    </dgm:pt>
    <dgm:pt modelId="{CA761E39-D410-5549-AE29-5B8F3BFEC1B9}" type="pres">
      <dgm:prSet presAssocID="{7C6445DB-8B98-7A4E-AA24-C796E7E905A1}" presName="Name64" presStyleLbl="parChTrans1D3" presStyleIdx="2" presStyleCnt="7"/>
      <dgm:spPr/>
      <dgm:t>
        <a:bodyPr/>
        <a:lstStyle/>
        <a:p>
          <a:endParaRPr lang="en-US"/>
        </a:p>
      </dgm:t>
    </dgm:pt>
    <dgm:pt modelId="{B382CF1B-FA2A-A64A-94D8-FE49CA7758C9}" type="pres">
      <dgm:prSet presAssocID="{C8B7BAE0-32E8-854B-96C2-E9DAA89B84B8}" presName="hierRoot2" presStyleCnt="0">
        <dgm:presLayoutVars>
          <dgm:hierBranch val="init"/>
        </dgm:presLayoutVars>
      </dgm:prSet>
      <dgm:spPr/>
      <dgm:t>
        <a:bodyPr/>
        <a:lstStyle/>
        <a:p>
          <a:endParaRPr lang="en-US"/>
        </a:p>
      </dgm:t>
    </dgm:pt>
    <dgm:pt modelId="{DC8D6C2E-8AF2-784C-9845-2C7725EF8E47}" type="pres">
      <dgm:prSet presAssocID="{C8B7BAE0-32E8-854B-96C2-E9DAA89B84B8}" presName="rootComposite" presStyleCnt="0"/>
      <dgm:spPr/>
      <dgm:t>
        <a:bodyPr/>
        <a:lstStyle/>
        <a:p>
          <a:endParaRPr lang="en-US"/>
        </a:p>
      </dgm:t>
    </dgm:pt>
    <dgm:pt modelId="{33811400-2908-214F-B45E-06A0F5A25682}" type="pres">
      <dgm:prSet presAssocID="{C8B7BAE0-32E8-854B-96C2-E9DAA89B84B8}" presName="rootText" presStyleLbl="node3" presStyleIdx="2" presStyleCnt="7">
        <dgm:presLayoutVars>
          <dgm:chPref val="3"/>
        </dgm:presLayoutVars>
      </dgm:prSet>
      <dgm:spPr/>
      <dgm:t>
        <a:bodyPr/>
        <a:lstStyle/>
        <a:p>
          <a:endParaRPr lang="en-US"/>
        </a:p>
      </dgm:t>
    </dgm:pt>
    <dgm:pt modelId="{DFF3CAC0-3ACB-0B4E-A482-38A6AE83750E}" type="pres">
      <dgm:prSet presAssocID="{C8B7BAE0-32E8-854B-96C2-E9DAA89B84B8}" presName="rootConnector" presStyleLbl="node3" presStyleIdx="2" presStyleCnt="7"/>
      <dgm:spPr/>
      <dgm:t>
        <a:bodyPr/>
        <a:lstStyle/>
        <a:p>
          <a:endParaRPr lang="en-US"/>
        </a:p>
      </dgm:t>
    </dgm:pt>
    <dgm:pt modelId="{B8103BB1-A453-514F-B412-C67F4F798517}" type="pres">
      <dgm:prSet presAssocID="{C8B7BAE0-32E8-854B-96C2-E9DAA89B84B8}" presName="hierChild4" presStyleCnt="0"/>
      <dgm:spPr/>
      <dgm:t>
        <a:bodyPr/>
        <a:lstStyle/>
        <a:p>
          <a:endParaRPr lang="en-US"/>
        </a:p>
      </dgm:t>
    </dgm:pt>
    <dgm:pt modelId="{04AC7183-BC88-3E4A-BAAD-EAE4B860C289}" type="pres">
      <dgm:prSet presAssocID="{C8B7BAE0-32E8-854B-96C2-E9DAA89B84B8}" presName="hierChild5" presStyleCnt="0"/>
      <dgm:spPr/>
      <dgm:t>
        <a:bodyPr/>
        <a:lstStyle/>
        <a:p>
          <a:endParaRPr lang="en-US"/>
        </a:p>
      </dgm:t>
    </dgm:pt>
    <dgm:pt modelId="{2D8A6837-62B0-FE4D-812C-15319A2460DF}" type="pres">
      <dgm:prSet presAssocID="{17C5C9B5-AE40-D94B-8D39-E1EB6D9B1A17}" presName="hierChild5" presStyleCnt="0"/>
      <dgm:spPr/>
      <dgm:t>
        <a:bodyPr/>
        <a:lstStyle/>
        <a:p>
          <a:endParaRPr lang="en-US"/>
        </a:p>
      </dgm:t>
    </dgm:pt>
    <dgm:pt modelId="{7C7684ED-FE2F-B84F-9641-5712E0959181}" type="pres">
      <dgm:prSet presAssocID="{64403C2A-7AB3-7A44-AEFA-1F7A508D37D4}" presName="Name64" presStyleLbl="parChTrans1D2" presStyleIdx="1" presStyleCnt="3"/>
      <dgm:spPr/>
      <dgm:t>
        <a:bodyPr/>
        <a:lstStyle/>
        <a:p>
          <a:endParaRPr lang="en-US"/>
        </a:p>
      </dgm:t>
    </dgm:pt>
    <dgm:pt modelId="{787C66D7-ACA7-2C48-B115-26CD58C1EBB5}" type="pres">
      <dgm:prSet presAssocID="{6D6F7AAA-71B5-8B4D-8DD2-86AA92A52B4F}" presName="hierRoot2" presStyleCnt="0">
        <dgm:presLayoutVars>
          <dgm:hierBranch val="init"/>
        </dgm:presLayoutVars>
      </dgm:prSet>
      <dgm:spPr/>
      <dgm:t>
        <a:bodyPr/>
        <a:lstStyle/>
        <a:p>
          <a:endParaRPr lang="en-US"/>
        </a:p>
      </dgm:t>
    </dgm:pt>
    <dgm:pt modelId="{F30B9ACC-9800-E74B-98F8-F625F990DAD8}" type="pres">
      <dgm:prSet presAssocID="{6D6F7AAA-71B5-8B4D-8DD2-86AA92A52B4F}" presName="rootComposite" presStyleCnt="0"/>
      <dgm:spPr/>
      <dgm:t>
        <a:bodyPr/>
        <a:lstStyle/>
        <a:p>
          <a:endParaRPr lang="en-US"/>
        </a:p>
      </dgm:t>
    </dgm:pt>
    <dgm:pt modelId="{2A27AD31-A953-764B-BBBF-C149100B5360}" type="pres">
      <dgm:prSet presAssocID="{6D6F7AAA-71B5-8B4D-8DD2-86AA92A52B4F}" presName="rootText" presStyleLbl="node2" presStyleIdx="1" presStyleCnt="3" custScaleX="173909" custScaleY="261221">
        <dgm:presLayoutVars>
          <dgm:chPref val="3"/>
        </dgm:presLayoutVars>
      </dgm:prSet>
      <dgm:spPr/>
      <dgm:t>
        <a:bodyPr/>
        <a:lstStyle/>
        <a:p>
          <a:endParaRPr lang="en-US"/>
        </a:p>
      </dgm:t>
    </dgm:pt>
    <dgm:pt modelId="{CEE41A5E-B52E-6D46-8516-B13E60386086}" type="pres">
      <dgm:prSet presAssocID="{6D6F7AAA-71B5-8B4D-8DD2-86AA92A52B4F}" presName="rootConnector" presStyleLbl="node2" presStyleIdx="1" presStyleCnt="3"/>
      <dgm:spPr/>
      <dgm:t>
        <a:bodyPr/>
        <a:lstStyle/>
        <a:p>
          <a:endParaRPr lang="en-US"/>
        </a:p>
      </dgm:t>
    </dgm:pt>
    <dgm:pt modelId="{5B9FE58B-A1C6-CB4F-B0EB-D3BDA3E355B7}" type="pres">
      <dgm:prSet presAssocID="{6D6F7AAA-71B5-8B4D-8DD2-86AA92A52B4F}" presName="hierChild4" presStyleCnt="0"/>
      <dgm:spPr/>
      <dgm:t>
        <a:bodyPr/>
        <a:lstStyle/>
        <a:p>
          <a:endParaRPr lang="en-US"/>
        </a:p>
      </dgm:t>
    </dgm:pt>
    <dgm:pt modelId="{8498FF1C-4550-BD4F-BA1B-6448AA69DCE2}" type="pres">
      <dgm:prSet presAssocID="{18425621-2718-EC48-9768-6A270E603D29}" presName="Name64" presStyleLbl="parChTrans1D3" presStyleIdx="3" presStyleCnt="7"/>
      <dgm:spPr/>
      <dgm:t>
        <a:bodyPr/>
        <a:lstStyle/>
        <a:p>
          <a:endParaRPr lang="en-US"/>
        </a:p>
      </dgm:t>
    </dgm:pt>
    <dgm:pt modelId="{0C67FD88-BDB8-1646-A69F-39F0D19B60D5}" type="pres">
      <dgm:prSet presAssocID="{BFA16104-0D59-2946-A7C3-D136A07B27F2}" presName="hierRoot2" presStyleCnt="0">
        <dgm:presLayoutVars>
          <dgm:hierBranch val="init"/>
        </dgm:presLayoutVars>
      </dgm:prSet>
      <dgm:spPr/>
    </dgm:pt>
    <dgm:pt modelId="{3C66069E-3086-D443-B669-8B560236E1F7}" type="pres">
      <dgm:prSet presAssocID="{BFA16104-0D59-2946-A7C3-D136A07B27F2}" presName="rootComposite" presStyleCnt="0"/>
      <dgm:spPr/>
    </dgm:pt>
    <dgm:pt modelId="{1FC0C789-5B80-FC44-802D-91ED04D6D894}" type="pres">
      <dgm:prSet presAssocID="{BFA16104-0D59-2946-A7C3-D136A07B27F2}" presName="rootText" presStyleLbl="node3" presStyleIdx="3" presStyleCnt="7" custScaleX="111166" custScaleY="168350">
        <dgm:presLayoutVars>
          <dgm:chPref val="3"/>
        </dgm:presLayoutVars>
      </dgm:prSet>
      <dgm:spPr/>
      <dgm:t>
        <a:bodyPr/>
        <a:lstStyle/>
        <a:p>
          <a:endParaRPr lang="en-US"/>
        </a:p>
      </dgm:t>
    </dgm:pt>
    <dgm:pt modelId="{35A9387B-02F1-A146-8FE6-95E3E40E21C3}" type="pres">
      <dgm:prSet presAssocID="{BFA16104-0D59-2946-A7C3-D136A07B27F2}" presName="rootConnector" presStyleLbl="node3" presStyleIdx="3" presStyleCnt="7"/>
      <dgm:spPr/>
      <dgm:t>
        <a:bodyPr/>
        <a:lstStyle/>
        <a:p>
          <a:endParaRPr lang="en-US"/>
        </a:p>
      </dgm:t>
    </dgm:pt>
    <dgm:pt modelId="{82145C2F-D421-E647-927E-19409EED8814}" type="pres">
      <dgm:prSet presAssocID="{BFA16104-0D59-2946-A7C3-D136A07B27F2}" presName="hierChild4" presStyleCnt="0"/>
      <dgm:spPr/>
    </dgm:pt>
    <dgm:pt modelId="{71E15CB2-0EB3-814B-92F8-65A60F671C09}" type="pres">
      <dgm:prSet presAssocID="{BFA16104-0D59-2946-A7C3-D136A07B27F2}" presName="hierChild5" presStyleCnt="0"/>
      <dgm:spPr/>
    </dgm:pt>
    <dgm:pt modelId="{452F92E6-86F6-3F4A-AFB2-344BA7C50DB2}" type="pres">
      <dgm:prSet presAssocID="{C1780E6E-085F-5D45-8763-B060DA0A1994}" presName="Name64" presStyleLbl="parChTrans1D3" presStyleIdx="4" presStyleCnt="7"/>
      <dgm:spPr/>
      <dgm:t>
        <a:bodyPr/>
        <a:lstStyle/>
        <a:p>
          <a:endParaRPr lang="en-US"/>
        </a:p>
      </dgm:t>
    </dgm:pt>
    <dgm:pt modelId="{F431547A-878C-2940-A481-C088582A6092}" type="pres">
      <dgm:prSet presAssocID="{E5869BE4-75B3-4340-8E2F-F000F29A54B4}" presName="hierRoot2" presStyleCnt="0">
        <dgm:presLayoutVars>
          <dgm:hierBranch val="init"/>
        </dgm:presLayoutVars>
      </dgm:prSet>
      <dgm:spPr/>
    </dgm:pt>
    <dgm:pt modelId="{4D6DB175-5DCE-0041-B5C9-B5AC4198C8AA}" type="pres">
      <dgm:prSet presAssocID="{E5869BE4-75B3-4340-8E2F-F000F29A54B4}" presName="rootComposite" presStyleCnt="0"/>
      <dgm:spPr/>
    </dgm:pt>
    <dgm:pt modelId="{AEAD5B6C-198F-D947-9195-A09CCEFB5475}" type="pres">
      <dgm:prSet presAssocID="{E5869BE4-75B3-4340-8E2F-F000F29A54B4}" presName="rootText" presStyleLbl="node3" presStyleIdx="4" presStyleCnt="7" custScaleX="104061" custScaleY="172050">
        <dgm:presLayoutVars>
          <dgm:chPref val="3"/>
        </dgm:presLayoutVars>
      </dgm:prSet>
      <dgm:spPr/>
      <dgm:t>
        <a:bodyPr/>
        <a:lstStyle/>
        <a:p>
          <a:endParaRPr lang="en-US"/>
        </a:p>
      </dgm:t>
    </dgm:pt>
    <dgm:pt modelId="{91C2D086-986B-3C48-891E-3DC956C72110}" type="pres">
      <dgm:prSet presAssocID="{E5869BE4-75B3-4340-8E2F-F000F29A54B4}" presName="rootConnector" presStyleLbl="node3" presStyleIdx="4" presStyleCnt="7"/>
      <dgm:spPr/>
      <dgm:t>
        <a:bodyPr/>
        <a:lstStyle/>
        <a:p>
          <a:endParaRPr lang="en-US"/>
        </a:p>
      </dgm:t>
    </dgm:pt>
    <dgm:pt modelId="{72AC0ADC-7279-1E4E-AF0A-46E874CAFC69}" type="pres">
      <dgm:prSet presAssocID="{E5869BE4-75B3-4340-8E2F-F000F29A54B4}" presName="hierChild4" presStyleCnt="0"/>
      <dgm:spPr/>
    </dgm:pt>
    <dgm:pt modelId="{F0AFC157-A2F8-1F44-A51A-74F2DD0B58BA}" type="pres">
      <dgm:prSet presAssocID="{E5869BE4-75B3-4340-8E2F-F000F29A54B4}" presName="hierChild5" presStyleCnt="0"/>
      <dgm:spPr/>
    </dgm:pt>
    <dgm:pt modelId="{AFEB41B2-1C96-D345-8EB3-EC2CEFA71922}" type="pres">
      <dgm:prSet presAssocID="{6D6F7AAA-71B5-8B4D-8DD2-86AA92A52B4F}" presName="hierChild5" presStyleCnt="0"/>
      <dgm:spPr/>
      <dgm:t>
        <a:bodyPr/>
        <a:lstStyle/>
        <a:p>
          <a:endParaRPr lang="en-US"/>
        </a:p>
      </dgm:t>
    </dgm:pt>
    <dgm:pt modelId="{4124D08D-1F2D-5D46-9B5B-86F29CF36C17}" type="pres">
      <dgm:prSet presAssocID="{AC10C7E2-C0F3-7E41-963C-BDAD1C9A64CF}" presName="Name64" presStyleLbl="parChTrans1D2" presStyleIdx="2" presStyleCnt="3"/>
      <dgm:spPr/>
      <dgm:t>
        <a:bodyPr/>
        <a:lstStyle/>
        <a:p>
          <a:endParaRPr lang="en-US"/>
        </a:p>
      </dgm:t>
    </dgm:pt>
    <dgm:pt modelId="{BD6A3DC7-CBE5-9644-AE75-AAA2A75E0A86}" type="pres">
      <dgm:prSet presAssocID="{75CE9F1E-F2A0-004B-8A5F-37D905464BFB}" presName="hierRoot2" presStyleCnt="0">
        <dgm:presLayoutVars>
          <dgm:hierBranch val="init"/>
        </dgm:presLayoutVars>
      </dgm:prSet>
      <dgm:spPr/>
      <dgm:t>
        <a:bodyPr/>
        <a:lstStyle/>
        <a:p>
          <a:endParaRPr lang="en-US"/>
        </a:p>
      </dgm:t>
    </dgm:pt>
    <dgm:pt modelId="{A09FC04C-BA92-BC45-A06C-D30814367BFC}" type="pres">
      <dgm:prSet presAssocID="{75CE9F1E-F2A0-004B-8A5F-37D905464BFB}" presName="rootComposite" presStyleCnt="0"/>
      <dgm:spPr/>
      <dgm:t>
        <a:bodyPr/>
        <a:lstStyle/>
        <a:p>
          <a:endParaRPr lang="en-US"/>
        </a:p>
      </dgm:t>
    </dgm:pt>
    <dgm:pt modelId="{24ACF76E-4497-F64B-9228-5C24F16533D1}" type="pres">
      <dgm:prSet presAssocID="{75CE9F1E-F2A0-004B-8A5F-37D905464BFB}" presName="rootText" presStyleLbl="node2" presStyleIdx="2" presStyleCnt="3" custScaleX="181578" custScaleY="190622">
        <dgm:presLayoutVars>
          <dgm:chPref val="3"/>
        </dgm:presLayoutVars>
      </dgm:prSet>
      <dgm:spPr/>
      <dgm:t>
        <a:bodyPr/>
        <a:lstStyle/>
        <a:p>
          <a:endParaRPr lang="en-US"/>
        </a:p>
      </dgm:t>
    </dgm:pt>
    <dgm:pt modelId="{B5B824CF-49AF-0046-A273-92E0E9CA1B2B}" type="pres">
      <dgm:prSet presAssocID="{75CE9F1E-F2A0-004B-8A5F-37D905464BFB}" presName="rootConnector" presStyleLbl="node2" presStyleIdx="2" presStyleCnt="3"/>
      <dgm:spPr/>
      <dgm:t>
        <a:bodyPr/>
        <a:lstStyle/>
        <a:p>
          <a:endParaRPr lang="en-US"/>
        </a:p>
      </dgm:t>
    </dgm:pt>
    <dgm:pt modelId="{6B637A3F-5D00-B14D-9F59-10AB6174023E}" type="pres">
      <dgm:prSet presAssocID="{75CE9F1E-F2A0-004B-8A5F-37D905464BFB}" presName="hierChild4" presStyleCnt="0"/>
      <dgm:spPr/>
      <dgm:t>
        <a:bodyPr/>
        <a:lstStyle/>
        <a:p>
          <a:endParaRPr lang="en-US"/>
        </a:p>
      </dgm:t>
    </dgm:pt>
    <dgm:pt modelId="{CACB992D-8145-B147-A3EE-B68FC4F3BBB5}" type="pres">
      <dgm:prSet presAssocID="{3402C058-A06B-3549-8789-24479881731D}" presName="Name64" presStyleLbl="parChTrans1D3" presStyleIdx="5" presStyleCnt="7"/>
      <dgm:spPr/>
      <dgm:t>
        <a:bodyPr/>
        <a:lstStyle/>
        <a:p>
          <a:endParaRPr lang="en-US"/>
        </a:p>
      </dgm:t>
    </dgm:pt>
    <dgm:pt modelId="{E5DECC26-F817-864A-A5DA-5DCD30DDBBAD}" type="pres">
      <dgm:prSet presAssocID="{AF109080-CCC8-6249-869E-6951F5131D68}" presName="hierRoot2" presStyleCnt="0">
        <dgm:presLayoutVars>
          <dgm:hierBranch val="init"/>
        </dgm:presLayoutVars>
      </dgm:prSet>
      <dgm:spPr/>
      <dgm:t>
        <a:bodyPr/>
        <a:lstStyle/>
        <a:p>
          <a:endParaRPr lang="en-US"/>
        </a:p>
      </dgm:t>
    </dgm:pt>
    <dgm:pt modelId="{62DB0C68-7585-E948-9D4A-3C073F58E7CE}" type="pres">
      <dgm:prSet presAssocID="{AF109080-CCC8-6249-869E-6951F5131D68}" presName="rootComposite" presStyleCnt="0"/>
      <dgm:spPr/>
      <dgm:t>
        <a:bodyPr/>
        <a:lstStyle/>
        <a:p>
          <a:endParaRPr lang="en-US"/>
        </a:p>
      </dgm:t>
    </dgm:pt>
    <dgm:pt modelId="{87AFDE1E-881F-1F40-8B28-FA19D2371A20}" type="pres">
      <dgm:prSet presAssocID="{AF109080-CCC8-6249-869E-6951F5131D68}" presName="rootText" presStyleLbl="node3" presStyleIdx="5" presStyleCnt="7" custScaleX="61695" custScaleY="133154">
        <dgm:presLayoutVars>
          <dgm:chPref val="3"/>
        </dgm:presLayoutVars>
      </dgm:prSet>
      <dgm:spPr/>
      <dgm:t>
        <a:bodyPr/>
        <a:lstStyle/>
        <a:p>
          <a:endParaRPr lang="en-US"/>
        </a:p>
      </dgm:t>
    </dgm:pt>
    <dgm:pt modelId="{CC52DABF-D1B1-F044-87F0-36E69FC24CC0}" type="pres">
      <dgm:prSet presAssocID="{AF109080-CCC8-6249-869E-6951F5131D68}" presName="rootConnector" presStyleLbl="node3" presStyleIdx="5" presStyleCnt="7"/>
      <dgm:spPr/>
      <dgm:t>
        <a:bodyPr/>
        <a:lstStyle/>
        <a:p>
          <a:endParaRPr lang="en-US"/>
        </a:p>
      </dgm:t>
    </dgm:pt>
    <dgm:pt modelId="{86C657AA-8123-A244-9CFC-4FE8978C9C8E}" type="pres">
      <dgm:prSet presAssocID="{AF109080-CCC8-6249-869E-6951F5131D68}" presName="hierChild4" presStyleCnt="0"/>
      <dgm:spPr/>
      <dgm:t>
        <a:bodyPr/>
        <a:lstStyle/>
        <a:p>
          <a:endParaRPr lang="en-US"/>
        </a:p>
      </dgm:t>
    </dgm:pt>
    <dgm:pt modelId="{195E4D47-D360-1C49-80BA-E0295C4E013A}" type="pres">
      <dgm:prSet presAssocID="{27BA6DB8-0C53-F148-836D-B0688BFB83A4}" presName="Name64" presStyleLbl="parChTrans1D4" presStyleIdx="1" presStyleCnt="7" custSzX="122003" custSzY="88047"/>
      <dgm:spPr/>
      <dgm:t>
        <a:bodyPr/>
        <a:lstStyle/>
        <a:p>
          <a:endParaRPr lang="en-US"/>
        </a:p>
      </dgm:t>
    </dgm:pt>
    <dgm:pt modelId="{F731FCF6-7A5A-6446-AB6E-62C59E762138}" type="pres">
      <dgm:prSet presAssocID="{EC23A854-2AD7-2948-8EA3-C9811CFA5870}" presName="hierRoot2" presStyleCnt="0">
        <dgm:presLayoutVars>
          <dgm:hierBranch val="init"/>
        </dgm:presLayoutVars>
      </dgm:prSet>
      <dgm:spPr/>
      <dgm:t>
        <a:bodyPr/>
        <a:lstStyle/>
        <a:p>
          <a:endParaRPr lang="en-US"/>
        </a:p>
      </dgm:t>
    </dgm:pt>
    <dgm:pt modelId="{59584C1C-EDF5-7948-98DF-F40005CB593E}" type="pres">
      <dgm:prSet presAssocID="{EC23A854-2AD7-2948-8EA3-C9811CFA5870}" presName="rootComposite" presStyleCnt="0"/>
      <dgm:spPr/>
      <dgm:t>
        <a:bodyPr/>
        <a:lstStyle/>
        <a:p>
          <a:endParaRPr lang="en-US"/>
        </a:p>
      </dgm:t>
    </dgm:pt>
    <dgm:pt modelId="{FE5BB7D3-E563-724E-81F9-29E7ED6AA4A4}" type="pres">
      <dgm:prSet presAssocID="{EC23A854-2AD7-2948-8EA3-C9811CFA5870}" presName="rootText" presStyleLbl="node4" presStyleIdx="1" presStyleCnt="7" custScaleX="96536" custScaleY="97834">
        <dgm:presLayoutVars>
          <dgm:chPref val="3"/>
        </dgm:presLayoutVars>
      </dgm:prSet>
      <dgm:spPr/>
      <dgm:t>
        <a:bodyPr/>
        <a:lstStyle/>
        <a:p>
          <a:endParaRPr lang="en-US"/>
        </a:p>
      </dgm:t>
    </dgm:pt>
    <dgm:pt modelId="{16C8FDBE-9984-EE40-8F69-7B01B0534E4F}" type="pres">
      <dgm:prSet presAssocID="{EC23A854-2AD7-2948-8EA3-C9811CFA5870}" presName="rootConnector" presStyleLbl="node4" presStyleIdx="1" presStyleCnt="7"/>
      <dgm:spPr/>
      <dgm:t>
        <a:bodyPr/>
        <a:lstStyle/>
        <a:p>
          <a:endParaRPr lang="en-US"/>
        </a:p>
      </dgm:t>
    </dgm:pt>
    <dgm:pt modelId="{9591AA5E-1212-9E45-8654-0235DE94CFB0}" type="pres">
      <dgm:prSet presAssocID="{EC23A854-2AD7-2948-8EA3-C9811CFA5870}" presName="hierChild4" presStyleCnt="0"/>
      <dgm:spPr/>
      <dgm:t>
        <a:bodyPr/>
        <a:lstStyle/>
        <a:p>
          <a:endParaRPr lang="en-US"/>
        </a:p>
      </dgm:t>
    </dgm:pt>
    <dgm:pt modelId="{AAE83714-252D-C148-A9A5-1B627429F703}" type="pres">
      <dgm:prSet presAssocID="{EC23A854-2AD7-2948-8EA3-C9811CFA5870}" presName="hierChild5" presStyleCnt="0"/>
      <dgm:spPr/>
      <dgm:t>
        <a:bodyPr/>
        <a:lstStyle/>
        <a:p>
          <a:endParaRPr lang="en-US"/>
        </a:p>
      </dgm:t>
    </dgm:pt>
    <dgm:pt modelId="{32E79B7E-9632-5847-9767-2482A8A41AED}" type="pres">
      <dgm:prSet presAssocID="{2CD63FD7-B784-C24B-953F-AE19A68DAAD3}" presName="Name64" presStyleLbl="parChTrans1D4" presStyleIdx="2" presStyleCnt="7" custSzX="122003" custSzY="18936"/>
      <dgm:spPr/>
      <dgm:t>
        <a:bodyPr/>
        <a:lstStyle/>
        <a:p>
          <a:endParaRPr lang="en-US"/>
        </a:p>
      </dgm:t>
    </dgm:pt>
    <dgm:pt modelId="{B7CC0A8D-A2F1-484D-9C8E-DD08986F3DEF}" type="pres">
      <dgm:prSet presAssocID="{D3160EA3-3F18-6641-8191-5491DD03688F}" presName="hierRoot2" presStyleCnt="0">
        <dgm:presLayoutVars>
          <dgm:hierBranch val="init"/>
        </dgm:presLayoutVars>
      </dgm:prSet>
      <dgm:spPr/>
      <dgm:t>
        <a:bodyPr/>
        <a:lstStyle/>
        <a:p>
          <a:endParaRPr lang="en-US"/>
        </a:p>
      </dgm:t>
    </dgm:pt>
    <dgm:pt modelId="{B7A1AD6C-2DB0-1D40-8E1A-E9E6F20000BD}" type="pres">
      <dgm:prSet presAssocID="{D3160EA3-3F18-6641-8191-5491DD03688F}" presName="rootComposite" presStyleCnt="0"/>
      <dgm:spPr/>
      <dgm:t>
        <a:bodyPr/>
        <a:lstStyle/>
        <a:p>
          <a:endParaRPr lang="en-US"/>
        </a:p>
      </dgm:t>
    </dgm:pt>
    <dgm:pt modelId="{DDFD7821-A397-1042-A968-C00F724C89BE}" type="pres">
      <dgm:prSet presAssocID="{D3160EA3-3F18-6641-8191-5491DD03688F}" presName="rootText" presStyleLbl="node4" presStyleIdx="2" presStyleCnt="7" custScaleX="69698" custScaleY="104826" custLinFactNeighborX="1004" custLinFactNeighborY="-5563">
        <dgm:presLayoutVars>
          <dgm:chPref val="3"/>
        </dgm:presLayoutVars>
      </dgm:prSet>
      <dgm:spPr/>
      <dgm:t>
        <a:bodyPr/>
        <a:lstStyle/>
        <a:p>
          <a:endParaRPr lang="en-US"/>
        </a:p>
      </dgm:t>
    </dgm:pt>
    <dgm:pt modelId="{5AF3DA31-7D6B-F04A-8EF7-5C55C0BF13FB}" type="pres">
      <dgm:prSet presAssocID="{D3160EA3-3F18-6641-8191-5491DD03688F}" presName="rootConnector" presStyleLbl="node4" presStyleIdx="2" presStyleCnt="7"/>
      <dgm:spPr/>
      <dgm:t>
        <a:bodyPr/>
        <a:lstStyle/>
        <a:p>
          <a:endParaRPr lang="en-US"/>
        </a:p>
      </dgm:t>
    </dgm:pt>
    <dgm:pt modelId="{AE31DD37-285E-394C-A4E6-0E38BACCBA5B}" type="pres">
      <dgm:prSet presAssocID="{D3160EA3-3F18-6641-8191-5491DD03688F}" presName="hierChild4" presStyleCnt="0"/>
      <dgm:spPr/>
      <dgm:t>
        <a:bodyPr/>
        <a:lstStyle/>
        <a:p>
          <a:endParaRPr lang="en-US"/>
        </a:p>
      </dgm:t>
    </dgm:pt>
    <dgm:pt modelId="{FC5675AA-E4CB-8241-8A02-9D52AE0A99B2}" type="pres">
      <dgm:prSet presAssocID="{D3160EA3-3F18-6641-8191-5491DD03688F}" presName="hierChild5" presStyleCnt="0"/>
      <dgm:spPr/>
      <dgm:t>
        <a:bodyPr/>
        <a:lstStyle/>
        <a:p>
          <a:endParaRPr lang="en-US"/>
        </a:p>
      </dgm:t>
    </dgm:pt>
    <dgm:pt modelId="{E8C69033-2AE9-5E4E-ADFB-C27031670AA4}" type="pres">
      <dgm:prSet presAssocID="{C1957542-722D-B946-BE31-6BB5EF145D91}" presName="Name64" presStyleLbl="parChTrans1D4" presStyleIdx="3" presStyleCnt="7" custSzX="122003" custSzY="106274"/>
      <dgm:spPr/>
      <dgm:t>
        <a:bodyPr/>
        <a:lstStyle/>
        <a:p>
          <a:endParaRPr lang="en-US"/>
        </a:p>
      </dgm:t>
    </dgm:pt>
    <dgm:pt modelId="{AB1C6E0D-E3C0-0A43-82C8-33043C0656A1}" type="pres">
      <dgm:prSet presAssocID="{1991086E-C4AA-7242-8D42-56441BD29791}" presName="hierRoot2" presStyleCnt="0">
        <dgm:presLayoutVars>
          <dgm:hierBranch val="init"/>
        </dgm:presLayoutVars>
      </dgm:prSet>
      <dgm:spPr/>
      <dgm:t>
        <a:bodyPr/>
        <a:lstStyle/>
        <a:p>
          <a:endParaRPr lang="en-US"/>
        </a:p>
      </dgm:t>
    </dgm:pt>
    <dgm:pt modelId="{C3916655-C7D7-2649-87D4-83236C435D7D}" type="pres">
      <dgm:prSet presAssocID="{1991086E-C4AA-7242-8D42-56441BD29791}" presName="rootComposite" presStyleCnt="0"/>
      <dgm:spPr/>
      <dgm:t>
        <a:bodyPr/>
        <a:lstStyle/>
        <a:p>
          <a:endParaRPr lang="en-US"/>
        </a:p>
      </dgm:t>
    </dgm:pt>
    <dgm:pt modelId="{CF291104-F98D-A045-AE60-C050848E6D4A}" type="pres">
      <dgm:prSet presAssocID="{1991086E-C4AA-7242-8D42-56441BD29791}" presName="rootText" presStyleLbl="node4" presStyleIdx="3" presStyleCnt="7" custScaleX="59422" custScaleY="70151">
        <dgm:presLayoutVars>
          <dgm:chPref val="3"/>
        </dgm:presLayoutVars>
      </dgm:prSet>
      <dgm:spPr/>
      <dgm:t>
        <a:bodyPr/>
        <a:lstStyle/>
        <a:p>
          <a:endParaRPr lang="en-US"/>
        </a:p>
      </dgm:t>
    </dgm:pt>
    <dgm:pt modelId="{95165C28-18B9-F646-A1F6-42B7E5BB2743}" type="pres">
      <dgm:prSet presAssocID="{1991086E-C4AA-7242-8D42-56441BD29791}" presName="rootConnector" presStyleLbl="node4" presStyleIdx="3" presStyleCnt="7"/>
      <dgm:spPr/>
      <dgm:t>
        <a:bodyPr/>
        <a:lstStyle/>
        <a:p>
          <a:endParaRPr lang="en-US"/>
        </a:p>
      </dgm:t>
    </dgm:pt>
    <dgm:pt modelId="{AA0BCFCA-14E3-E544-AFED-D24665B06B5F}" type="pres">
      <dgm:prSet presAssocID="{1991086E-C4AA-7242-8D42-56441BD29791}" presName="hierChild4" presStyleCnt="0"/>
      <dgm:spPr/>
      <dgm:t>
        <a:bodyPr/>
        <a:lstStyle/>
        <a:p>
          <a:endParaRPr lang="en-US"/>
        </a:p>
      </dgm:t>
    </dgm:pt>
    <dgm:pt modelId="{D967D591-BEA3-154A-92D2-9E8D9C38FC39}" type="pres">
      <dgm:prSet presAssocID="{1991086E-C4AA-7242-8D42-56441BD29791}" presName="hierChild5" presStyleCnt="0"/>
      <dgm:spPr/>
      <dgm:t>
        <a:bodyPr/>
        <a:lstStyle/>
        <a:p>
          <a:endParaRPr lang="en-US"/>
        </a:p>
      </dgm:t>
    </dgm:pt>
    <dgm:pt modelId="{247E962D-EC2A-8D4B-9BF4-923D869708F3}" type="pres">
      <dgm:prSet presAssocID="{AF109080-CCC8-6249-869E-6951F5131D68}" presName="hierChild5" presStyleCnt="0"/>
      <dgm:spPr/>
      <dgm:t>
        <a:bodyPr/>
        <a:lstStyle/>
        <a:p>
          <a:endParaRPr lang="en-US"/>
        </a:p>
      </dgm:t>
    </dgm:pt>
    <dgm:pt modelId="{3EC932BE-165E-C44E-A60F-5C16EBE2790D}" type="pres">
      <dgm:prSet presAssocID="{FB41F434-DA74-0E4C-9855-D99EF1C18248}" presName="Name64" presStyleLbl="parChTrans1D3" presStyleIdx="6" presStyleCnt="7"/>
      <dgm:spPr/>
      <dgm:t>
        <a:bodyPr/>
        <a:lstStyle/>
        <a:p>
          <a:endParaRPr lang="en-US"/>
        </a:p>
      </dgm:t>
    </dgm:pt>
    <dgm:pt modelId="{307492FB-0133-9447-9541-46B77C0B0C2A}" type="pres">
      <dgm:prSet presAssocID="{14E7BCA4-9369-8044-AF25-CF587FD78623}" presName="hierRoot2" presStyleCnt="0">
        <dgm:presLayoutVars>
          <dgm:hierBranch val="init"/>
        </dgm:presLayoutVars>
      </dgm:prSet>
      <dgm:spPr/>
      <dgm:t>
        <a:bodyPr/>
        <a:lstStyle/>
        <a:p>
          <a:endParaRPr lang="en-US"/>
        </a:p>
      </dgm:t>
    </dgm:pt>
    <dgm:pt modelId="{662A110B-93D4-F44B-AE3A-B8F34E45BE2B}" type="pres">
      <dgm:prSet presAssocID="{14E7BCA4-9369-8044-AF25-CF587FD78623}" presName="rootComposite" presStyleCnt="0"/>
      <dgm:spPr/>
      <dgm:t>
        <a:bodyPr/>
        <a:lstStyle/>
        <a:p>
          <a:endParaRPr lang="en-US"/>
        </a:p>
      </dgm:t>
    </dgm:pt>
    <dgm:pt modelId="{F6334FB1-A7BF-674B-8134-665702EBDFBF}" type="pres">
      <dgm:prSet presAssocID="{14E7BCA4-9369-8044-AF25-CF587FD78623}" presName="rootText" presStyleLbl="node3" presStyleIdx="6" presStyleCnt="7" custScaleX="162084" custScaleY="167310">
        <dgm:presLayoutVars>
          <dgm:chPref val="3"/>
        </dgm:presLayoutVars>
      </dgm:prSet>
      <dgm:spPr/>
      <dgm:t>
        <a:bodyPr/>
        <a:lstStyle/>
        <a:p>
          <a:endParaRPr lang="en-US"/>
        </a:p>
      </dgm:t>
    </dgm:pt>
    <dgm:pt modelId="{54D6D12E-A1EB-864B-8DB0-85778FC71B13}" type="pres">
      <dgm:prSet presAssocID="{14E7BCA4-9369-8044-AF25-CF587FD78623}" presName="rootConnector" presStyleLbl="node3" presStyleIdx="6" presStyleCnt="7"/>
      <dgm:spPr/>
      <dgm:t>
        <a:bodyPr/>
        <a:lstStyle/>
        <a:p>
          <a:endParaRPr lang="en-US"/>
        </a:p>
      </dgm:t>
    </dgm:pt>
    <dgm:pt modelId="{7D8E976C-7F24-354B-B4BA-B221B09B6760}" type="pres">
      <dgm:prSet presAssocID="{14E7BCA4-9369-8044-AF25-CF587FD78623}" presName="hierChild4" presStyleCnt="0"/>
      <dgm:spPr/>
      <dgm:t>
        <a:bodyPr/>
        <a:lstStyle/>
        <a:p>
          <a:endParaRPr lang="en-US"/>
        </a:p>
      </dgm:t>
    </dgm:pt>
    <dgm:pt modelId="{982AFC2F-34AF-E949-963D-5663F4EBE380}" type="pres">
      <dgm:prSet presAssocID="{9F145D28-069F-F449-9416-0A0154A6D951}" presName="Name64" presStyleLbl="parChTrans1D4" presStyleIdx="4" presStyleCnt="7"/>
      <dgm:spPr/>
      <dgm:t>
        <a:bodyPr/>
        <a:lstStyle/>
        <a:p>
          <a:endParaRPr lang="en-US"/>
        </a:p>
      </dgm:t>
    </dgm:pt>
    <dgm:pt modelId="{2EE6D9BB-200E-2844-B606-7F10CDFA236B}" type="pres">
      <dgm:prSet presAssocID="{A69420EC-554F-164D-AC13-4724770D9592}" presName="hierRoot2" presStyleCnt="0">
        <dgm:presLayoutVars>
          <dgm:hierBranch val="init"/>
        </dgm:presLayoutVars>
      </dgm:prSet>
      <dgm:spPr/>
      <dgm:t>
        <a:bodyPr/>
        <a:lstStyle/>
        <a:p>
          <a:endParaRPr lang="en-US"/>
        </a:p>
      </dgm:t>
    </dgm:pt>
    <dgm:pt modelId="{B6C02D98-82CC-E74D-A742-1760BF095AC1}" type="pres">
      <dgm:prSet presAssocID="{A69420EC-554F-164D-AC13-4724770D9592}" presName="rootComposite" presStyleCnt="0"/>
      <dgm:spPr/>
      <dgm:t>
        <a:bodyPr/>
        <a:lstStyle/>
        <a:p>
          <a:endParaRPr lang="en-US"/>
        </a:p>
      </dgm:t>
    </dgm:pt>
    <dgm:pt modelId="{37E7931C-3058-9B46-8BCA-47F3EBD026C2}" type="pres">
      <dgm:prSet presAssocID="{A69420EC-554F-164D-AC13-4724770D9592}" presName="rootText" presStyleLbl="node4" presStyleIdx="4" presStyleCnt="7">
        <dgm:presLayoutVars>
          <dgm:chPref val="3"/>
        </dgm:presLayoutVars>
      </dgm:prSet>
      <dgm:spPr/>
      <dgm:t>
        <a:bodyPr/>
        <a:lstStyle/>
        <a:p>
          <a:endParaRPr lang="en-US"/>
        </a:p>
      </dgm:t>
    </dgm:pt>
    <dgm:pt modelId="{FFCE0E72-5BE3-3748-823C-4F3FC98BA464}" type="pres">
      <dgm:prSet presAssocID="{A69420EC-554F-164D-AC13-4724770D9592}" presName="rootConnector" presStyleLbl="node4" presStyleIdx="4" presStyleCnt="7"/>
      <dgm:spPr/>
      <dgm:t>
        <a:bodyPr/>
        <a:lstStyle/>
        <a:p>
          <a:endParaRPr lang="en-US"/>
        </a:p>
      </dgm:t>
    </dgm:pt>
    <dgm:pt modelId="{2ACDF8A1-333D-F541-B924-BB815B3E4BD2}" type="pres">
      <dgm:prSet presAssocID="{A69420EC-554F-164D-AC13-4724770D9592}" presName="hierChild4" presStyleCnt="0"/>
      <dgm:spPr/>
      <dgm:t>
        <a:bodyPr/>
        <a:lstStyle/>
        <a:p>
          <a:endParaRPr lang="en-US"/>
        </a:p>
      </dgm:t>
    </dgm:pt>
    <dgm:pt modelId="{50D9F380-D6AF-F347-A117-A88B5CB44592}" type="pres">
      <dgm:prSet presAssocID="{A69420EC-554F-164D-AC13-4724770D9592}" presName="hierChild5" presStyleCnt="0"/>
      <dgm:spPr/>
      <dgm:t>
        <a:bodyPr/>
        <a:lstStyle/>
        <a:p>
          <a:endParaRPr lang="en-US"/>
        </a:p>
      </dgm:t>
    </dgm:pt>
    <dgm:pt modelId="{C19CF737-4E99-1543-836E-84DBF244EDC7}" type="pres">
      <dgm:prSet presAssocID="{8FE7E06D-B9C9-704D-88F9-89D10E47D2DD}" presName="Name64" presStyleLbl="parChTrans1D4" presStyleIdx="5" presStyleCnt="7"/>
      <dgm:spPr/>
      <dgm:t>
        <a:bodyPr/>
        <a:lstStyle/>
        <a:p>
          <a:endParaRPr lang="en-US"/>
        </a:p>
      </dgm:t>
    </dgm:pt>
    <dgm:pt modelId="{E967551D-80B4-0B48-ABF0-B756795EE0D7}" type="pres">
      <dgm:prSet presAssocID="{27663E42-DD32-5042-916A-0F76683CA9F5}" presName="hierRoot2" presStyleCnt="0">
        <dgm:presLayoutVars>
          <dgm:hierBranch val="init"/>
        </dgm:presLayoutVars>
      </dgm:prSet>
      <dgm:spPr/>
      <dgm:t>
        <a:bodyPr/>
        <a:lstStyle/>
        <a:p>
          <a:endParaRPr lang="en-US"/>
        </a:p>
      </dgm:t>
    </dgm:pt>
    <dgm:pt modelId="{75F06676-114E-A84D-8D0F-0615FB483DD8}" type="pres">
      <dgm:prSet presAssocID="{27663E42-DD32-5042-916A-0F76683CA9F5}" presName="rootComposite" presStyleCnt="0"/>
      <dgm:spPr/>
      <dgm:t>
        <a:bodyPr/>
        <a:lstStyle/>
        <a:p>
          <a:endParaRPr lang="en-US"/>
        </a:p>
      </dgm:t>
    </dgm:pt>
    <dgm:pt modelId="{2329B498-FABB-DA45-A94C-670FD3DC90B9}" type="pres">
      <dgm:prSet presAssocID="{27663E42-DD32-5042-916A-0F76683CA9F5}" presName="rootText" presStyleLbl="node4" presStyleIdx="5" presStyleCnt="7" custScaleX="123076" custScaleY="210920">
        <dgm:presLayoutVars>
          <dgm:chPref val="3"/>
        </dgm:presLayoutVars>
      </dgm:prSet>
      <dgm:spPr/>
      <dgm:t>
        <a:bodyPr/>
        <a:lstStyle/>
        <a:p>
          <a:endParaRPr lang="en-US"/>
        </a:p>
      </dgm:t>
    </dgm:pt>
    <dgm:pt modelId="{6FAD3B1E-8773-E541-9A75-7B995AB9A3BE}" type="pres">
      <dgm:prSet presAssocID="{27663E42-DD32-5042-916A-0F76683CA9F5}" presName="rootConnector" presStyleLbl="node4" presStyleIdx="5" presStyleCnt="7"/>
      <dgm:spPr/>
      <dgm:t>
        <a:bodyPr/>
        <a:lstStyle/>
        <a:p>
          <a:endParaRPr lang="en-US"/>
        </a:p>
      </dgm:t>
    </dgm:pt>
    <dgm:pt modelId="{7ECBADB8-779C-9B4C-B0C1-6D0ED90F52E1}" type="pres">
      <dgm:prSet presAssocID="{27663E42-DD32-5042-916A-0F76683CA9F5}" presName="hierChild4" presStyleCnt="0"/>
      <dgm:spPr/>
      <dgm:t>
        <a:bodyPr/>
        <a:lstStyle/>
        <a:p>
          <a:endParaRPr lang="en-US"/>
        </a:p>
      </dgm:t>
    </dgm:pt>
    <dgm:pt modelId="{B5D1ED4C-7213-C24E-B0AB-7065ACA1EA8A}" type="pres">
      <dgm:prSet presAssocID="{27663E42-DD32-5042-916A-0F76683CA9F5}" presName="hierChild5" presStyleCnt="0"/>
      <dgm:spPr/>
      <dgm:t>
        <a:bodyPr/>
        <a:lstStyle/>
        <a:p>
          <a:endParaRPr lang="en-US"/>
        </a:p>
      </dgm:t>
    </dgm:pt>
    <dgm:pt modelId="{6F3407C7-EE4A-714D-8122-AB8C05FA9F4A}" type="pres">
      <dgm:prSet presAssocID="{85B99F91-0C3A-BD4D-AFDE-092F893D5C3D}" presName="Name64" presStyleLbl="parChTrans1D4" presStyleIdx="6" presStyleCnt="7"/>
      <dgm:spPr/>
      <dgm:t>
        <a:bodyPr/>
        <a:lstStyle/>
        <a:p>
          <a:endParaRPr lang="en-US"/>
        </a:p>
      </dgm:t>
    </dgm:pt>
    <dgm:pt modelId="{4ABEC8A0-A878-EC42-ACC4-EB068506291C}" type="pres">
      <dgm:prSet presAssocID="{18E2D840-6404-F24D-B0D7-E82440A4253E}" presName="hierRoot2" presStyleCnt="0">
        <dgm:presLayoutVars>
          <dgm:hierBranch val="init"/>
        </dgm:presLayoutVars>
      </dgm:prSet>
      <dgm:spPr/>
      <dgm:t>
        <a:bodyPr/>
        <a:lstStyle/>
        <a:p>
          <a:endParaRPr lang="en-US"/>
        </a:p>
      </dgm:t>
    </dgm:pt>
    <dgm:pt modelId="{66A1388A-C8A3-B94B-BDC7-AA23955C3593}" type="pres">
      <dgm:prSet presAssocID="{18E2D840-6404-F24D-B0D7-E82440A4253E}" presName="rootComposite" presStyleCnt="0"/>
      <dgm:spPr/>
      <dgm:t>
        <a:bodyPr/>
        <a:lstStyle/>
        <a:p>
          <a:endParaRPr lang="en-US"/>
        </a:p>
      </dgm:t>
    </dgm:pt>
    <dgm:pt modelId="{78946B91-2457-2449-B6E9-67D1DC76B0CE}" type="pres">
      <dgm:prSet presAssocID="{18E2D840-6404-F24D-B0D7-E82440A4253E}" presName="rootText" presStyleLbl="node4" presStyleIdx="6" presStyleCnt="7" custScaleX="135807" custScaleY="158168">
        <dgm:presLayoutVars>
          <dgm:chPref val="3"/>
        </dgm:presLayoutVars>
      </dgm:prSet>
      <dgm:spPr/>
      <dgm:t>
        <a:bodyPr/>
        <a:lstStyle/>
        <a:p>
          <a:endParaRPr lang="en-US"/>
        </a:p>
      </dgm:t>
    </dgm:pt>
    <dgm:pt modelId="{537FEF68-96B9-0E41-9271-5D55736B67F5}" type="pres">
      <dgm:prSet presAssocID="{18E2D840-6404-F24D-B0D7-E82440A4253E}" presName="rootConnector" presStyleLbl="node4" presStyleIdx="6" presStyleCnt="7"/>
      <dgm:spPr/>
      <dgm:t>
        <a:bodyPr/>
        <a:lstStyle/>
        <a:p>
          <a:endParaRPr lang="en-US"/>
        </a:p>
      </dgm:t>
    </dgm:pt>
    <dgm:pt modelId="{86B499D0-1B3B-2E47-B3B9-3A2B574E7258}" type="pres">
      <dgm:prSet presAssocID="{18E2D840-6404-F24D-B0D7-E82440A4253E}" presName="hierChild4" presStyleCnt="0"/>
      <dgm:spPr/>
      <dgm:t>
        <a:bodyPr/>
        <a:lstStyle/>
        <a:p>
          <a:endParaRPr lang="en-US"/>
        </a:p>
      </dgm:t>
    </dgm:pt>
    <dgm:pt modelId="{C41860BF-C8C7-8D4C-8D86-CA1E25E5B40A}" type="pres">
      <dgm:prSet presAssocID="{18E2D840-6404-F24D-B0D7-E82440A4253E}" presName="hierChild5" presStyleCnt="0"/>
      <dgm:spPr/>
      <dgm:t>
        <a:bodyPr/>
        <a:lstStyle/>
        <a:p>
          <a:endParaRPr lang="en-US"/>
        </a:p>
      </dgm:t>
    </dgm:pt>
    <dgm:pt modelId="{EA35C2AB-0396-A446-A12B-27451C3381D6}" type="pres">
      <dgm:prSet presAssocID="{14E7BCA4-9369-8044-AF25-CF587FD78623}" presName="hierChild5" presStyleCnt="0"/>
      <dgm:spPr/>
      <dgm:t>
        <a:bodyPr/>
        <a:lstStyle/>
        <a:p>
          <a:endParaRPr lang="en-US"/>
        </a:p>
      </dgm:t>
    </dgm:pt>
    <dgm:pt modelId="{33448BBA-0550-5E48-ABB1-335C668CA29C}" type="pres">
      <dgm:prSet presAssocID="{75CE9F1E-F2A0-004B-8A5F-37D905464BFB}" presName="hierChild5" presStyleCnt="0"/>
      <dgm:spPr/>
      <dgm:t>
        <a:bodyPr/>
        <a:lstStyle/>
        <a:p>
          <a:endParaRPr lang="en-US"/>
        </a:p>
      </dgm:t>
    </dgm:pt>
    <dgm:pt modelId="{5C9916AE-48AC-2D40-B436-E5D0AA798310}" type="pres">
      <dgm:prSet presAssocID="{0DFBCF30-D164-FE41-9C8F-E4703D2DB6BE}" presName="hierChild3" presStyleCnt="0"/>
      <dgm:spPr/>
    </dgm:pt>
  </dgm:ptLst>
  <dgm:cxnLst>
    <dgm:cxn modelId="{7740064A-5CEE-634B-B93D-A67CB504A434}" type="presOf" srcId="{AB44F49D-6B74-194D-AA73-AE3C316AF9E7}" destId="{38D83605-8DB9-3543-88CD-5AF052691B42}" srcOrd="0" destOrd="0" presId="urn:microsoft.com/office/officeart/2009/3/layout/HorizontalOrganizationChart"/>
    <dgm:cxn modelId="{AFF61972-B1C4-5848-9500-DED90DE73298}" srcId="{FFFBC67F-0B4F-EB41-89D6-C061938CC7A1}" destId="{A5838E24-92CC-9947-8A37-885093E978D7}" srcOrd="0" destOrd="0" parTransId="{2A807172-835B-5040-B43C-94CB4A54E589}" sibTransId="{3C85C504-E6E6-3D48-8EA7-3FD56709F894}"/>
    <dgm:cxn modelId="{68ED0646-0F19-E040-A499-C386DB1F7B57}" srcId="{75CE9F1E-F2A0-004B-8A5F-37D905464BFB}" destId="{AF109080-CCC8-6249-869E-6951F5131D68}" srcOrd="0" destOrd="0" parTransId="{3402C058-A06B-3549-8789-24479881731D}" sibTransId="{9E297309-5611-E343-9C0B-0FD9D660E49B}"/>
    <dgm:cxn modelId="{92029839-C126-2B49-AB5A-078508EF9D49}" type="presOf" srcId="{FB41F434-DA74-0E4C-9855-D99EF1C18248}" destId="{3EC932BE-165E-C44E-A60F-5C16EBE2790D}" srcOrd="0" destOrd="0" presId="urn:microsoft.com/office/officeart/2009/3/layout/HorizontalOrganizationChart"/>
    <dgm:cxn modelId="{A168540F-28AF-C542-9C62-5705A1630223}" type="presOf" srcId="{E6853D42-E9C5-1A4E-B196-79123330F3A0}" destId="{9F6D5CC7-1F86-1E40-8924-E4113FA1C353}" srcOrd="0" destOrd="0" presId="urn:microsoft.com/office/officeart/2009/3/layout/HorizontalOrganizationChart"/>
    <dgm:cxn modelId="{DF1942FF-A107-F54F-B8FD-67DBE2B6FD13}" type="presOf" srcId="{A5838E24-92CC-9947-8A37-885093E978D7}" destId="{3C4B1EF5-CB50-B745-9BEC-5E4231D0ABB6}" srcOrd="0" destOrd="0" presId="urn:microsoft.com/office/officeart/2009/3/layout/HorizontalOrganizationChart"/>
    <dgm:cxn modelId="{D2B2894B-DB5F-E04D-8668-7DB2225D8D54}" type="presOf" srcId="{27BA6DB8-0C53-F148-836D-B0688BFB83A4}" destId="{195E4D47-D360-1C49-80BA-E0295C4E013A}" srcOrd="0" destOrd="0" presId="urn:microsoft.com/office/officeart/2009/3/layout/HorizontalOrganizationChart"/>
    <dgm:cxn modelId="{855D8FBE-6F1A-2A4B-AFB5-A83EC1F42813}" type="presOf" srcId="{AF109080-CCC8-6249-869E-6951F5131D68}" destId="{87AFDE1E-881F-1F40-8B28-FA19D2371A20}" srcOrd="0" destOrd="0" presId="urn:microsoft.com/office/officeart/2009/3/layout/HorizontalOrganizationChart"/>
    <dgm:cxn modelId="{2FAFD9C0-BF86-EC44-B166-2F02335643AB}" type="presOf" srcId="{E5869BE4-75B3-4340-8E2F-F000F29A54B4}" destId="{AEAD5B6C-198F-D947-9195-A09CCEFB5475}" srcOrd="0" destOrd="0" presId="urn:microsoft.com/office/officeart/2009/3/layout/HorizontalOrganizationChart"/>
    <dgm:cxn modelId="{C9CC7E7E-2C41-1D4F-852B-1A0AFF33C3A6}" type="presOf" srcId="{C8B7BAE0-32E8-854B-96C2-E9DAA89B84B8}" destId="{33811400-2908-214F-B45E-06A0F5A25682}" srcOrd="0" destOrd="0" presId="urn:microsoft.com/office/officeart/2009/3/layout/HorizontalOrganizationChart"/>
    <dgm:cxn modelId="{69F8B7D1-5D4A-B94B-AAE3-DD3BF53D5579}" type="presOf" srcId="{C1780E6E-085F-5D45-8763-B060DA0A1994}" destId="{452F92E6-86F6-3F4A-AFB2-344BA7C50DB2}" srcOrd="0" destOrd="0" presId="urn:microsoft.com/office/officeart/2009/3/layout/HorizontalOrganizationChart"/>
    <dgm:cxn modelId="{88D8BC70-ABA2-144E-8C77-194BCEE6F562}" type="presOf" srcId="{FFFBC67F-0B4F-EB41-89D6-C061938CC7A1}" destId="{B2C600AE-7142-6345-9A7C-E35C32FE81B8}" srcOrd="1" destOrd="0" presId="urn:microsoft.com/office/officeart/2009/3/layout/HorizontalOrganizationChart"/>
    <dgm:cxn modelId="{00A2931F-2279-4D45-96E9-3EE606DBBC60}" type="presOf" srcId="{A69420EC-554F-164D-AC13-4724770D9592}" destId="{37E7931C-3058-9B46-8BCA-47F3EBD026C2}" srcOrd="0" destOrd="0" presId="urn:microsoft.com/office/officeart/2009/3/layout/HorizontalOrganizationChart"/>
    <dgm:cxn modelId="{8956DB0C-6409-A84A-A419-EE281649DFF4}" type="presOf" srcId="{18425621-2718-EC48-9768-6A270E603D29}" destId="{8498FF1C-4550-BD4F-BA1B-6448AA69DCE2}" srcOrd="0" destOrd="0" presId="urn:microsoft.com/office/officeart/2009/3/layout/HorizontalOrganizationChart"/>
    <dgm:cxn modelId="{C6880C80-8A89-554D-A936-D440C19A2B0B}" srcId="{AF109080-CCC8-6249-869E-6951F5131D68}" destId="{EC23A854-2AD7-2948-8EA3-C9811CFA5870}" srcOrd="0" destOrd="0" parTransId="{27BA6DB8-0C53-F148-836D-B0688BFB83A4}" sibTransId="{249B9CBE-414D-E34A-B16A-6BB1AB4BB78C}"/>
    <dgm:cxn modelId="{4494F03F-4D5D-634B-809D-4439E69B562C}" type="presOf" srcId="{D3160EA3-3F18-6641-8191-5491DD03688F}" destId="{5AF3DA31-7D6B-F04A-8EF7-5C55C0BF13FB}" srcOrd="1" destOrd="0" presId="urn:microsoft.com/office/officeart/2009/3/layout/HorizontalOrganizationChart"/>
    <dgm:cxn modelId="{F4DBBDD3-8EE3-9241-8164-610CED32F847}" type="presOf" srcId="{2A807172-835B-5040-B43C-94CB4A54E589}" destId="{A621ACA7-7EC8-7D41-B8EF-95AD9AD78EE1}" srcOrd="0" destOrd="0" presId="urn:microsoft.com/office/officeart/2009/3/layout/HorizontalOrganizationChart"/>
    <dgm:cxn modelId="{BB5C710B-0489-BA48-9A0E-BA9325FE939A}" type="presOf" srcId="{14E7BCA4-9369-8044-AF25-CF587FD78623}" destId="{F6334FB1-A7BF-674B-8134-665702EBDFBF}" srcOrd="0" destOrd="0" presId="urn:microsoft.com/office/officeart/2009/3/layout/HorizontalOrganizationChart"/>
    <dgm:cxn modelId="{4CA39377-A2B3-7F46-8D4D-9CDC1B972128}" type="presOf" srcId="{85B99F91-0C3A-BD4D-AFDE-092F893D5C3D}" destId="{6F3407C7-EE4A-714D-8122-AB8C05FA9F4A}" srcOrd="0" destOrd="0" presId="urn:microsoft.com/office/officeart/2009/3/layout/HorizontalOrganizationChart"/>
    <dgm:cxn modelId="{314ABD0C-D22C-F543-A37C-0577B0678D28}" type="presOf" srcId="{18E2D840-6404-F24D-B0D7-E82440A4253E}" destId="{78946B91-2457-2449-B6E9-67D1DC76B0CE}" srcOrd="0" destOrd="0" presId="urn:microsoft.com/office/officeart/2009/3/layout/HorizontalOrganizationChart"/>
    <dgm:cxn modelId="{C6FE7534-B0A4-5848-AA72-C24550BC7569}" srcId="{14E7BCA4-9369-8044-AF25-CF587FD78623}" destId="{A69420EC-554F-164D-AC13-4724770D9592}" srcOrd="0" destOrd="0" parTransId="{9F145D28-069F-F449-9416-0A0154A6D951}" sibTransId="{ED9E55D0-065B-7E42-8CD4-91CF670F73AC}"/>
    <dgm:cxn modelId="{1ECA62F5-B487-7743-BCFE-BEE78671ADFC}" type="presOf" srcId="{EC23A854-2AD7-2948-8EA3-C9811CFA5870}" destId="{FE5BB7D3-E563-724E-81F9-29E7ED6AA4A4}" srcOrd="0" destOrd="0" presId="urn:microsoft.com/office/officeart/2009/3/layout/HorizontalOrganizationChart"/>
    <dgm:cxn modelId="{77F9E40B-CAEF-FE46-849E-79AB1A269E70}" type="presOf" srcId="{9F145D28-069F-F449-9416-0A0154A6D951}" destId="{982AFC2F-34AF-E949-963D-5663F4EBE380}" srcOrd="0" destOrd="0" presId="urn:microsoft.com/office/officeart/2009/3/layout/HorizontalOrganizationChart"/>
    <dgm:cxn modelId="{495259F4-2BE7-5040-9ACA-D94902BA426D}" type="presOf" srcId="{D3160EA3-3F18-6641-8191-5491DD03688F}" destId="{DDFD7821-A397-1042-A968-C00F724C89BE}" srcOrd="0" destOrd="0" presId="urn:microsoft.com/office/officeart/2009/3/layout/HorizontalOrganizationChart"/>
    <dgm:cxn modelId="{DAE82EAC-C3DC-D246-8BE2-66D4DB6D5773}" type="presOf" srcId="{17C5C9B5-AE40-D94B-8D39-E1EB6D9B1A17}" destId="{AC4FA340-4A09-0D41-B3DB-06EB59A5EEEA}" srcOrd="0" destOrd="0" presId="urn:microsoft.com/office/officeart/2009/3/layout/HorizontalOrganizationChart"/>
    <dgm:cxn modelId="{5B0CCCB0-417B-194C-92F2-8F88DA2A0A3E}" type="presOf" srcId="{3402C058-A06B-3549-8789-24479881731D}" destId="{CACB992D-8145-B147-A3EE-B68FC4F3BBB5}" srcOrd="0" destOrd="0" presId="urn:microsoft.com/office/officeart/2009/3/layout/HorizontalOrganizationChart"/>
    <dgm:cxn modelId="{77FC53B4-0CED-D943-B1CE-8FA2C90904FA}" type="presOf" srcId="{0DFBCF30-D164-FE41-9C8F-E4703D2DB6BE}" destId="{CBF41484-BAFE-344F-9BEC-94DFD654CBB2}" srcOrd="0" destOrd="0" presId="urn:microsoft.com/office/officeart/2009/3/layout/HorizontalOrganizationChart"/>
    <dgm:cxn modelId="{5B9EA195-5250-734F-9B0F-087B92DB7520}" type="presOf" srcId="{27663E42-DD32-5042-916A-0F76683CA9F5}" destId="{2329B498-FABB-DA45-A94C-670FD3DC90B9}" srcOrd="0" destOrd="0" presId="urn:microsoft.com/office/officeart/2009/3/layout/HorizontalOrganizationChart"/>
    <dgm:cxn modelId="{9914B322-3C1C-1241-89A6-414F35A73330}" type="presOf" srcId="{EC23A854-2AD7-2948-8EA3-C9811CFA5870}" destId="{16C8FDBE-9984-EE40-8F69-7B01B0534E4F}" srcOrd="1" destOrd="0" presId="urn:microsoft.com/office/officeart/2009/3/layout/HorizontalOrganizationChart"/>
    <dgm:cxn modelId="{7F683C79-FC19-7A45-A0E8-70FD4CB6D4C9}" type="presOf" srcId="{FFFBC67F-0B4F-EB41-89D6-C061938CC7A1}" destId="{CED440D3-9AB5-B94C-8910-50B2BAABAF9D}" srcOrd="0" destOrd="0" presId="urn:microsoft.com/office/officeart/2009/3/layout/HorizontalOrganizationChart"/>
    <dgm:cxn modelId="{0FCF4915-2D8A-B348-81AC-D05AF5689F75}" srcId="{0DFBCF30-D164-FE41-9C8F-E4703D2DB6BE}" destId="{17C5C9B5-AE40-D94B-8D39-E1EB6D9B1A17}" srcOrd="0" destOrd="0" parTransId="{A9338A08-2F58-AB41-8A89-66FCF724FC90}" sibTransId="{5497374A-34DF-4744-AE6E-D0DF4C73AF2D}"/>
    <dgm:cxn modelId="{25BFC199-64BE-3A44-B414-160ADC859160}" type="presOf" srcId="{A9338A08-2F58-AB41-8A89-66FCF724FC90}" destId="{1807CD1C-CF3B-894D-8A3B-E002762F5C2E}" srcOrd="0" destOrd="0" presId="urn:microsoft.com/office/officeart/2009/3/layout/HorizontalOrganizationChart"/>
    <dgm:cxn modelId="{526DA20B-3691-A843-9C24-3109340E9C56}" type="presOf" srcId="{27663E42-DD32-5042-916A-0F76683CA9F5}" destId="{6FAD3B1E-8773-E541-9A75-7B995AB9A3BE}" srcOrd="1" destOrd="0" presId="urn:microsoft.com/office/officeart/2009/3/layout/HorizontalOrganizationChart"/>
    <dgm:cxn modelId="{180C6A8B-CC90-2C41-B4F7-65614E567F5F}" srcId="{17C5C9B5-AE40-D94B-8D39-E1EB6D9B1A17}" destId="{C8B7BAE0-32E8-854B-96C2-E9DAA89B84B8}" srcOrd="2" destOrd="0" parTransId="{7C6445DB-8B98-7A4E-AA24-C796E7E905A1}" sibTransId="{231ABE47-53AE-5542-8D03-A8786E3B7B7D}"/>
    <dgm:cxn modelId="{F32F6B6D-BEC4-754E-8B2E-5662ADA2834F}" type="presOf" srcId="{75CE9F1E-F2A0-004B-8A5F-37D905464BFB}" destId="{24ACF76E-4497-F64B-9228-5C24F16533D1}" srcOrd="0" destOrd="0" presId="urn:microsoft.com/office/officeart/2009/3/layout/HorizontalOrganizationChart"/>
    <dgm:cxn modelId="{19B903E8-4187-1744-8FAC-FE0F640DFB75}" srcId="{17C5C9B5-AE40-D94B-8D39-E1EB6D9B1A17}" destId="{FFFBC67F-0B4F-EB41-89D6-C061938CC7A1}" srcOrd="1" destOrd="0" parTransId="{F28B8670-2576-E743-BAD0-0C11807B39D2}" sibTransId="{3575F7D3-6F10-5141-9530-119192532046}"/>
    <dgm:cxn modelId="{59E9B428-8091-F643-A343-1CC28BCFA17A}" type="presOf" srcId="{A69420EC-554F-164D-AC13-4724770D9592}" destId="{FFCE0E72-5BE3-3748-823C-4F3FC98BA464}" srcOrd="1" destOrd="0" presId="urn:microsoft.com/office/officeart/2009/3/layout/HorizontalOrganizationChart"/>
    <dgm:cxn modelId="{4EA7A275-FBE4-934E-B01B-66BACC5B53FC}" srcId="{AF109080-CCC8-6249-869E-6951F5131D68}" destId="{D3160EA3-3F18-6641-8191-5491DD03688F}" srcOrd="1" destOrd="0" parTransId="{2CD63FD7-B784-C24B-953F-AE19A68DAAD3}" sibTransId="{1EC92FD5-2D0E-4240-9AE3-9F3217873BC6}"/>
    <dgm:cxn modelId="{055D505F-EC18-CD4F-A18B-B77A1182F469}" type="presOf" srcId="{1991086E-C4AA-7242-8D42-56441BD29791}" destId="{CF291104-F98D-A045-AE60-C050848E6D4A}" srcOrd="0" destOrd="0" presId="urn:microsoft.com/office/officeart/2009/3/layout/HorizontalOrganizationChart"/>
    <dgm:cxn modelId="{7ED6E5AC-4F9D-4A40-9F13-6B3014AA90B4}" type="presOf" srcId="{4F56FA83-E85F-8E4B-80A5-49539336807A}" destId="{563C696F-C6AB-244F-A37E-B2FC289661BE}" srcOrd="0" destOrd="0" presId="urn:microsoft.com/office/officeart/2009/3/layout/HorizontalOrganizationChart"/>
    <dgm:cxn modelId="{859880D4-F9DD-E44F-883D-1A1971EE3318}" type="presOf" srcId="{64403C2A-7AB3-7A44-AEFA-1F7A508D37D4}" destId="{7C7684ED-FE2F-B84F-9641-5712E0959181}" srcOrd="0" destOrd="0" presId="urn:microsoft.com/office/officeart/2009/3/layout/HorizontalOrganizationChart"/>
    <dgm:cxn modelId="{C85DC751-6948-2B41-BD92-1C4C83766A05}" srcId="{75CE9F1E-F2A0-004B-8A5F-37D905464BFB}" destId="{14E7BCA4-9369-8044-AF25-CF587FD78623}" srcOrd="1" destOrd="0" parTransId="{FB41F434-DA74-0E4C-9855-D99EF1C18248}" sibTransId="{AC3F67BD-57B2-B049-B532-E237369441EE}"/>
    <dgm:cxn modelId="{2483382A-3F8B-9941-8093-DE6C822455EE}" type="presOf" srcId="{1991086E-C4AA-7242-8D42-56441BD29791}" destId="{95165C28-18B9-F646-A1F6-42B7E5BB2743}" srcOrd="1" destOrd="0" presId="urn:microsoft.com/office/officeart/2009/3/layout/HorizontalOrganizationChart"/>
    <dgm:cxn modelId="{C0F44105-ED17-B14E-A9FE-5D4B9393B28F}" srcId="{14E7BCA4-9369-8044-AF25-CF587FD78623}" destId="{27663E42-DD32-5042-916A-0F76683CA9F5}" srcOrd="1" destOrd="0" parTransId="{8FE7E06D-B9C9-704D-88F9-89D10E47D2DD}" sibTransId="{DEDE25A2-A57E-DB46-B291-B132D36630D0}"/>
    <dgm:cxn modelId="{DAFB6503-AB4B-E547-81C3-40BAE5ABEC93}" type="presOf" srcId="{0DFBCF30-D164-FE41-9C8F-E4703D2DB6BE}" destId="{EF00E510-F729-6A49-8353-76A96E498CA1}" srcOrd="1" destOrd="0" presId="urn:microsoft.com/office/officeart/2009/3/layout/HorizontalOrganizationChart"/>
    <dgm:cxn modelId="{8D9F6708-08AE-D74A-A6F4-4E5F287F005D}" type="presOf" srcId="{4F56FA83-E85F-8E4B-80A5-49539336807A}" destId="{CFB9D5EA-7265-2E44-B0FD-26CB0D42B23B}" srcOrd="1" destOrd="0" presId="urn:microsoft.com/office/officeart/2009/3/layout/HorizontalOrganizationChart"/>
    <dgm:cxn modelId="{172F700E-7DAD-8443-8379-D3B1F1B6CA23}" srcId="{6D6F7AAA-71B5-8B4D-8DD2-86AA92A52B4F}" destId="{BFA16104-0D59-2946-A7C3-D136A07B27F2}" srcOrd="0" destOrd="0" parTransId="{18425621-2718-EC48-9768-6A270E603D29}" sibTransId="{48AA08B5-EBD4-C04D-96D0-8D02F935E0F0}"/>
    <dgm:cxn modelId="{CA520933-86BC-E648-A569-E0C0D10BCB51}" srcId="{6D6F7AAA-71B5-8B4D-8DD2-86AA92A52B4F}" destId="{E5869BE4-75B3-4340-8E2F-F000F29A54B4}" srcOrd="1" destOrd="0" parTransId="{C1780E6E-085F-5D45-8763-B060DA0A1994}" sibTransId="{6D1B88C6-BBDD-0142-9872-1E1A60F75062}"/>
    <dgm:cxn modelId="{CEB7CEB6-FA19-2D44-B9B5-4E60BDC25AA5}" type="presOf" srcId="{BFA16104-0D59-2946-A7C3-D136A07B27F2}" destId="{1FC0C789-5B80-FC44-802D-91ED04D6D894}" srcOrd="0" destOrd="0" presId="urn:microsoft.com/office/officeart/2009/3/layout/HorizontalOrganizationChart"/>
    <dgm:cxn modelId="{988C0385-77F1-CE47-A9AD-B2F257362710}" type="presOf" srcId="{7C6445DB-8B98-7A4E-AA24-C796E7E905A1}" destId="{CA761E39-D410-5549-AE29-5B8F3BFEC1B9}" srcOrd="0" destOrd="0" presId="urn:microsoft.com/office/officeart/2009/3/layout/HorizontalOrganizationChart"/>
    <dgm:cxn modelId="{7A438E78-4733-294F-8C1C-BC27E46AA8B3}" srcId="{AB44F49D-6B74-194D-AA73-AE3C316AF9E7}" destId="{0DFBCF30-D164-FE41-9C8F-E4703D2DB6BE}" srcOrd="0" destOrd="0" parTransId="{C18D9696-1532-504B-9B11-4098947EDE59}" sibTransId="{8C99A005-069D-1D4B-8571-4D8A16A8043D}"/>
    <dgm:cxn modelId="{E5787831-C715-9641-B7F1-E59BF1208B45}" type="presOf" srcId="{2CD63FD7-B784-C24B-953F-AE19A68DAAD3}" destId="{32E79B7E-9632-5847-9767-2482A8A41AED}" srcOrd="0" destOrd="0" presId="urn:microsoft.com/office/officeart/2009/3/layout/HorizontalOrganizationChart"/>
    <dgm:cxn modelId="{C5460877-0A1D-214E-A449-7316C0BDB719}" type="presOf" srcId="{BFA16104-0D59-2946-A7C3-D136A07B27F2}" destId="{35A9387B-02F1-A146-8FE6-95E3E40E21C3}" srcOrd="1" destOrd="0" presId="urn:microsoft.com/office/officeart/2009/3/layout/HorizontalOrganizationChart"/>
    <dgm:cxn modelId="{D3F8410A-4304-1748-BA7D-073D2945EC82}" srcId="{AF109080-CCC8-6249-869E-6951F5131D68}" destId="{1991086E-C4AA-7242-8D42-56441BD29791}" srcOrd="2" destOrd="0" parTransId="{C1957542-722D-B946-BE31-6BB5EF145D91}" sibTransId="{73BF6E6C-CD41-5540-862E-3B5677103F6C}"/>
    <dgm:cxn modelId="{C0DACCC1-C485-AC4A-8DE6-4C270FFFF455}" srcId="{17C5C9B5-AE40-D94B-8D39-E1EB6D9B1A17}" destId="{4F56FA83-E85F-8E4B-80A5-49539336807A}" srcOrd="0" destOrd="0" parTransId="{E6853D42-E9C5-1A4E-B196-79123330F3A0}" sibTransId="{568D35A6-3576-AF40-8EAF-5DB709890A8D}"/>
    <dgm:cxn modelId="{55FD3CEE-21B9-B740-AA87-8CD50A859659}" type="presOf" srcId="{6D6F7AAA-71B5-8B4D-8DD2-86AA92A52B4F}" destId="{2A27AD31-A953-764B-BBBF-C149100B5360}" srcOrd="0" destOrd="0" presId="urn:microsoft.com/office/officeart/2009/3/layout/HorizontalOrganizationChart"/>
    <dgm:cxn modelId="{D19A8CE0-D806-2145-AC1D-17C9FB480F92}" type="presOf" srcId="{18E2D840-6404-F24D-B0D7-E82440A4253E}" destId="{537FEF68-96B9-0E41-9271-5D55736B67F5}" srcOrd="1" destOrd="0" presId="urn:microsoft.com/office/officeart/2009/3/layout/HorizontalOrganizationChart"/>
    <dgm:cxn modelId="{C3C637BF-6180-A34A-95F1-0C7B8F9C751B}" type="presOf" srcId="{F28B8670-2576-E743-BAD0-0C11807B39D2}" destId="{32CE7FC8-68A0-BA47-91A7-263B08352E01}" srcOrd="0" destOrd="0" presId="urn:microsoft.com/office/officeart/2009/3/layout/HorizontalOrganizationChart"/>
    <dgm:cxn modelId="{00AF4F6A-2A9E-8B48-A4B6-2F47B9338DCF}" type="presOf" srcId="{6D6F7AAA-71B5-8B4D-8DD2-86AA92A52B4F}" destId="{CEE41A5E-B52E-6D46-8516-B13E60386086}" srcOrd="1" destOrd="0" presId="urn:microsoft.com/office/officeart/2009/3/layout/HorizontalOrganizationChart"/>
    <dgm:cxn modelId="{A801748B-30CD-B74D-98C1-12554CB9FE09}" type="presOf" srcId="{75CE9F1E-F2A0-004B-8A5F-37D905464BFB}" destId="{B5B824CF-49AF-0046-A273-92E0E9CA1B2B}" srcOrd="1" destOrd="0" presId="urn:microsoft.com/office/officeart/2009/3/layout/HorizontalOrganizationChart"/>
    <dgm:cxn modelId="{9D2896DB-9823-B544-A435-7B1998E3F6C9}" type="presOf" srcId="{A5838E24-92CC-9947-8A37-885093E978D7}" destId="{35A941B6-6532-884D-8470-02E1974900DE}" srcOrd="1" destOrd="0" presId="urn:microsoft.com/office/officeart/2009/3/layout/HorizontalOrganizationChart"/>
    <dgm:cxn modelId="{868EDD60-BB3C-7A49-900D-AFA150EE8DD0}" type="presOf" srcId="{14E7BCA4-9369-8044-AF25-CF587FD78623}" destId="{54D6D12E-A1EB-864B-8DB0-85778FC71B13}" srcOrd="1" destOrd="0" presId="urn:microsoft.com/office/officeart/2009/3/layout/HorizontalOrganizationChart"/>
    <dgm:cxn modelId="{9412593C-CEE1-EB41-81D7-3599DF47B1C7}" srcId="{14E7BCA4-9369-8044-AF25-CF587FD78623}" destId="{18E2D840-6404-F24D-B0D7-E82440A4253E}" srcOrd="2" destOrd="0" parTransId="{85B99F91-0C3A-BD4D-AFDE-092F893D5C3D}" sibTransId="{AE9F0AE6-BE8A-BD4B-8518-77EBB636705F}"/>
    <dgm:cxn modelId="{E660860E-4798-984C-B277-4416E5E5C5AC}" type="presOf" srcId="{17C5C9B5-AE40-D94B-8D39-E1EB6D9B1A17}" destId="{7FD353F8-95CA-E249-853B-8E6F679C2304}" srcOrd="1" destOrd="0" presId="urn:microsoft.com/office/officeart/2009/3/layout/HorizontalOrganizationChart"/>
    <dgm:cxn modelId="{602D001F-90D4-734B-B4B9-0D33E358DB69}" type="presOf" srcId="{AC10C7E2-C0F3-7E41-963C-BDAD1C9A64CF}" destId="{4124D08D-1F2D-5D46-9B5B-86F29CF36C17}" srcOrd="0" destOrd="0" presId="urn:microsoft.com/office/officeart/2009/3/layout/HorizontalOrganizationChart"/>
    <dgm:cxn modelId="{E79E4B15-2620-A447-8F6F-2D6692E8A376}" srcId="{0DFBCF30-D164-FE41-9C8F-E4703D2DB6BE}" destId="{75CE9F1E-F2A0-004B-8A5F-37D905464BFB}" srcOrd="2" destOrd="0" parTransId="{AC10C7E2-C0F3-7E41-963C-BDAD1C9A64CF}" sibTransId="{EFA48DF2-D94C-AA43-9A06-85553D17C756}"/>
    <dgm:cxn modelId="{78F4A82B-7EB0-D743-B493-698FB11F331D}" srcId="{0DFBCF30-D164-FE41-9C8F-E4703D2DB6BE}" destId="{6D6F7AAA-71B5-8B4D-8DD2-86AA92A52B4F}" srcOrd="1" destOrd="0" parTransId="{64403C2A-7AB3-7A44-AEFA-1F7A508D37D4}" sibTransId="{7C366184-FDA5-914C-8BEB-B0C5E9F04C06}"/>
    <dgm:cxn modelId="{6E9C0F80-19C0-CE41-9243-CB72D34AC4CD}" type="presOf" srcId="{AF109080-CCC8-6249-869E-6951F5131D68}" destId="{CC52DABF-D1B1-F044-87F0-36E69FC24CC0}" srcOrd="1" destOrd="0" presId="urn:microsoft.com/office/officeart/2009/3/layout/HorizontalOrganizationChart"/>
    <dgm:cxn modelId="{30FA8068-D292-5840-8F66-18ECADFC9F1E}" type="presOf" srcId="{C1957542-722D-B946-BE31-6BB5EF145D91}" destId="{E8C69033-2AE9-5E4E-ADFB-C27031670AA4}" srcOrd="0" destOrd="0" presId="urn:microsoft.com/office/officeart/2009/3/layout/HorizontalOrganizationChart"/>
    <dgm:cxn modelId="{B88EE3F5-681A-EB46-AA9D-4F871B467AE2}" type="presOf" srcId="{8FE7E06D-B9C9-704D-88F9-89D10E47D2DD}" destId="{C19CF737-4E99-1543-836E-84DBF244EDC7}" srcOrd="0" destOrd="0" presId="urn:microsoft.com/office/officeart/2009/3/layout/HorizontalOrganizationChart"/>
    <dgm:cxn modelId="{837BCB26-26FF-694A-A2AE-5A1C75F9D1FB}" type="presOf" srcId="{E5869BE4-75B3-4340-8E2F-F000F29A54B4}" destId="{91C2D086-986B-3C48-891E-3DC956C72110}" srcOrd="1" destOrd="0" presId="urn:microsoft.com/office/officeart/2009/3/layout/HorizontalOrganizationChart"/>
    <dgm:cxn modelId="{97BE535E-F27B-C349-92CA-B0076CFD7BE8}" type="presOf" srcId="{C8B7BAE0-32E8-854B-96C2-E9DAA89B84B8}" destId="{DFF3CAC0-3ACB-0B4E-A482-38A6AE83750E}" srcOrd="1" destOrd="0" presId="urn:microsoft.com/office/officeart/2009/3/layout/HorizontalOrganizationChart"/>
    <dgm:cxn modelId="{375641BC-6EE6-E441-8DC7-0A8DB810166B}" type="presParOf" srcId="{38D83605-8DB9-3543-88CD-5AF052691B42}" destId="{4378F5AB-9A7B-A143-B9F0-5F5520869D97}" srcOrd="0" destOrd="0" presId="urn:microsoft.com/office/officeart/2009/3/layout/HorizontalOrganizationChart"/>
    <dgm:cxn modelId="{56962684-9F54-EE4C-9167-3CDA52696F6B}" type="presParOf" srcId="{4378F5AB-9A7B-A143-B9F0-5F5520869D97}" destId="{DC749BE6-70F3-9B4E-B449-56F70DEA3A80}" srcOrd="0" destOrd="0" presId="urn:microsoft.com/office/officeart/2009/3/layout/HorizontalOrganizationChart"/>
    <dgm:cxn modelId="{FE4FAD21-1F0C-3E4A-A700-B313D56E8003}" type="presParOf" srcId="{DC749BE6-70F3-9B4E-B449-56F70DEA3A80}" destId="{CBF41484-BAFE-344F-9BEC-94DFD654CBB2}" srcOrd="0" destOrd="0" presId="urn:microsoft.com/office/officeart/2009/3/layout/HorizontalOrganizationChart"/>
    <dgm:cxn modelId="{5891E504-DCD5-434D-B03F-1A87D33652A7}" type="presParOf" srcId="{DC749BE6-70F3-9B4E-B449-56F70DEA3A80}" destId="{EF00E510-F729-6A49-8353-76A96E498CA1}" srcOrd="1" destOrd="0" presId="urn:microsoft.com/office/officeart/2009/3/layout/HorizontalOrganizationChart"/>
    <dgm:cxn modelId="{7D79EE49-F3D2-4942-878E-071A7CAC5915}" type="presParOf" srcId="{4378F5AB-9A7B-A143-B9F0-5F5520869D97}" destId="{31349639-9404-0A4C-8E40-710B78A36832}" srcOrd="1" destOrd="0" presId="urn:microsoft.com/office/officeart/2009/3/layout/HorizontalOrganizationChart"/>
    <dgm:cxn modelId="{034D0E4F-414D-6E4F-81FD-35AA1DDCF6AF}" type="presParOf" srcId="{31349639-9404-0A4C-8E40-710B78A36832}" destId="{1807CD1C-CF3B-894D-8A3B-E002762F5C2E}" srcOrd="0" destOrd="0" presId="urn:microsoft.com/office/officeart/2009/3/layout/HorizontalOrganizationChart"/>
    <dgm:cxn modelId="{6709BBD5-F2AB-A048-BB9E-737C81D1FBC9}" type="presParOf" srcId="{31349639-9404-0A4C-8E40-710B78A36832}" destId="{F62A53DB-6BF9-7340-8E96-532AB75BFFBE}" srcOrd="1" destOrd="0" presId="urn:microsoft.com/office/officeart/2009/3/layout/HorizontalOrganizationChart"/>
    <dgm:cxn modelId="{972D6EB6-FBBB-0748-B853-BA7812970617}" type="presParOf" srcId="{F62A53DB-6BF9-7340-8E96-532AB75BFFBE}" destId="{DDB37303-4C7D-6B40-B808-F1ECDE74C64B}" srcOrd="0" destOrd="0" presId="urn:microsoft.com/office/officeart/2009/3/layout/HorizontalOrganizationChart"/>
    <dgm:cxn modelId="{02296916-1150-8B46-8459-76BB104FB79F}" type="presParOf" srcId="{DDB37303-4C7D-6B40-B808-F1ECDE74C64B}" destId="{AC4FA340-4A09-0D41-B3DB-06EB59A5EEEA}" srcOrd="0" destOrd="0" presId="urn:microsoft.com/office/officeart/2009/3/layout/HorizontalOrganizationChart"/>
    <dgm:cxn modelId="{B0F6AEE6-B043-4B4D-B52C-8F7DB1A803E3}" type="presParOf" srcId="{DDB37303-4C7D-6B40-B808-F1ECDE74C64B}" destId="{7FD353F8-95CA-E249-853B-8E6F679C2304}" srcOrd="1" destOrd="0" presId="urn:microsoft.com/office/officeart/2009/3/layout/HorizontalOrganizationChart"/>
    <dgm:cxn modelId="{DE4B4EB7-8A8C-DF46-BECE-AF565F923E19}" type="presParOf" srcId="{F62A53DB-6BF9-7340-8E96-532AB75BFFBE}" destId="{4779CFAD-D00C-B943-80D0-37B6228F6D94}" srcOrd="1" destOrd="0" presId="urn:microsoft.com/office/officeart/2009/3/layout/HorizontalOrganizationChart"/>
    <dgm:cxn modelId="{E2819887-E62A-F141-9F10-156AB7C6595E}" type="presParOf" srcId="{4779CFAD-D00C-B943-80D0-37B6228F6D94}" destId="{9F6D5CC7-1F86-1E40-8924-E4113FA1C353}" srcOrd="0" destOrd="0" presId="urn:microsoft.com/office/officeart/2009/3/layout/HorizontalOrganizationChart"/>
    <dgm:cxn modelId="{A59F13B2-0022-5E43-9489-58D3A7CE0545}" type="presParOf" srcId="{4779CFAD-D00C-B943-80D0-37B6228F6D94}" destId="{6BB89409-B872-7144-A772-10F3ECF9BBD3}" srcOrd="1" destOrd="0" presId="urn:microsoft.com/office/officeart/2009/3/layout/HorizontalOrganizationChart"/>
    <dgm:cxn modelId="{A4C7F0B9-9CEE-A544-9567-CEA61FD898FF}" type="presParOf" srcId="{6BB89409-B872-7144-A772-10F3ECF9BBD3}" destId="{26895857-CCD6-6242-B0C2-BB917CCAD0E9}" srcOrd="0" destOrd="0" presId="urn:microsoft.com/office/officeart/2009/3/layout/HorizontalOrganizationChart"/>
    <dgm:cxn modelId="{95358B4B-FFEF-264A-A260-6C66EE27803F}" type="presParOf" srcId="{26895857-CCD6-6242-B0C2-BB917CCAD0E9}" destId="{563C696F-C6AB-244F-A37E-B2FC289661BE}" srcOrd="0" destOrd="0" presId="urn:microsoft.com/office/officeart/2009/3/layout/HorizontalOrganizationChart"/>
    <dgm:cxn modelId="{2904D5A7-C6EA-3E48-9163-92D5CB93502B}" type="presParOf" srcId="{26895857-CCD6-6242-B0C2-BB917CCAD0E9}" destId="{CFB9D5EA-7265-2E44-B0FD-26CB0D42B23B}" srcOrd="1" destOrd="0" presId="urn:microsoft.com/office/officeart/2009/3/layout/HorizontalOrganizationChart"/>
    <dgm:cxn modelId="{4363081B-38BE-064F-85F6-CB17248FEE6A}" type="presParOf" srcId="{6BB89409-B872-7144-A772-10F3ECF9BBD3}" destId="{6979E874-CC0A-6645-B4FE-0CFF06270E55}" srcOrd="1" destOrd="0" presId="urn:microsoft.com/office/officeart/2009/3/layout/HorizontalOrganizationChart"/>
    <dgm:cxn modelId="{7F063C77-E462-964C-8627-24A93320E30E}" type="presParOf" srcId="{6BB89409-B872-7144-A772-10F3ECF9BBD3}" destId="{DCEABA4D-62D4-6D4F-B2FB-3A3A918AC50F}" srcOrd="2" destOrd="0" presId="urn:microsoft.com/office/officeart/2009/3/layout/HorizontalOrganizationChart"/>
    <dgm:cxn modelId="{B3FD1F96-389A-9A42-AAEF-D4285759FCDC}" type="presParOf" srcId="{4779CFAD-D00C-B943-80D0-37B6228F6D94}" destId="{32CE7FC8-68A0-BA47-91A7-263B08352E01}" srcOrd="2" destOrd="0" presId="urn:microsoft.com/office/officeart/2009/3/layout/HorizontalOrganizationChart"/>
    <dgm:cxn modelId="{A6444191-CB70-6948-B6B3-190D3335A777}" type="presParOf" srcId="{4779CFAD-D00C-B943-80D0-37B6228F6D94}" destId="{8A7103CD-14BD-7644-9C58-A8296F4D075A}" srcOrd="3" destOrd="0" presId="urn:microsoft.com/office/officeart/2009/3/layout/HorizontalOrganizationChart"/>
    <dgm:cxn modelId="{6532585F-9309-984D-834D-BA19E8F5C5E2}" type="presParOf" srcId="{8A7103CD-14BD-7644-9C58-A8296F4D075A}" destId="{23E348BC-3DC9-F94B-ABAB-ACFA05828261}" srcOrd="0" destOrd="0" presId="urn:microsoft.com/office/officeart/2009/3/layout/HorizontalOrganizationChart"/>
    <dgm:cxn modelId="{B772B00B-2F16-5349-8A52-DD940CAA194A}" type="presParOf" srcId="{23E348BC-3DC9-F94B-ABAB-ACFA05828261}" destId="{CED440D3-9AB5-B94C-8910-50B2BAABAF9D}" srcOrd="0" destOrd="0" presId="urn:microsoft.com/office/officeart/2009/3/layout/HorizontalOrganizationChart"/>
    <dgm:cxn modelId="{F0A9FFCD-60A7-4147-9D6D-E280EE36F518}" type="presParOf" srcId="{23E348BC-3DC9-F94B-ABAB-ACFA05828261}" destId="{B2C600AE-7142-6345-9A7C-E35C32FE81B8}" srcOrd="1" destOrd="0" presId="urn:microsoft.com/office/officeart/2009/3/layout/HorizontalOrganizationChart"/>
    <dgm:cxn modelId="{3D6A6488-6B86-BD4D-B1EC-0BD8E93E4BC2}" type="presParOf" srcId="{8A7103CD-14BD-7644-9C58-A8296F4D075A}" destId="{CB170BC7-B4E2-7445-877E-0EDE8BEB694C}" srcOrd="1" destOrd="0" presId="urn:microsoft.com/office/officeart/2009/3/layout/HorizontalOrganizationChart"/>
    <dgm:cxn modelId="{3D7DDCF7-F2F5-7240-8A71-A26A480BAE32}" type="presParOf" srcId="{CB170BC7-B4E2-7445-877E-0EDE8BEB694C}" destId="{A621ACA7-7EC8-7D41-B8EF-95AD9AD78EE1}" srcOrd="0" destOrd="0" presId="urn:microsoft.com/office/officeart/2009/3/layout/HorizontalOrganizationChart"/>
    <dgm:cxn modelId="{9F8222E3-1C5C-6A46-913A-776A143B7AD2}" type="presParOf" srcId="{CB170BC7-B4E2-7445-877E-0EDE8BEB694C}" destId="{1C78D8A1-917B-D147-99FE-F73834266057}" srcOrd="1" destOrd="0" presId="urn:microsoft.com/office/officeart/2009/3/layout/HorizontalOrganizationChart"/>
    <dgm:cxn modelId="{77FF9377-6885-AB4D-A094-84519CD5AB89}" type="presParOf" srcId="{1C78D8A1-917B-D147-99FE-F73834266057}" destId="{7F1B9CBF-3C7E-B34B-AA95-434D8D2486F9}" srcOrd="0" destOrd="0" presId="urn:microsoft.com/office/officeart/2009/3/layout/HorizontalOrganizationChart"/>
    <dgm:cxn modelId="{4C84A949-2C3E-E045-B176-7EC5BB1E117C}" type="presParOf" srcId="{7F1B9CBF-3C7E-B34B-AA95-434D8D2486F9}" destId="{3C4B1EF5-CB50-B745-9BEC-5E4231D0ABB6}" srcOrd="0" destOrd="0" presId="urn:microsoft.com/office/officeart/2009/3/layout/HorizontalOrganizationChart"/>
    <dgm:cxn modelId="{70BB9270-EA64-5D4B-8317-50E51A9ED324}" type="presParOf" srcId="{7F1B9CBF-3C7E-B34B-AA95-434D8D2486F9}" destId="{35A941B6-6532-884D-8470-02E1974900DE}" srcOrd="1" destOrd="0" presId="urn:microsoft.com/office/officeart/2009/3/layout/HorizontalOrganizationChart"/>
    <dgm:cxn modelId="{6D52EAE2-FF0A-244D-957A-D3DE91B0A000}" type="presParOf" srcId="{1C78D8A1-917B-D147-99FE-F73834266057}" destId="{16E74E06-71D5-7E42-841D-6F2820FBBBCB}" srcOrd="1" destOrd="0" presId="urn:microsoft.com/office/officeart/2009/3/layout/HorizontalOrganizationChart"/>
    <dgm:cxn modelId="{2DED6DC2-C136-D046-A5BB-59ECC1579EB5}" type="presParOf" srcId="{1C78D8A1-917B-D147-99FE-F73834266057}" destId="{C345D646-45D1-0240-9B95-311077AC7518}" srcOrd="2" destOrd="0" presId="urn:microsoft.com/office/officeart/2009/3/layout/HorizontalOrganizationChart"/>
    <dgm:cxn modelId="{1A56E9FF-63F4-3449-917E-8664F2172EFF}" type="presParOf" srcId="{8A7103CD-14BD-7644-9C58-A8296F4D075A}" destId="{A6B75059-799B-804F-A1AB-48280CF9D616}" srcOrd="2" destOrd="0" presId="urn:microsoft.com/office/officeart/2009/3/layout/HorizontalOrganizationChart"/>
    <dgm:cxn modelId="{086549D7-BF17-2340-812A-F3DC8BA9B4A1}" type="presParOf" srcId="{4779CFAD-D00C-B943-80D0-37B6228F6D94}" destId="{CA761E39-D410-5549-AE29-5B8F3BFEC1B9}" srcOrd="4" destOrd="0" presId="urn:microsoft.com/office/officeart/2009/3/layout/HorizontalOrganizationChart"/>
    <dgm:cxn modelId="{CF1B7CBF-DF26-CE46-8C4E-A83E58A6A320}" type="presParOf" srcId="{4779CFAD-D00C-B943-80D0-37B6228F6D94}" destId="{B382CF1B-FA2A-A64A-94D8-FE49CA7758C9}" srcOrd="5" destOrd="0" presId="urn:microsoft.com/office/officeart/2009/3/layout/HorizontalOrganizationChart"/>
    <dgm:cxn modelId="{A370585F-596B-DA4C-8228-AEA63B7E9F8D}" type="presParOf" srcId="{B382CF1B-FA2A-A64A-94D8-FE49CA7758C9}" destId="{DC8D6C2E-8AF2-784C-9845-2C7725EF8E47}" srcOrd="0" destOrd="0" presId="urn:microsoft.com/office/officeart/2009/3/layout/HorizontalOrganizationChart"/>
    <dgm:cxn modelId="{C2415D21-CD32-E346-BE79-12FB301709E4}" type="presParOf" srcId="{DC8D6C2E-8AF2-784C-9845-2C7725EF8E47}" destId="{33811400-2908-214F-B45E-06A0F5A25682}" srcOrd="0" destOrd="0" presId="urn:microsoft.com/office/officeart/2009/3/layout/HorizontalOrganizationChart"/>
    <dgm:cxn modelId="{E775877D-CA44-5543-93BD-FC5A0449C4B0}" type="presParOf" srcId="{DC8D6C2E-8AF2-784C-9845-2C7725EF8E47}" destId="{DFF3CAC0-3ACB-0B4E-A482-38A6AE83750E}" srcOrd="1" destOrd="0" presId="urn:microsoft.com/office/officeart/2009/3/layout/HorizontalOrganizationChart"/>
    <dgm:cxn modelId="{F3242254-0FA6-A34C-B808-C33D290523A5}" type="presParOf" srcId="{B382CF1B-FA2A-A64A-94D8-FE49CA7758C9}" destId="{B8103BB1-A453-514F-B412-C67F4F798517}" srcOrd="1" destOrd="0" presId="urn:microsoft.com/office/officeart/2009/3/layout/HorizontalOrganizationChart"/>
    <dgm:cxn modelId="{18C6DB59-CD9A-DF49-B504-05824A6A1819}" type="presParOf" srcId="{B382CF1B-FA2A-A64A-94D8-FE49CA7758C9}" destId="{04AC7183-BC88-3E4A-BAAD-EAE4B860C289}" srcOrd="2" destOrd="0" presId="urn:microsoft.com/office/officeart/2009/3/layout/HorizontalOrganizationChart"/>
    <dgm:cxn modelId="{11147546-38C4-9446-9015-2588DB715443}" type="presParOf" srcId="{F62A53DB-6BF9-7340-8E96-532AB75BFFBE}" destId="{2D8A6837-62B0-FE4D-812C-15319A2460DF}" srcOrd="2" destOrd="0" presId="urn:microsoft.com/office/officeart/2009/3/layout/HorizontalOrganizationChart"/>
    <dgm:cxn modelId="{834405B8-C87E-CD44-8AFE-16BCD7451691}" type="presParOf" srcId="{31349639-9404-0A4C-8E40-710B78A36832}" destId="{7C7684ED-FE2F-B84F-9641-5712E0959181}" srcOrd="2" destOrd="0" presId="urn:microsoft.com/office/officeart/2009/3/layout/HorizontalOrganizationChart"/>
    <dgm:cxn modelId="{BFDE1547-CAC0-534F-B3AF-9DABFD4549AC}" type="presParOf" srcId="{31349639-9404-0A4C-8E40-710B78A36832}" destId="{787C66D7-ACA7-2C48-B115-26CD58C1EBB5}" srcOrd="3" destOrd="0" presId="urn:microsoft.com/office/officeart/2009/3/layout/HorizontalOrganizationChart"/>
    <dgm:cxn modelId="{D3F3120D-F5FD-F14B-9B61-B141F53DBB90}" type="presParOf" srcId="{787C66D7-ACA7-2C48-B115-26CD58C1EBB5}" destId="{F30B9ACC-9800-E74B-98F8-F625F990DAD8}" srcOrd="0" destOrd="0" presId="urn:microsoft.com/office/officeart/2009/3/layout/HorizontalOrganizationChart"/>
    <dgm:cxn modelId="{50C0F419-D7B0-CD47-B310-E3DBA0FB53C1}" type="presParOf" srcId="{F30B9ACC-9800-E74B-98F8-F625F990DAD8}" destId="{2A27AD31-A953-764B-BBBF-C149100B5360}" srcOrd="0" destOrd="0" presId="urn:microsoft.com/office/officeart/2009/3/layout/HorizontalOrganizationChart"/>
    <dgm:cxn modelId="{7F12D243-0EEC-274C-8448-014B1B111C19}" type="presParOf" srcId="{F30B9ACC-9800-E74B-98F8-F625F990DAD8}" destId="{CEE41A5E-B52E-6D46-8516-B13E60386086}" srcOrd="1" destOrd="0" presId="urn:microsoft.com/office/officeart/2009/3/layout/HorizontalOrganizationChart"/>
    <dgm:cxn modelId="{F2B57E71-D85B-854F-9415-220801589E77}" type="presParOf" srcId="{787C66D7-ACA7-2C48-B115-26CD58C1EBB5}" destId="{5B9FE58B-A1C6-CB4F-B0EB-D3BDA3E355B7}" srcOrd="1" destOrd="0" presId="urn:microsoft.com/office/officeart/2009/3/layout/HorizontalOrganizationChart"/>
    <dgm:cxn modelId="{4C255E54-73FA-084C-939D-DE98CFCDDCDF}" type="presParOf" srcId="{5B9FE58B-A1C6-CB4F-B0EB-D3BDA3E355B7}" destId="{8498FF1C-4550-BD4F-BA1B-6448AA69DCE2}" srcOrd="0" destOrd="0" presId="urn:microsoft.com/office/officeart/2009/3/layout/HorizontalOrganizationChart"/>
    <dgm:cxn modelId="{1CFCFE06-9EC8-8F4D-AB04-1B25E7A17D83}" type="presParOf" srcId="{5B9FE58B-A1C6-CB4F-B0EB-D3BDA3E355B7}" destId="{0C67FD88-BDB8-1646-A69F-39F0D19B60D5}" srcOrd="1" destOrd="0" presId="urn:microsoft.com/office/officeart/2009/3/layout/HorizontalOrganizationChart"/>
    <dgm:cxn modelId="{CCC362A5-F7F8-7D4D-8585-55BD1B7F247A}" type="presParOf" srcId="{0C67FD88-BDB8-1646-A69F-39F0D19B60D5}" destId="{3C66069E-3086-D443-B669-8B560236E1F7}" srcOrd="0" destOrd="0" presId="urn:microsoft.com/office/officeart/2009/3/layout/HorizontalOrganizationChart"/>
    <dgm:cxn modelId="{12ED9EC7-8AC3-A543-9A61-09010C5D44C3}" type="presParOf" srcId="{3C66069E-3086-D443-B669-8B560236E1F7}" destId="{1FC0C789-5B80-FC44-802D-91ED04D6D894}" srcOrd="0" destOrd="0" presId="urn:microsoft.com/office/officeart/2009/3/layout/HorizontalOrganizationChart"/>
    <dgm:cxn modelId="{1B85AF3A-1717-584F-A873-5EB88DF9AC1E}" type="presParOf" srcId="{3C66069E-3086-D443-B669-8B560236E1F7}" destId="{35A9387B-02F1-A146-8FE6-95E3E40E21C3}" srcOrd="1" destOrd="0" presId="urn:microsoft.com/office/officeart/2009/3/layout/HorizontalOrganizationChart"/>
    <dgm:cxn modelId="{498F9FC3-44FC-1D4F-961F-21D08E0E39CC}" type="presParOf" srcId="{0C67FD88-BDB8-1646-A69F-39F0D19B60D5}" destId="{82145C2F-D421-E647-927E-19409EED8814}" srcOrd="1" destOrd="0" presId="urn:microsoft.com/office/officeart/2009/3/layout/HorizontalOrganizationChart"/>
    <dgm:cxn modelId="{E0CA1B99-3E77-8D4E-BBE4-762CF334F591}" type="presParOf" srcId="{0C67FD88-BDB8-1646-A69F-39F0D19B60D5}" destId="{71E15CB2-0EB3-814B-92F8-65A60F671C09}" srcOrd="2" destOrd="0" presId="urn:microsoft.com/office/officeart/2009/3/layout/HorizontalOrganizationChart"/>
    <dgm:cxn modelId="{8AE71A5E-C0C2-CF4A-82F5-76F791807AC8}" type="presParOf" srcId="{5B9FE58B-A1C6-CB4F-B0EB-D3BDA3E355B7}" destId="{452F92E6-86F6-3F4A-AFB2-344BA7C50DB2}" srcOrd="2" destOrd="0" presId="urn:microsoft.com/office/officeart/2009/3/layout/HorizontalOrganizationChart"/>
    <dgm:cxn modelId="{FEEE5521-B390-C84F-89FF-C31B9A9D6A11}" type="presParOf" srcId="{5B9FE58B-A1C6-CB4F-B0EB-D3BDA3E355B7}" destId="{F431547A-878C-2940-A481-C088582A6092}" srcOrd="3" destOrd="0" presId="urn:microsoft.com/office/officeart/2009/3/layout/HorizontalOrganizationChart"/>
    <dgm:cxn modelId="{4B93B407-1B93-BB43-BDAC-687B0ED7BD5F}" type="presParOf" srcId="{F431547A-878C-2940-A481-C088582A6092}" destId="{4D6DB175-5DCE-0041-B5C9-B5AC4198C8AA}" srcOrd="0" destOrd="0" presId="urn:microsoft.com/office/officeart/2009/3/layout/HorizontalOrganizationChart"/>
    <dgm:cxn modelId="{4E74786C-63C3-5D4B-9382-01965FB06557}" type="presParOf" srcId="{4D6DB175-5DCE-0041-B5C9-B5AC4198C8AA}" destId="{AEAD5B6C-198F-D947-9195-A09CCEFB5475}" srcOrd="0" destOrd="0" presId="urn:microsoft.com/office/officeart/2009/3/layout/HorizontalOrganizationChart"/>
    <dgm:cxn modelId="{936A4B94-C3DF-CB46-BA66-EF7FEDA62B93}" type="presParOf" srcId="{4D6DB175-5DCE-0041-B5C9-B5AC4198C8AA}" destId="{91C2D086-986B-3C48-891E-3DC956C72110}" srcOrd="1" destOrd="0" presId="urn:microsoft.com/office/officeart/2009/3/layout/HorizontalOrganizationChart"/>
    <dgm:cxn modelId="{DA48803C-13F5-9E4B-BBDD-0A1F681A18BF}" type="presParOf" srcId="{F431547A-878C-2940-A481-C088582A6092}" destId="{72AC0ADC-7279-1E4E-AF0A-46E874CAFC69}" srcOrd="1" destOrd="0" presId="urn:microsoft.com/office/officeart/2009/3/layout/HorizontalOrganizationChart"/>
    <dgm:cxn modelId="{452EAB71-CD51-7448-A471-0649062F3DFA}" type="presParOf" srcId="{F431547A-878C-2940-A481-C088582A6092}" destId="{F0AFC157-A2F8-1F44-A51A-74F2DD0B58BA}" srcOrd="2" destOrd="0" presId="urn:microsoft.com/office/officeart/2009/3/layout/HorizontalOrganizationChart"/>
    <dgm:cxn modelId="{AAD86E49-32F7-204D-A3B7-557E3CAE7D5C}" type="presParOf" srcId="{787C66D7-ACA7-2C48-B115-26CD58C1EBB5}" destId="{AFEB41B2-1C96-D345-8EB3-EC2CEFA71922}" srcOrd="2" destOrd="0" presId="urn:microsoft.com/office/officeart/2009/3/layout/HorizontalOrganizationChart"/>
    <dgm:cxn modelId="{627A6AE6-D739-8B42-BF7E-EBDC4763B988}" type="presParOf" srcId="{31349639-9404-0A4C-8E40-710B78A36832}" destId="{4124D08D-1F2D-5D46-9B5B-86F29CF36C17}" srcOrd="4" destOrd="0" presId="urn:microsoft.com/office/officeart/2009/3/layout/HorizontalOrganizationChart"/>
    <dgm:cxn modelId="{B829F654-2474-4044-BCA3-AF70E4B9BE4C}" type="presParOf" srcId="{31349639-9404-0A4C-8E40-710B78A36832}" destId="{BD6A3DC7-CBE5-9644-AE75-AAA2A75E0A86}" srcOrd="5" destOrd="0" presId="urn:microsoft.com/office/officeart/2009/3/layout/HorizontalOrganizationChart"/>
    <dgm:cxn modelId="{FB38746A-0C54-404F-8139-235B31177681}" type="presParOf" srcId="{BD6A3DC7-CBE5-9644-AE75-AAA2A75E0A86}" destId="{A09FC04C-BA92-BC45-A06C-D30814367BFC}" srcOrd="0" destOrd="0" presId="urn:microsoft.com/office/officeart/2009/3/layout/HorizontalOrganizationChart"/>
    <dgm:cxn modelId="{8F964C34-1F54-D34D-8970-EBF9671BAD3E}" type="presParOf" srcId="{A09FC04C-BA92-BC45-A06C-D30814367BFC}" destId="{24ACF76E-4497-F64B-9228-5C24F16533D1}" srcOrd="0" destOrd="0" presId="urn:microsoft.com/office/officeart/2009/3/layout/HorizontalOrganizationChart"/>
    <dgm:cxn modelId="{BD035EAA-3115-2640-8331-D6DC4E88BC04}" type="presParOf" srcId="{A09FC04C-BA92-BC45-A06C-D30814367BFC}" destId="{B5B824CF-49AF-0046-A273-92E0E9CA1B2B}" srcOrd="1" destOrd="0" presId="urn:microsoft.com/office/officeart/2009/3/layout/HorizontalOrganizationChart"/>
    <dgm:cxn modelId="{C435CF68-D03D-D744-9F35-785E4EF0B639}" type="presParOf" srcId="{BD6A3DC7-CBE5-9644-AE75-AAA2A75E0A86}" destId="{6B637A3F-5D00-B14D-9F59-10AB6174023E}" srcOrd="1" destOrd="0" presId="urn:microsoft.com/office/officeart/2009/3/layout/HorizontalOrganizationChart"/>
    <dgm:cxn modelId="{7ED3308F-56C0-8D4A-9709-9F92602B3FDC}" type="presParOf" srcId="{6B637A3F-5D00-B14D-9F59-10AB6174023E}" destId="{CACB992D-8145-B147-A3EE-B68FC4F3BBB5}" srcOrd="0" destOrd="0" presId="urn:microsoft.com/office/officeart/2009/3/layout/HorizontalOrganizationChart"/>
    <dgm:cxn modelId="{01D018AE-61BC-EF48-9EB1-68A92016B685}" type="presParOf" srcId="{6B637A3F-5D00-B14D-9F59-10AB6174023E}" destId="{E5DECC26-F817-864A-A5DA-5DCD30DDBBAD}" srcOrd="1" destOrd="0" presId="urn:microsoft.com/office/officeart/2009/3/layout/HorizontalOrganizationChart"/>
    <dgm:cxn modelId="{D6E370BE-F537-3E40-8939-6C79F0D3DADB}" type="presParOf" srcId="{E5DECC26-F817-864A-A5DA-5DCD30DDBBAD}" destId="{62DB0C68-7585-E948-9D4A-3C073F58E7CE}" srcOrd="0" destOrd="0" presId="urn:microsoft.com/office/officeart/2009/3/layout/HorizontalOrganizationChart"/>
    <dgm:cxn modelId="{C68E9425-4885-F34F-B0BE-E333B58B659E}" type="presParOf" srcId="{62DB0C68-7585-E948-9D4A-3C073F58E7CE}" destId="{87AFDE1E-881F-1F40-8B28-FA19D2371A20}" srcOrd="0" destOrd="0" presId="urn:microsoft.com/office/officeart/2009/3/layout/HorizontalOrganizationChart"/>
    <dgm:cxn modelId="{BF338D93-CEFF-5A40-978B-33EC205564A7}" type="presParOf" srcId="{62DB0C68-7585-E948-9D4A-3C073F58E7CE}" destId="{CC52DABF-D1B1-F044-87F0-36E69FC24CC0}" srcOrd="1" destOrd="0" presId="urn:microsoft.com/office/officeart/2009/3/layout/HorizontalOrganizationChart"/>
    <dgm:cxn modelId="{C7A8C11B-354A-7147-B909-4D42C28FDA67}" type="presParOf" srcId="{E5DECC26-F817-864A-A5DA-5DCD30DDBBAD}" destId="{86C657AA-8123-A244-9CFC-4FE8978C9C8E}" srcOrd="1" destOrd="0" presId="urn:microsoft.com/office/officeart/2009/3/layout/HorizontalOrganizationChart"/>
    <dgm:cxn modelId="{38CD26B1-74CA-8048-84E3-75158663A119}" type="presParOf" srcId="{86C657AA-8123-A244-9CFC-4FE8978C9C8E}" destId="{195E4D47-D360-1C49-80BA-E0295C4E013A}" srcOrd="0" destOrd="0" presId="urn:microsoft.com/office/officeart/2009/3/layout/HorizontalOrganizationChart"/>
    <dgm:cxn modelId="{76255276-FD7E-3347-B0D7-6D1C7AC883FD}" type="presParOf" srcId="{86C657AA-8123-A244-9CFC-4FE8978C9C8E}" destId="{F731FCF6-7A5A-6446-AB6E-62C59E762138}" srcOrd="1" destOrd="0" presId="urn:microsoft.com/office/officeart/2009/3/layout/HorizontalOrganizationChart"/>
    <dgm:cxn modelId="{18528E8C-B891-5442-9AA2-97D881159C82}" type="presParOf" srcId="{F731FCF6-7A5A-6446-AB6E-62C59E762138}" destId="{59584C1C-EDF5-7948-98DF-F40005CB593E}" srcOrd="0" destOrd="0" presId="urn:microsoft.com/office/officeart/2009/3/layout/HorizontalOrganizationChart"/>
    <dgm:cxn modelId="{7C04D674-0FB9-5C41-AA7A-11814DFCF701}" type="presParOf" srcId="{59584C1C-EDF5-7948-98DF-F40005CB593E}" destId="{FE5BB7D3-E563-724E-81F9-29E7ED6AA4A4}" srcOrd="0" destOrd="0" presId="urn:microsoft.com/office/officeart/2009/3/layout/HorizontalOrganizationChart"/>
    <dgm:cxn modelId="{C07642B8-CE57-834E-89BF-3F7779A355C9}" type="presParOf" srcId="{59584C1C-EDF5-7948-98DF-F40005CB593E}" destId="{16C8FDBE-9984-EE40-8F69-7B01B0534E4F}" srcOrd="1" destOrd="0" presId="urn:microsoft.com/office/officeart/2009/3/layout/HorizontalOrganizationChart"/>
    <dgm:cxn modelId="{269A0E87-792C-C943-A377-5614571188F1}" type="presParOf" srcId="{F731FCF6-7A5A-6446-AB6E-62C59E762138}" destId="{9591AA5E-1212-9E45-8654-0235DE94CFB0}" srcOrd="1" destOrd="0" presId="urn:microsoft.com/office/officeart/2009/3/layout/HorizontalOrganizationChart"/>
    <dgm:cxn modelId="{FA2D326A-9F8A-AF49-B80E-B9267ADFADE7}" type="presParOf" srcId="{F731FCF6-7A5A-6446-AB6E-62C59E762138}" destId="{AAE83714-252D-C148-A9A5-1B627429F703}" srcOrd="2" destOrd="0" presId="urn:microsoft.com/office/officeart/2009/3/layout/HorizontalOrganizationChart"/>
    <dgm:cxn modelId="{F3D2239A-AC50-1447-A8BD-3BBA70127FA9}" type="presParOf" srcId="{86C657AA-8123-A244-9CFC-4FE8978C9C8E}" destId="{32E79B7E-9632-5847-9767-2482A8A41AED}" srcOrd="2" destOrd="0" presId="urn:microsoft.com/office/officeart/2009/3/layout/HorizontalOrganizationChart"/>
    <dgm:cxn modelId="{CD1360C0-3C8A-4F4E-8E30-D04ADFC7F2BD}" type="presParOf" srcId="{86C657AA-8123-A244-9CFC-4FE8978C9C8E}" destId="{B7CC0A8D-A2F1-484D-9C8E-DD08986F3DEF}" srcOrd="3" destOrd="0" presId="urn:microsoft.com/office/officeart/2009/3/layout/HorizontalOrganizationChart"/>
    <dgm:cxn modelId="{7ACE72BB-7B7C-7042-8E35-9BE2991E0A11}" type="presParOf" srcId="{B7CC0A8D-A2F1-484D-9C8E-DD08986F3DEF}" destId="{B7A1AD6C-2DB0-1D40-8E1A-E9E6F20000BD}" srcOrd="0" destOrd="0" presId="urn:microsoft.com/office/officeart/2009/3/layout/HorizontalOrganizationChart"/>
    <dgm:cxn modelId="{E562E108-D23A-8E4B-AC31-FA7614E32E9F}" type="presParOf" srcId="{B7A1AD6C-2DB0-1D40-8E1A-E9E6F20000BD}" destId="{DDFD7821-A397-1042-A968-C00F724C89BE}" srcOrd="0" destOrd="0" presId="urn:microsoft.com/office/officeart/2009/3/layout/HorizontalOrganizationChart"/>
    <dgm:cxn modelId="{898B1BFA-6700-6D45-B3E2-5E303501AE77}" type="presParOf" srcId="{B7A1AD6C-2DB0-1D40-8E1A-E9E6F20000BD}" destId="{5AF3DA31-7D6B-F04A-8EF7-5C55C0BF13FB}" srcOrd="1" destOrd="0" presId="urn:microsoft.com/office/officeart/2009/3/layout/HorizontalOrganizationChart"/>
    <dgm:cxn modelId="{698D2EF9-AE76-984E-9439-A17D50D21F4E}" type="presParOf" srcId="{B7CC0A8D-A2F1-484D-9C8E-DD08986F3DEF}" destId="{AE31DD37-285E-394C-A4E6-0E38BACCBA5B}" srcOrd="1" destOrd="0" presId="urn:microsoft.com/office/officeart/2009/3/layout/HorizontalOrganizationChart"/>
    <dgm:cxn modelId="{BAD1BE53-A532-6D45-948D-C82F3192D81D}" type="presParOf" srcId="{B7CC0A8D-A2F1-484D-9C8E-DD08986F3DEF}" destId="{FC5675AA-E4CB-8241-8A02-9D52AE0A99B2}" srcOrd="2" destOrd="0" presId="urn:microsoft.com/office/officeart/2009/3/layout/HorizontalOrganizationChart"/>
    <dgm:cxn modelId="{8E1EA54D-C8C8-404E-B7E1-A9E0C4216D29}" type="presParOf" srcId="{86C657AA-8123-A244-9CFC-4FE8978C9C8E}" destId="{E8C69033-2AE9-5E4E-ADFB-C27031670AA4}" srcOrd="4" destOrd="0" presId="urn:microsoft.com/office/officeart/2009/3/layout/HorizontalOrganizationChart"/>
    <dgm:cxn modelId="{3E2A7B15-4793-ED46-941F-E72A35E9D337}" type="presParOf" srcId="{86C657AA-8123-A244-9CFC-4FE8978C9C8E}" destId="{AB1C6E0D-E3C0-0A43-82C8-33043C0656A1}" srcOrd="5" destOrd="0" presId="urn:microsoft.com/office/officeart/2009/3/layout/HorizontalOrganizationChart"/>
    <dgm:cxn modelId="{91774811-338B-9B48-8B02-D99227EFF3FB}" type="presParOf" srcId="{AB1C6E0D-E3C0-0A43-82C8-33043C0656A1}" destId="{C3916655-C7D7-2649-87D4-83236C435D7D}" srcOrd="0" destOrd="0" presId="urn:microsoft.com/office/officeart/2009/3/layout/HorizontalOrganizationChart"/>
    <dgm:cxn modelId="{CE8DFD55-4010-8845-80F4-5FDD0F706925}" type="presParOf" srcId="{C3916655-C7D7-2649-87D4-83236C435D7D}" destId="{CF291104-F98D-A045-AE60-C050848E6D4A}" srcOrd="0" destOrd="0" presId="urn:microsoft.com/office/officeart/2009/3/layout/HorizontalOrganizationChart"/>
    <dgm:cxn modelId="{CB0DD266-975B-4045-99F9-C973E026D511}" type="presParOf" srcId="{C3916655-C7D7-2649-87D4-83236C435D7D}" destId="{95165C28-18B9-F646-A1F6-42B7E5BB2743}" srcOrd="1" destOrd="0" presId="urn:microsoft.com/office/officeart/2009/3/layout/HorizontalOrganizationChart"/>
    <dgm:cxn modelId="{4E6BBE5C-7D93-D04B-9CC2-73D6CFA88933}" type="presParOf" srcId="{AB1C6E0D-E3C0-0A43-82C8-33043C0656A1}" destId="{AA0BCFCA-14E3-E544-AFED-D24665B06B5F}" srcOrd="1" destOrd="0" presId="urn:microsoft.com/office/officeart/2009/3/layout/HorizontalOrganizationChart"/>
    <dgm:cxn modelId="{6C289453-ABD9-664D-B8F6-8A65218C0C75}" type="presParOf" srcId="{AB1C6E0D-E3C0-0A43-82C8-33043C0656A1}" destId="{D967D591-BEA3-154A-92D2-9E8D9C38FC39}" srcOrd="2" destOrd="0" presId="urn:microsoft.com/office/officeart/2009/3/layout/HorizontalOrganizationChart"/>
    <dgm:cxn modelId="{5373D750-E2D8-EC43-B163-B7AF20A17B90}" type="presParOf" srcId="{E5DECC26-F817-864A-A5DA-5DCD30DDBBAD}" destId="{247E962D-EC2A-8D4B-9BF4-923D869708F3}" srcOrd="2" destOrd="0" presId="urn:microsoft.com/office/officeart/2009/3/layout/HorizontalOrganizationChart"/>
    <dgm:cxn modelId="{F5B3C9B3-7067-BA4C-82F4-C4CB6D93A946}" type="presParOf" srcId="{6B637A3F-5D00-B14D-9F59-10AB6174023E}" destId="{3EC932BE-165E-C44E-A60F-5C16EBE2790D}" srcOrd="2" destOrd="0" presId="urn:microsoft.com/office/officeart/2009/3/layout/HorizontalOrganizationChart"/>
    <dgm:cxn modelId="{BCA75985-112A-754B-A13F-A18C85D70BB9}" type="presParOf" srcId="{6B637A3F-5D00-B14D-9F59-10AB6174023E}" destId="{307492FB-0133-9447-9541-46B77C0B0C2A}" srcOrd="3" destOrd="0" presId="urn:microsoft.com/office/officeart/2009/3/layout/HorizontalOrganizationChart"/>
    <dgm:cxn modelId="{4395E387-0CB8-4B44-B6B8-00BA1CB78D02}" type="presParOf" srcId="{307492FB-0133-9447-9541-46B77C0B0C2A}" destId="{662A110B-93D4-F44B-AE3A-B8F34E45BE2B}" srcOrd="0" destOrd="0" presId="urn:microsoft.com/office/officeart/2009/3/layout/HorizontalOrganizationChart"/>
    <dgm:cxn modelId="{83F0375A-510D-2349-BB0D-7C464CE7D4AB}" type="presParOf" srcId="{662A110B-93D4-F44B-AE3A-B8F34E45BE2B}" destId="{F6334FB1-A7BF-674B-8134-665702EBDFBF}" srcOrd="0" destOrd="0" presId="urn:microsoft.com/office/officeart/2009/3/layout/HorizontalOrganizationChart"/>
    <dgm:cxn modelId="{F9DF1399-B031-064C-92A9-6CFD19ACF6C8}" type="presParOf" srcId="{662A110B-93D4-F44B-AE3A-B8F34E45BE2B}" destId="{54D6D12E-A1EB-864B-8DB0-85778FC71B13}" srcOrd="1" destOrd="0" presId="urn:microsoft.com/office/officeart/2009/3/layout/HorizontalOrganizationChart"/>
    <dgm:cxn modelId="{856DA462-42B8-FA44-BD56-16B8BBA78C91}" type="presParOf" srcId="{307492FB-0133-9447-9541-46B77C0B0C2A}" destId="{7D8E976C-7F24-354B-B4BA-B221B09B6760}" srcOrd="1" destOrd="0" presId="urn:microsoft.com/office/officeart/2009/3/layout/HorizontalOrganizationChart"/>
    <dgm:cxn modelId="{89D6DD6A-3564-444E-A004-031F13446F4F}" type="presParOf" srcId="{7D8E976C-7F24-354B-B4BA-B221B09B6760}" destId="{982AFC2F-34AF-E949-963D-5663F4EBE380}" srcOrd="0" destOrd="0" presId="urn:microsoft.com/office/officeart/2009/3/layout/HorizontalOrganizationChart"/>
    <dgm:cxn modelId="{6430D2B8-A74D-2849-95D1-AC9C8FFF96AB}" type="presParOf" srcId="{7D8E976C-7F24-354B-B4BA-B221B09B6760}" destId="{2EE6D9BB-200E-2844-B606-7F10CDFA236B}" srcOrd="1" destOrd="0" presId="urn:microsoft.com/office/officeart/2009/3/layout/HorizontalOrganizationChart"/>
    <dgm:cxn modelId="{A1FAB22E-D5AC-F74D-918A-90C98F87475B}" type="presParOf" srcId="{2EE6D9BB-200E-2844-B606-7F10CDFA236B}" destId="{B6C02D98-82CC-E74D-A742-1760BF095AC1}" srcOrd="0" destOrd="0" presId="urn:microsoft.com/office/officeart/2009/3/layout/HorizontalOrganizationChart"/>
    <dgm:cxn modelId="{790F4B0B-9E32-364F-9958-F7D1865350AD}" type="presParOf" srcId="{B6C02D98-82CC-E74D-A742-1760BF095AC1}" destId="{37E7931C-3058-9B46-8BCA-47F3EBD026C2}" srcOrd="0" destOrd="0" presId="urn:microsoft.com/office/officeart/2009/3/layout/HorizontalOrganizationChart"/>
    <dgm:cxn modelId="{298BB280-F0F0-6C45-89A1-7D1B1CD98B8A}" type="presParOf" srcId="{B6C02D98-82CC-E74D-A742-1760BF095AC1}" destId="{FFCE0E72-5BE3-3748-823C-4F3FC98BA464}" srcOrd="1" destOrd="0" presId="urn:microsoft.com/office/officeart/2009/3/layout/HorizontalOrganizationChart"/>
    <dgm:cxn modelId="{4F7E30DC-3145-7E4A-A55B-038708431C8D}" type="presParOf" srcId="{2EE6D9BB-200E-2844-B606-7F10CDFA236B}" destId="{2ACDF8A1-333D-F541-B924-BB815B3E4BD2}" srcOrd="1" destOrd="0" presId="urn:microsoft.com/office/officeart/2009/3/layout/HorizontalOrganizationChart"/>
    <dgm:cxn modelId="{BF689205-3632-5B42-B575-450E7FD98026}" type="presParOf" srcId="{2EE6D9BB-200E-2844-B606-7F10CDFA236B}" destId="{50D9F380-D6AF-F347-A117-A88B5CB44592}" srcOrd="2" destOrd="0" presId="urn:microsoft.com/office/officeart/2009/3/layout/HorizontalOrganizationChart"/>
    <dgm:cxn modelId="{D26A8AB5-A7AF-934D-BB0C-58CFC38FE648}" type="presParOf" srcId="{7D8E976C-7F24-354B-B4BA-B221B09B6760}" destId="{C19CF737-4E99-1543-836E-84DBF244EDC7}" srcOrd="2" destOrd="0" presId="urn:microsoft.com/office/officeart/2009/3/layout/HorizontalOrganizationChart"/>
    <dgm:cxn modelId="{4A9DB583-F14A-4C47-9758-75A09132F376}" type="presParOf" srcId="{7D8E976C-7F24-354B-B4BA-B221B09B6760}" destId="{E967551D-80B4-0B48-ABF0-B756795EE0D7}" srcOrd="3" destOrd="0" presId="urn:microsoft.com/office/officeart/2009/3/layout/HorizontalOrganizationChart"/>
    <dgm:cxn modelId="{FD8B09D2-6F27-3A4C-8397-96D5E67F6A2B}" type="presParOf" srcId="{E967551D-80B4-0B48-ABF0-B756795EE0D7}" destId="{75F06676-114E-A84D-8D0F-0615FB483DD8}" srcOrd="0" destOrd="0" presId="urn:microsoft.com/office/officeart/2009/3/layout/HorizontalOrganizationChart"/>
    <dgm:cxn modelId="{B58C065A-72D6-9346-9A9F-FCE087DFC75D}" type="presParOf" srcId="{75F06676-114E-A84D-8D0F-0615FB483DD8}" destId="{2329B498-FABB-DA45-A94C-670FD3DC90B9}" srcOrd="0" destOrd="0" presId="urn:microsoft.com/office/officeart/2009/3/layout/HorizontalOrganizationChart"/>
    <dgm:cxn modelId="{50A5A00C-F4CF-6A40-A3D2-168D5E26D3F1}" type="presParOf" srcId="{75F06676-114E-A84D-8D0F-0615FB483DD8}" destId="{6FAD3B1E-8773-E541-9A75-7B995AB9A3BE}" srcOrd="1" destOrd="0" presId="urn:microsoft.com/office/officeart/2009/3/layout/HorizontalOrganizationChart"/>
    <dgm:cxn modelId="{F9A8A4BA-338F-1843-81D7-DA3D1B21D4EB}" type="presParOf" srcId="{E967551D-80B4-0B48-ABF0-B756795EE0D7}" destId="{7ECBADB8-779C-9B4C-B0C1-6D0ED90F52E1}" srcOrd="1" destOrd="0" presId="urn:microsoft.com/office/officeart/2009/3/layout/HorizontalOrganizationChart"/>
    <dgm:cxn modelId="{BBECD9B1-97A7-7841-B891-5503FE7978AB}" type="presParOf" srcId="{E967551D-80B4-0B48-ABF0-B756795EE0D7}" destId="{B5D1ED4C-7213-C24E-B0AB-7065ACA1EA8A}" srcOrd="2" destOrd="0" presId="urn:microsoft.com/office/officeart/2009/3/layout/HorizontalOrganizationChart"/>
    <dgm:cxn modelId="{B4612976-B9A7-A94B-95C9-B1B2FFD9DE49}" type="presParOf" srcId="{7D8E976C-7F24-354B-B4BA-B221B09B6760}" destId="{6F3407C7-EE4A-714D-8122-AB8C05FA9F4A}" srcOrd="4" destOrd="0" presId="urn:microsoft.com/office/officeart/2009/3/layout/HorizontalOrganizationChart"/>
    <dgm:cxn modelId="{AACE726F-65E6-A94B-BA2E-88843F5D3E6A}" type="presParOf" srcId="{7D8E976C-7F24-354B-B4BA-B221B09B6760}" destId="{4ABEC8A0-A878-EC42-ACC4-EB068506291C}" srcOrd="5" destOrd="0" presId="urn:microsoft.com/office/officeart/2009/3/layout/HorizontalOrganizationChart"/>
    <dgm:cxn modelId="{B01B0903-F0A7-8B42-A10E-D4D7A6211716}" type="presParOf" srcId="{4ABEC8A0-A878-EC42-ACC4-EB068506291C}" destId="{66A1388A-C8A3-B94B-BDC7-AA23955C3593}" srcOrd="0" destOrd="0" presId="urn:microsoft.com/office/officeart/2009/3/layout/HorizontalOrganizationChart"/>
    <dgm:cxn modelId="{11F1D00D-CF7B-8149-A53C-3A25528BB888}" type="presParOf" srcId="{66A1388A-C8A3-B94B-BDC7-AA23955C3593}" destId="{78946B91-2457-2449-B6E9-67D1DC76B0CE}" srcOrd="0" destOrd="0" presId="urn:microsoft.com/office/officeart/2009/3/layout/HorizontalOrganizationChart"/>
    <dgm:cxn modelId="{51A2FD86-AFFE-7144-8119-AB16F814DFEE}" type="presParOf" srcId="{66A1388A-C8A3-B94B-BDC7-AA23955C3593}" destId="{537FEF68-96B9-0E41-9271-5D55736B67F5}" srcOrd="1" destOrd="0" presId="urn:microsoft.com/office/officeart/2009/3/layout/HorizontalOrganizationChart"/>
    <dgm:cxn modelId="{80FFC9D7-AE97-EE49-B6E6-B97F5EDCB304}" type="presParOf" srcId="{4ABEC8A0-A878-EC42-ACC4-EB068506291C}" destId="{86B499D0-1B3B-2E47-B3B9-3A2B574E7258}" srcOrd="1" destOrd="0" presId="urn:microsoft.com/office/officeart/2009/3/layout/HorizontalOrganizationChart"/>
    <dgm:cxn modelId="{C2C0453F-43E5-E74B-9435-A7A55FC5A288}" type="presParOf" srcId="{4ABEC8A0-A878-EC42-ACC4-EB068506291C}" destId="{C41860BF-C8C7-8D4C-8D86-CA1E25E5B40A}" srcOrd="2" destOrd="0" presId="urn:microsoft.com/office/officeart/2009/3/layout/HorizontalOrganizationChart"/>
    <dgm:cxn modelId="{D05173B4-6902-4246-AB78-7305451E210D}" type="presParOf" srcId="{307492FB-0133-9447-9541-46B77C0B0C2A}" destId="{EA35C2AB-0396-A446-A12B-27451C3381D6}" srcOrd="2" destOrd="0" presId="urn:microsoft.com/office/officeart/2009/3/layout/HorizontalOrganizationChart"/>
    <dgm:cxn modelId="{AB3F12D1-D485-8842-9FF1-87511ECD07A0}" type="presParOf" srcId="{BD6A3DC7-CBE5-9644-AE75-AAA2A75E0A86}" destId="{33448BBA-0550-5E48-ABB1-335C668CA29C}" srcOrd="2" destOrd="0" presId="urn:microsoft.com/office/officeart/2009/3/layout/HorizontalOrganizationChart"/>
    <dgm:cxn modelId="{C383FB65-8ABA-0E42-8329-55EC7FFE764A}" type="presParOf" srcId="{4378F5AB-9A7B-A143-B9F0-5F5520869D97}" destId="{5C9916AE-48AC-2D40-B436-E5D0AA798310}"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5B8BCB-0218-C244-9DFD-0F14ABF2CF09}" type="doc">
      <dgm:prSet loTypeId="urn:microsoft.com/office/officeart/2005/8/layout/orgChart1" loCatId="" qsTypeId="urn:microsoft.com/office/officeart/2005/8/quickstyle/simple4" qsCatId="simple" csTypeId="urn:microsoft.com/office/officeart/2005/8/colors/colorful3" csCatId="colorful" phldr="1"/>
      <dgm:spPr/>
      <dgm:t>
        <a:bodyPr/>
        <a:lstStyle/>
        <a:p>
          <a:endParaRPr lang="en-US"/>
        </a:p>
      </dgm:t>
    </dgm:pt>
    <dgm:pt modelId="{BED312B8-4585-8F46-95B0-1AD4C19984DD}">
      <dgm:prSet phldrT="[Text]" custT="1"/>
      <dgm:spPr>
        <a:solidFill>
          <a:srgbClr val="FFFF00"/>
        </a:solidFill>
      </dgm:spPr>
      <dgm:t>
        <a:bodyPr/>
        <a:lstStyle/>
        <a:p>
          <a:r>
            <a:rPr lang="en-US" sz="1000" b="1" smtClean="0">
              <a:solidFill>
                <a:schemeClr val="tx1"/>
              </a:solidFill>
            </a:rPr>
            <a:t>Elements of Sustainable </a:t>
          </a:r>
          <a:r>
            <a:rPr lang="en-US" sz="1000" b="1">
              <a:solidFill>
                <a:schemeClr val="tx1"/>
              </a:solidFill>
            </a:rPr>
            <a:t>Communities</a:t>
          </a:r>
        </a:p>
      </dgm:t>
    </dgm:pt>
    <dgm:pt modelId="{61D2E7F0-207D-6748-A9FC-981065B2F3AC}" type="parTrans" cxnId="{B25C571E-D967-9B4F-B480-3476DEE84BCB}">
      <dgm:prSet/>
      <dgm:spPr/>
      <dgm:t>
        <a:bodyPr/>
        <a:lstStyle/>
        <a:p>
          <a:endParaRPr lang="en-US">
            <a:solidFill>
              <a:schemeClr val="tx1"/>
            </a:solidFill>
          </a:endParaRPr>
        </a:p>
      </dgm:t>
    </dgm:pt>
    <dgm:pt modelId="{ACC8BE80-FE54-2446-9D48-84B0762F0DB6}" type="sibTrans" cxnId="{B25C571E-D967-9B4F-B480-3476DEE84BCB}">
      <dgm:prSet/>
      <dgm:spPr/>
      <dgm:t>
        <a:bodyPr/>
        <a:lstStyle/>
        <a:p>
          <a:endParaRPr lang="en-US">
            <a:solidFill>
              <a:schemeClr val="tx1"/>
            </a:solidFill>
          </a:endParaRPr>
        </a:p>
      </dgm:t>
    </dgm:pt>
    <dgm:pt modelId="{4B2DB610-EAB1-7345-8AA4-F5B87D4CA39E}">
      <dgm:prSet phldrT="[Text]"/>
      <dgm:spPr>
        <a:solidFill>
          <a:schemeClr val="accent2">
            <a:lumMod val="75000"/>
          </a:schemeClr>
        </a:solidFill>
      </dgm:spPr>
      <dgm:t>
        <a:bodyPr/>
        <a:lstStyle/>
        <a:p>
          <a:r>
            <a:rPr lang="en-US" b="1">
              <a:solidFill>
                <a:srgbClr val="FFFF00"/>
              </a:solidFill>
            </a:rPr>
            <a:t>Elected Leadership</a:t>
          </a:r>
        </a:p>
      </dgm:t>
    </dgm:pt>
    <dgm:pt modelId="{50C3F02A-E4A6-FF45-8005-3C76CB60ED50}" type="parTrans" cxnId="{7FCB2485-4890-2F42-BB66-6D144C90AAE8}">
      <dgm:prSet/>
      <dgm:spPr>
        <a:solidFill>
          <a:schemeClr val="accent1">
            <a:lumMod val="60000"/>
            <a:lumOff val="40000"/>
          </a:schemeClr>
        </a:solidFill>
      </dgm:spPr>
      <dgm:t>
        <a:bodyPr/>
        <a:lstStyle/>
        <a:p>
          <a:endParaRPr lang="en-US" b="1">
            <a:solidFill>
              <a:schemeClr val="tx1"/>
            </a:solidFill>
          </a:endParaRPr>
        </a:p>
      </dgm:t>
    </dgm:pt>
    <dgm:pt modelId="{7F67E0C4-760D-FB4E-AB34-D65A4EE19547}" type="sibTrans" cxnId="{7FCB2485-4890-2F42-BB66-6D144C90AAE8}">
      <dgm:prSet/>
      <dgm:spPr/>
      <dgm:t>
        <a:bodyPr/>
        <a:lstStyle/>
        <a:p>
          <a:endParaRPr lang="en-US">
            <a:solidFill>
              <a:schemeClr val="tx1"/>
            </a:solidFill>
          </a:endParaRPr>
        </a:p>
      </dgm:t>
    </dgm:pt>
    <dgm:pt modelId="{431AD1EB-94A0-7542-8A89-4616566E63B2}">
      <dgm:prSet phldrT="[Text]"/>
      <dgm:spPr>
        <a:solidFill>
          <a:schemeClr val="accent2">
            <a:lumMod val="75000"/>
          </a:schemeClr>
        </a:solidFill>
      </dgm:spPr>
      <dgm:t>
        <a:bodyPr/>
        <a:lstStyle/>
        <a:p>
          <a:r>
            <a:rPr lang="en-US" b="1">
              <a:solidFill>
                <a:srgbClr val="FFFF00"/>
              </a:solidFill>
            </a:rPr>
            <a:t>Muncipal Staff</a:t>
          </a:r>
        </a:p>
      </dgm:t>
    </dgm:pt>
    <dgm:pt modelId="{FEEF6539-8075-5645-9D13-8BEA0E46C4C1}" type="parTrans" cxnId="{7BC9BC52-E8AA-3049-8744-EA7E8A43E444}">
      <dgm:prSet/>
      <dgm:spPr>
        <a:solidFill>
          <a:schemeClr val="accent1">
            <a:lumMod val="60000"/>
            <a:lumOff val="40000"/>
          </a:schemeClr>
        </a:solidFill>
      </dgm:spPr>
      <dgm:t>
        <a:bodyPr/>
        <a:lstStyle/>
        <a:p>
          <a:endParaRPr lang="en-US" b="1">
            <a:solidFill>
              <a:schemeClr val="tx1"/>
            </a:solidFill>
          </a:endParaRPr>
        </a:p>
      </dgm:t>
    </dgm:pt>
    <dgm:pt modelId="{5942BAD6-26E0-BF45-98FA-FA45A0617695}" type="sibTrans" cxnId="{7BC9BC52-E8AA-3049-8744-EA7E8A43E444}">
      <dgm:prSet/>
      <dgm:spPr/>
      <dgm:t>
        <a:bodyPr/>
        <a:lstStyle/>
        <a:p>
          <a:endParaRPr lang="en-US">
            <a:solidFill>
              <a:schemeClr val="tx1"/>
            </a:solidFill>
          </a:endParaRPr>
        </a:p>
      </dgm:t>
    </dgm:pt>
    <dgm:pt modelId="{1D2AEE74-F0E0-D042-BC7D-E8FE86CF3BF6}">
      <dgm:prSet phldrT="[Text]"/>
      <dgm:spPr>
        <a:solidFill>
          <a:schemeClr val="accent2">
            <a:lumMod val="75000"/>
          </a:schemeClr>
        </a:solidFill>
      </dgm:spPr>
      <dgm:t>
        <a:bodyPr/>
        <a:lstStyle/>
        <a:p>
          <a:r>
            <a:rPr lang="en-US" b="1">
              <a:solidFill>
                <a:srgbClr val="FFFF00"/>
              </a:solidFill>
            </a:rPr>
            <a:t>Grass roots </a:t>
          </a:r>
          <a:r>
            <a:rPr lang="en-US" b="1" smtClean="0">
              <a:solidFill>
                <a:srgbClr val="FFFF00"/>
              </a:solidFill>
            </a:rPr>
            <a:t>groups</a:t>
          </a:r>
          <a:endParaRPr lang="en-US" b="1">
            <a:solidFill>
              <a:srgbClr val="FFFF00"/>
            </a:solidFill>
          </a:endParaRPr>
        </a:p>
      </dgm:t>
    </dgm:pt>
    <dgm:pt modelId="{334F006F-FBA0-EF44-B3A5-F883830F5046}" type="parTrans" cxnId="{B38A50C1-B95F-094A-BD3F-EA855E775608}">
      <dgm:prSet/>
      <dgm:spPr>
        <a:solidFill>
          <a:schemeClr val="accent1">
            <a:lumMod val="60000"/>
            <a:lumOff val="40000"/>
          </a:schemeClr>
        </a:solidFill>
      </dgm:spPr>
      <dgm:t>
        <a:bodyPr/>
        <a:lstStyle/>
        <a:p>
          <a:endParaRPr lang="en-US" b="1">
            <a:solidFill>
              <a:schemeClr val="tx1"/>
            </a:solidFill>
          </a:endParaRPr>
        </a:p>
      </dgm:t>
    </dgm:pt>
    <dgm:pt modelId="{62B9F51F-0970-474A-94EB-365DF90EA555}" type="sibTrans" cxnId="{B38A50C1-B95F-094A-BD3F-EA855E775608}">
      <dgm:prSet/>
      <dgm:spPr/>
      <dgm:t>
        <a:bodyPr/>
        <a:lstStyle/>
        <a:p>
          <a:endParaRPr lang="en-US">
            <a:solidFill>
              <a:schemeClr val="tx1"/>
            </a:solidFill>
          </a:endParaRPr>
        </a:p>
      </dgm:t>
    </dgm:pt>
    <dgm:pt modelId="{6B01EE6F-B978-A443-BDCA-A19BBA69BE18}">
      <dgm:prSet phldrT="[Text]"/>
      <dgm:spPr>
        <a:solidFill>
          <a:schemeClr val="accent2">
            <a:lumMod val="75000"/>
          </a:schemeClr>
        </a:solidFill>
      </dgm:spPr>
      <dgm:t>
        <a:bodyPr/>
        <a:lstStyle/>
        <a:p>
          <a:r>
            <a:rPr lang="en-US" b="1">
              <a:solidFill>
                <a:srgbClr val="FFFF00"/>
              </a:solidFill>
            </a:rPr>
            <a:t>Commissions &amp; Task Forces</a:t>
          </a:r>
        </a:p>
      </dgm:t>
    </dgm:pt>
    <dgm:pt modelId="{C5C5B954-6EC8-204C-83BC-09AD3447E6ED}" type="parTrans" cxnId="{D6470B44-4298-414E-AA41-30F96979099D}">
      <dgm:prSet/>
      <dgm:spPr>
        <a:solidFill>
          <a:schemeClr val="accent1">
            <a:lumMod val="60000"/>
            <a:lumOff val="40000"/>
          </a:schemeClr>
        </a:solidFill>
      </dgm:spPr>
      <dgm:t>
        <a:bodyPr/>
        <a:lstStyle/>
        <a:p>
          <a:endParaRPr lang="en-US" b="1">
            <a:solidFill>
              <a:schemeClr val="tx1"/>
            </a:solidFill>
          </a:endParaRPr>
        </a:p>
      </dgm:t>
    </dgm:pt>
    <dgm:pt modelId="{079CBB64-002C-2E4A-814F-3CDE5EEFAF55}" type="sibTrans" cxnId="{D6470B44-4298-414E-AA41-30F96979099D}">
      <dgm:prSet/>
      <dgm:spPr/>
      <dgm:t>
        <a:bodyPr/>
        <a:lstStyle/>
        <a:p>
          <a:endParaRPr lang="en-US">
            <a:solidFill>
              <a:schemeClr val="tx1"/>
            </a:solidFill>
          </a:endParaRPr>
        </a:p>
      </dgm:t>
    </dgm:pt>
    <dgm:pt modelId="{A875D08F-EE15-FA46-BC11-BFF32ADA309B}">
      <dgm:prSet phldrT="[Text]"/>
      <dgm:spPr>
        <a:solidFill>
          <a:schemeClr val="accent2">
            <a:lumMod val="75000"/>
          </a:schemeClr>
        </a:solidFill>
      </dgm:spPr>
      <dgm:t>
        <a:bodyPr/>
        <a:lstStyle/>
        <a:p>
          <a:r>
            <a:rPr lang="en-US" b="1">
              <a:solidFill>
                <a:srgbClr val="FFFF00"/>
              </a:solidFill>
            </a:rPr>
            <a:t>Experts</a:t>
          </a:r>
        </a:p>
      </dgm:t>
    </dgm:pt>
    <dgm:pt modelId="{8531D806-8E86-8B48-BB48-354FA55FD172}" type="parTrans" cxnId="{7D74ECFC-704C-204D-8505-80877A5E96C7}">
      <dgm:prSet/>
      <dgm:spPr>
        <a:solidFill>
          <a:schemeClr val="accent1">
            <a:lumMod val="60000"/>
            <a:lumOff val="40000"/>
          </a:schemeClr>
        </a:solidFill>
      </dgm:spPr>
      <dgm:t>
        <a:bodyPr/>
        <a:lstStyle/>
        <a:p>
          <a:endParaRPr lang="en-US" b="1">
            <a:solidFill>
              <a:schemeClr val="tx1"/>
            </a:solidFill>
          </a:endParaRPr>
        </a:p>
      </dgm:t>
    </dgm:pt>
    <dgm:pt modelId="{5EB816C3-15E0-AE48-A100-724E5325B05D}" type="sibTrans" cxnId="{7D74ECFC-704C-204D-8505-80877A5E96C7}">
      <dgm:prSet/>
      <dgm:spPr/>
      <dgm:t>
        <a:bodyPr/>
        <a:lstStyle/>
        <a:p>
          <a:endParaRPr lang="en-US">
            <a:solidFill>
              <a:schemeClr val="tx1"/>
            </a:solidFill>
          </a:endParaRPr>
        </a:p>
      </dgm:t>
    </dgm:pt>
    <dgm:pt modelId="{4938EA22-0FC8-B44A-BAC8-7C5C828F307D}">
      <dgm:prSet phldrT="[Text]"/>
      <dgm:spPr>
        <a:gradFill rotWithShape="0">
          <a:gsLst>
            <a:gs pos="0">
              <a:schemeClr val="accent5">
                <a:hueOff val="0"/>
                <a:satOff val="0"/>
                <a:lumOff val="0"/>
                <a:alphaOff val="0"/>
                <a:satMod val="103000"/>
                <a:lumMod val="102000"/>
                <a:tint val="94000"/>
              </a:schemeClr>
            </a:gs>
            <a:gs pos="50000">
              <a:schemeClr val="accent5">
                <a:lumMod val="20000"/>
                <a:lumOff val="80000"/>
              </a:schemeClr>
            </a:gs>
            <a:gs pos="99000">
              <a:schemeClr val="accent5">
                <a:lumMod val="20000"/>
                <a:lumOff val="80000"/>
              </a:schemeClr>
            </a:gs>
          </a:gsLst>
        </a:gradFill>
      </dgm:spPr>
      <dgm:t>
        <a:bodyPr/>
        <a:lstStyle/>
        <a:p>
          <a:r>
            <a:rPr lang="en-US" b="1">
              <a:solidFill>
                <a:schemeClr val="tx1"/>
              </a:solidFill>
            </a:rPr>
            <a:t>Muncipal Councils/Boards</a:t>
          </a:r>
        </a:p>
      </dgm:t>
    </dgm:pt>
    <dgm:pt modelId="{0FC2161F-2134-534C-A0E1-AA782C822C9E}" type="parTrans" cxnId="{47107343-9F8B-3840-966E-91F7BFC94F0F}">
      <dgm:prSet/>
      <dgm:spPr/>
      <dgm:t>
        <a:bodyPr/>
        <a:lstStyle/>
        <a:p>
          <a:endParaRPr lang="en-US">
            <a:solidFill>
              <a:schemeClr val="tx1"/>
            </a:solidFill>
          </a:endParaRPr>
        </a:p>
      </dgm:t>
    </dgm:pt>
    <dgm:pt modelId="{FC0B7073-59F4-EB44-BD5C-9F9E433E7D28}" type="sibTrans" cxnId="{47107343-9F8B-3840-966E-91F7BFC94F0F}">
      <dgm:prSet/>
      <dgm:spPr/>
      <dgm:t>
        <a:bodyPr/>
        <a:lstStyle/>
        <a:p>
          <a:endParaRPr lang="en-US">
            <a:solidFill>
              <a:schemeClr val="tx1"/>
            </a:solidFill>
          </a:endParaRPr>
        </a:p>
      </dgm:t>
    </dgm:pt>
    <dgm:pt modelId="{307288D1-0F08-554B-A66B-B7190A080A22}">
      <dgm:prSet phldrT="[Text]"/>
      <dgm:spPr>
        <a:gradFill rotWithShape="0">
          <a:gsLst>
            <a:gs pos="0">
              <a:schemeClr val="accent5">
                <a:hueOff val="0"/>
                <a:satOff val="0"/>
                <a:lumOff val="0"/>
                <a:alphaOff val="0"/>
                <a:satMod val="103000"/>
                <a:lumMod val="102000"/>
                <a:tint val="94000"/>
              </a:schemeClr>
            </a:gs>
            <a:gs pos="50000">
              <a:schemeClr val="accent5">
                <a:lumMod val="20000"/>
                <a:lumOff val="80000"/>
              </a:schemeClr>
            </a:gs>
            <a:gs pos="99000">
              <a:schemeClr val="accent5">
                <a:lumMod val="20000"/>
                <a:lumOff val="80000"/>
              </a:schemeClr>
            </a:gs>
          </a:gsLst>
        </a:gradFill>
      </dgm:spPr>
      <dgm:t>
        <a:bodyPr/>
        <a:lstStyle/>
        <a:p>
          <a:r>
            <a:rPr lang="en-US" b="1">
              <a:solidFill>
                <a:schemeClr val="tx1"/>
              </a:solidFill>
            </a:rPr>
            <a:t>School Boards</a:t>
          </a:r>
        </a:p>
      </dgm:t>
    </dgm:pt>
    <dgm:pt modelId="{C5041DE3-B7CE-C047-805E-12DDE820C7BE}" type="parTrans" cxnId="{8A49155F-BA8C-8C4D-B356-7D02680752AC}">
      <dgm:prSet/>
      <dgm:spPr/>
      <dgm:t>
        <a:bodyPr/>
        <a:lstStyle/>
        <a:p>
          <a:endParaRPr lang="en-US">
            <a:solidFill>
              <a:schemeClr val="tx1"/>
            </a:solidFill>
          </a:endParaRPr>
        </a:p>
      </dgm:t>
    </dgm:pt>
    <dgm:pt modelId="{F4B4C549-D422-B24F-8C9B-937A0E6F1F05}" type="sibTrans" cxnId="{8A49155F-BA8C-8C4D-B356-7D02680752AC}">
      <dgm:prSet/>
      <dgm:spPr/>
      <dgm:t>
        <a:bodyPr/>
        <a:lstStyle/>
        <a:p>
          <a:endParaRPr lang="en-US">
            <a:solidFill>
              <a:schemeClr val="tx1"/>
            </a:solidFill>
          </a:endParaRPr>
        </a:p>
      </dgm:t>
    </dgm:pt>
    <dgm:pt modelId="{F1BECC05-3864-E044-AC7A-C118042A18DD}">
      <dgm:prSet phldrT="[Text]"/>
      <dgm:spPr>
        <a:gradFill rotWithShape="0">
          <a:gsLst>
            <a:gs pos="0">
              <a:schemeClr val="accent5">
                <a:hueOff val="0"/>
                <a:satOff val="0"/>
                <a:lumOff val="0"/>
                <a:alphaOff val="0"/>
                <a:satMod val="103000"/>
                <a:lumMod val="102000"/>
                <a:tint val="94000"/>
              </a:schemeClr>
            </a:gs>
            <a:gs pos="50000">
              <a:schemeClr val="accent5">
                <a:lumMod val="20000"/>
                <a:lumOff val="80000"/>
              </a:schemeClr>
            </a:gs>
            <a:gs pos="99000">
              <a:schemeClr val="accent5">
                <a:lumMod val="20000"/>
                <a:lumOff val="80000"/>
              </a:schemeClr>
            </a:gs>
          </a:gsLst>
        </a:gradFill>
      </dgm:spPr>
      <dgm:t>
        <a:bodyPr/>
        <a:lstStyle/>
        <a:p>
          <a:r>
            <a:rPr lang="en-US" b="1">
              <a:solidFill>
                <a:schemeClr val="tx1"/>
              </a:solidFill>
            </a:rPr>
            <a:t>Park Boards</a:t>
          </a:r>
        </a:p>
      </dgm:t>
    </dgm:pt>
    <dgm:pt modelId="{1B6A245C-54B8-2D47-9675-492B107C9C55}" type="parTrans" cxnId="{A39CEA19-90BA-A241-9FA3-C9F936C4E3E7}">
      <dgm:prSet/>
      <dgm:spPr/>
      <dgm:t>
        <a:bodyPr/>
        <a:lstStyle/>
        <a:p>
          <a:endParaRPr lang="en-US">
            <a:solidFill>
              <a:schemeClr val="tx1"/>
            </a:solidFill>
          </a:endParaRPr>
        </a:p>
      </dgm:t>
    </dgm:pt>
    <dgm:pt modelId="{D51A22A6-ABC2-654B-A166-C7702D30ECF2}" type="sibTrans" cxnId="{A39CEA19-90BA-A241-9FA3-C9F936C4E3E7}">
      <dgm:prSet/>
      <dgm:spPr/>
      <dgm:t>
        <a:bodyPr/>
        <a:lstStyle/>
        <a:p>
          <a:endParaRPr lang="en-US">
            <a:solidFill>
              <a:schemeClr val="tx1"/>
            </a:solidFill>
          </a:endParaRPr>
        </a:p>
      </dgm:t>
    </dgm:pt>
    <dgm:pt modelId="{8A8115AD-512B-934E-AA37-B3AE1AA19AB8}">
      <dgm:prSet phldrT="[Text]"/>
      <dgm:spPr>
        <a:gradFill rotWithShape="0">
          <a:gsLst>
            <a:gs pos="0">
              <a:schemeClr val="accent5">
                <a:hueOff val="0"/>
                <a:satOff val="0"/>
                <a:lumOff val="0"/>
                <a:alphaOff val="0"/>
                <a:satMod val="103000"/>
                <a:lumMod val="102000"/>
                <a:tint val="94000"/>
              </a:schemeClr>
            </a:gs>
            <a:gs pos="50000">
              <a:schemeClr val="accent5">
                <a:lumMod val="20000"/>
                <a:lumOff val="80000"/>
              </a:schemeClr>
            </a:gs>
            <a:gs pos="99000">
              <a:schemeClr val="accent5">
                <a:lumMod val="20000"/>
                <a:lumOff val="80000"/>
              </a:schemeClr>
            </a:gs>
          </a:gsLst>
        </a:gradFill>
      </dgm:spPr>
      <dgm:t>
        <a:bodyPr/>
        <a:lstStyle/>
        <a:p>
          <a:r>
            <a:rPr lang="en-US" b="1">
              <a:solidFill>
                <a:schemeClr val="tx1"/>
              </a:solidFill>
            </a:rPr>
            <a:t>Libraries</a:t>
          </a:r>
        </a:p>
      </dgm:t>
    </dgm:pt>
    <dgm:pt modelId="{B813B956-DB08-4844-96B6-CB6A9C584D5A}" type="parTrans" cxnId="{2E7B9664-0C70-6A44-AB3B-2BADC90A77EB}">
      <dgm:prSet/>
      <dgm:spPr/>
      <dgm:t>
        <a:bodyPr/>
        <a:lstStyle/>
        <a:p>
          <a:endParaRPr lang="en-US">
            <a:solidFill>
              <a:schemeClr val="tx1"/>
            </a:solidFill>
          </a:endParaRPr>
        </a:p>
      </dgm:t>
    </dgm:pt>
    <dgm:pt modelId="{298F6F27-9377-8547-B5B0-ADC4027D2E90}" type="sibTrans" cxnId="{2E7B9664-0C70-6A44-AB3B-2BADC90A77EB}">
      <dgm:prSet/>
      <dgm:spPr/>
      <dgm:t>
        <a:bodyPr/>
        <a:lstStyle/>
        <a:p>
          <a:endParaRPr lang="en-US">
            <a:solidFill>
              <a:schemeClr val="tx1"/>
            </a:solidFill>
          </a:endParaRPr>
        </a:p>
      </dgm:t>
    </dgm:pt>
    <dgm:pt modelId="{51B8C64C-5080-B641-A2D8-C269AC0D221A}">
      <dgm:prSet phldrT="[Text]"/>
      <dgm:spPr>
        <a:gradFill rotWithShape="0">
          <a:gsLst>
            <a:gs pos="0">
              <a:schemeClr val="accent5">
                <a:hueOff val="0"/>
                <a:satOff val="0"/>
                <a:lumOff val="0"/>
                <a:alphaOff val="0"/>
                <a:satMod val="103000"/>
                <a:lumMod val="102000"/>
                <a:tint val="94000"/>
              </a:schemeClr>
            </a:gs>
            <a:gs pos="50000">
              <a:schemeClr val="accent5">
                <a:lumMod val="20000"/>
                <a:lumOff val="80000"/>
              </a:schemeClr>
            </a:gs>
            <a:gs pos="99000">
              <a:schemeClr val="accent5">
                <a:lumMod val="20000"/>
                <a:lumOff val="80000"/>
              </a:schemeClr>
            </a:gs>
          </a:gsLst>
        </a:gradFill>
      </dgm:spPr>
      <dgm:t>
        <a:bodyPr/>
        <a:lstStyle/>
        <a:p>
          <a:r>
            <a:rPr lang="en-US" b="1">
              <a:solidFill>
                <a:schemeClr val="tx1"/>
              </a:solidFill>
            </a:rPr>
            <a:t>Management</a:t>
          </a:r>
        </a:p>
      </dgm:t>
    </dgm:pt>
    <dgm:pt modelId="{44F6BFF0-FC01-E746-8ACA-461D1336143B}" type="parTrans" cxnId="{CF4CA13E-A65B-ED41-8F3B-30100646846F}">
      <dgm:prSet/>
      <dgm:spPr/>
      <dgm:t>
        <a:bodyPr/>
        <a:lstStyle/>
        <a:p>
          <a:endParaRPr lang="en-US">
            <a:solidFill>
              <a:schemeClr val="tx1"/>
            </a:solidFill>
          </a:endParaRPr>
        </a:p>
      </dgm:t>
    </dgm:pt>
    <dgm:pt modelId="{64E43AE4-8701-9D44-86D8-07DCA789FBFF}" type="sibTrans" cxnId="{CF4CA13E-A65B-ED41-8F3B-30100646846F}">
      <dgm:prSet/>
      <dgm:spPr/>
      <dgm:t>
        <a:bodyPr/>
        <a:lstStyle/>
        <a:p>
          <a:endParaRPr lang="en-US">
            <a:solidFill>
              <a:schemeClr val="tx1"/>
            </a:solidFill>
          </a:endParaRPr>
        </a:p>
      </dgm:t>
    </dgm:pt>
    <dgm:pt modelId="{639759DF-B514-1B40-AAD6-A1ACBED1ECB0}">
      <dgm:prSet phldrT="[Text]"/>
      <dgm:spPr>
        <a:gradFill rotWithShape="0">
          <a:gsLst>
            <a:gs pos="0">
              <a:schemeClr val="accent5">
                <a:hueOff val="0"/>
                <a:satOff val="0"/>
                <a:lumOff val="0"/>
                <a:alphaOff val="0"/>
                <a:satMod val="103000"/>
                <a:lumMod val="102000"/>
                <a:tint val="94000"/>
              </a:schemeClr>
            </a:gs>
            <a:gs pos="50000">
              <a:schemeClr val="accent5">
                <a:lumMod val="20000"/>
                <a:lumOff val="80000"/>
              </a:schemeClr>
            </a:gs>
            <a:gs pos="99000">
              <a:schemeClr val="accent5">
                <a:lumMod val="20000"/>
                <a:lumOff val="80000"/>
              </a:schemeClr>
            </a:gs>
          </a:gsLst>
        </a:gradFill>
      </dgm:spPr>
      <dgm:t>
        <a:bodyPr/>
        <a:lstStyle/>
        <a:p>
          <a:r>
            <a:rPr lang="en-US" b="1">
              <a:solidFill>
                <a:schemeClr val="tx1"/>
              </a:solidFill>
            </a:rPr>
            <a:t>Departments</a:t>
          </a:r>
        </a:p>
      </dgm:t>
    </dgm:pt>
    <dgm:pt modelId="{23F09034-4B09-2C4B-A6BE-9A6AC2494013}" type="parTrans" cxnId="{ED2A39E8-FA07-E847-911D-C75EE7F26B98}">
      <dgm:prSet/>
      <dgm:spPr/>
      <dgm:t>
        <a:bodyPr/>
        <a:lstStyle/>
        <a:p>
          <a:endParaRPr lang="en-US">
            <a:solidFill>
              <a:schemeClr val="tx1"/>
            </a:solidFill>
          </a:endParaRPr>
        </a:p>
      </dgm:t>
    </dgm:pt>
    <dgm:pt modelId="{80889F3F-6458-E24D-BFBC-D0D982271F87}" type="sibTrans" cxnId="{ED2A39E8-FA07-E847-911D-C75EE7F26B98}">
      <dgm:prSet/>
      <dgm:spPr/>
      <dgm:t>
        <a:bodyPr/>
        <a:lstStyle/>
        <a:p>
          <a:endParaRPr lang="en-US">
            <a:solidFill>
              <a:schemeClr val="tx1"/>
            </a:solidFill>
          </a:endParaRPr>
        </a:p>
      </dgm:t>
    </dgm:pt>
    <dgm:pt modelId="{8F9BE883-D461-1640-B603-979AA2C48D71}">
      <dgm:prSet phldrT="[Text]" custT="1"/>
      <dgm:spPr/>
      <dgm:t>
        <a:bodyPr/>
        <a:lstStyle/>
        <a:p>
          <a:r>
            <a:rPr lang="en-US" sz="1000" b="1">
              <a:solidFill>
                <a:srgbClr val="FFFF00"/>
              </a:solidFill>
            </a:rPr>
            <a:t>Stakeholders</a:t>
          </a:r>
        </a:p>
      </dgm:t>
    </dgm:pt>
    <dgm:pt modelId="{14C96E77-6BBE-4D48-8D91-7BE56D9CB49A}" type="parTrans" cxnId="{2DCD143A-0C01-BD48-BF8D-D93A14026A8B}">
      <dgm:prSet/>
      <dgm:spPr/>
      <dgm:t>
        <a:bodyPr/>
        <a:lstStyle/>
        <a:p>
          <a:endParaRPr lang="en-US">
            <a:solidFill>
              <a:schemeClr val="tx1"/>
            </a:solidFill>
          </a:endParaRPr>
        </a:p>
      </dgm:t>
    </dgm:pt>
    <dgm:pt modelId="{2080DF9C-7BC3-D34C-B2B2-02D81684BF54}" type="sibTrans" cxnId="{2DCD143A-0C01-BD48-BF8D-D93A14026A8B}">
      <dgm:prSet/>
      <dgm:spPr/>
      <dgm:t>
        <a:bodyPr/>
        <a:lstStyle/>
        <a:p>
          <a:endParaRPr lang="en-US">
            <a:solidFill>
              <a:schemeClr val="tx1"/>
            </a:solidFill>
          </a:endParaRPr>
        </a:p>
      </dgm:t>
    </dgm:pt>
    <dgm:pt modelId="{93550A23-D180-9F42-9C97-0BA5664A30B6}">
      <dgm:prSet phldrT="[Text]"/>
      <dgm:spPr>
        <a:solidFill>
          <a:schemeClr val="accent6">
            <a:lumMod val="40000"/>
            <a:lumOff val="60000"/>
          </a:schemeClr>
        </a:solidFill>
      </dgm:spPr>
      <dgm:t>
        <a:bodyPr/>
        <a:lstStyle/>
        <a:p>
          <a:r>
            <a:rPr lang="en-US" b="1" smtClean="0">
              <a:solidFill>
                <a:schemeClr val="tx1"/>
              </a:solidFill>
            </a:rPr>
            <a:t>Leadership</a:t>
          </a:r>
          <a:endParaRPr lang="en-US" b="1">
            <a:solidFill>
              <a:schemeClr val="tx1"/>
            </a:solidFill>
          </a:endParaRPr>
        </a:p>
      </dgm:t>
    </dgm:pt>
    <dgm:pt modelId="{E4EF4A29-6998-114F-B73D-8B2FE3C442F7}" type="parTrans" cxnId="{60D9FDCF-7452-6642-B59A-EFD4B33F1251}">
      <dgm:prSet/>
      <dgm:spPr>
        <a:solidFill>
          <a:schemeClr val="accent1">
            <a:lumMod val="60000"/>
            <a:lumOff val="40000"/>
          </a:schemeClr>
        </a:solidFill>
      </dgm:spPr>
      <dgm:t>
        <a:bodyPr/>
        <a:lstStyle/>
        <a:p>
          <a:endParaRPr lang="en-US" b="1">
            <a:solidFill>
              <a:schemeClr val="tx1"/>
            </a:solidFill>
          </a:endParaRPr>
        </a:p>
      </dgm:t>
    </dgm:pt>
    <dgm:pt modelId="{4F5821DE-AC13-F64D-AA1C-B7551DE8390A}" type="sibTrans" cxnId="{60D9FDCF-7452-6642-B59A-EFD4B33F1251}">
      <dgm:prSet/>
      <dgm:spPr/>
      <dgm:t>
        <a:bodyPr/>
        <a:lstStyle/>
        <a:p>
          <a:endParaRPr lang="en-US">
            <a:solidFill>
              <a:schemeClr val="tx1"/>
            </a:solidFill>
          </a:endParaRPr>
        </a:p>
      </dgm:t>
    </dgm:pt>
    <dgm:pt modelId="{E676A74F-043A-F046-B5F3-FDCE27E70EC4}">
      <dgm:prSet phldrT="[Text]"/>
      <dgm:spPr>
        <a:gradFill rotWithShape="0">
          <a:gsLst>
            <a:gs pos="0">
              <a:srgbClr val="FFFF00"/>
            </a:gs>
            <a:gs pos="50000">
              <a:schemeClr val="accent1">
                <a:lumMod val="60000"/>
                <a:lumOff val="40000"/>
              </a:schemeClr>
            </a:gs>
            <a:gs pos="99000">
              <a:schemeClr val="accent5">
                <a:lumMod val="20000"/>
                <a:lumOff val="80000"/>
              </a:schemeClr>
            </a:gs>
          </a:gsLst>
          <a:lin ang="5400000" scaled="0"/>
        </a:gradFill>
      </dgm:spPr>
      <dgm:t>
        <a:bodyPr/>
        <a:lstStyle/>
        <a:p>
          <a:r>
            <a:rPr lang="en-US" b="1">
              <a:solidFill>
                <a:schemeClr val="tx1"/>
              </a:solidFill>
            </a:rPr>
            <a:t>Shared values</a:t>
          </a:r>
        </a:p>
      </dgm:t>
    </dgm:pt>
    <dgm:pt modelId="{57505C15-2BE7-4140-8AB1-D4DDE6D3FEB6}" type="parTrans" cxnId="{9F8061D1-BD7E-F348-82C3-03B4096ACF1F}">
      <dgm:prSet/>
      <dgm:spPr>
        <a:gradFill rotWithShape="0">
          <a:gsLst>
            <a:gs pos="0">
              <a:srgbClr val="FFFF00"/>
            </a:gs>
            <a:gs pos="50000">
              <a:schemeClr val="accent1">
                <a:lumMod val="60000"/>
                <a:lumOff val="40000"/>
              </a:schemeClr>
            </a:gs>
            <a:gs pos="99000">
              <a:schemeClr val="accent5">
                <a:lumMod val="20000"/>
                <a:lumOff val="80000"/>
              </a:schemeClr>
            </a:gs>
          </a:gsLst>
          <a:lin ang="5400000" scaled="0"/>
        </a:gradFill>
      </dgm:spPr>
      <dgm:t>
        <a:bodyPr/>
        <a:lstStyle/>
        <a:p>
          <a:endParaRPr lang="en-US">
            <a:solidFill>
              <a:schemeClr val="tx1"/>
            </a:solidFill>
          </a:endParaRPr>
        </a:p>
      </dgm:t>
    </dgm:pt>
    <dgm:pt modelId="{4BA12D37-43B1-4540-A23B-B59BA0F4E909}" type="sibTrans" cxnId="{9F8061D1-BD7E-F348-82C3-03B4096ACF1F}">
      <dgm:prSet/>
      <dgm:spPr/>
      <dgm:t>
        <a:bodyPr/>
        <a:lstStyle/>
        <a:p>
          <a:endParaRPr lang="en-US">
            <a:solidFill>
              <a:schemeClr val="tx1"/>
            </a:solidFill>
          </a:endParaRPr>
        </a:p>
      </dgm:t>
    </dgm:pt>
    <dgm:pt modelId="{76A4BF3C-16D9-1141-ABE5-263B47870063}">
      <dgm:prSet phldrT="[Text]"/>
      <dgm:spPr>
        <a:gradFill rotWithShape="0">
          <a:gsLst>
            <a:gs pos="0">
              <a:srgbClr val="FFFF00"/>
            </a:gs>
            <a:gs pos="50000">
              <a:schemeClr val="accent1">
                <a:lumMod val="60000"/>
                <a:lumOff val="40000"/>
              </a:schemeClr>
            </a:gs>
            <a:gs pos="99000">
              <a:schemeClr val="accent5">
                <a:lumMod val="20000"/>
                <a:lumOff val="80000"/>
              </a:schemeClr>
            </a:gs>
          </a:gsLst>
          <a:lin ang="5400000" scaled="0"/>
        </a:gradFill>
      </dgm:spPr>
      <dgm:t>
        <a:bodyPr/>
        <a:lstStyle/>
        <a:p>
          <a:r>
            <a:rPr lang="en-US" b="1" dirty="0">
              <a:solidFill>
                <a:schemeClr val="tx1"/>
              </a:solidFill>
            </a:rPr>
            <a:t>Access to </a:t>
          </a:r>
          <a:r>
            <a:rPr lang="en-US" b="1" dirty="0" smtClean="0">
              <a:solidFill>
                <a:schemeClr val="tx1"/>
              </a:solidFill>
            </a:rPr>
            <a:t>sustainability resources</a:t>
          </a:r>
          <a:endParaRPr lang="en-US" b="1" dirty="0">
            <a:solidFill>
              <a:schemeClr val="tx1"/>
            </a:solidFill>
          </a:endParaRPr>
        </a:p>
      </dgm:t>
    </dgm:pt>
    <dgm:pt modelId="{2B2B74CF-2044-DF49-961C-F5F62AD367C1}" type="parTrans" cxnId="{35F30C72-81EF-3540-9BFB-BEC5A83BFC78}">
      <dgm:prSet/>
      <dgm:spPr>
        <a:gradFill rotWithShape="0">
          <a:gsLst>
            <a:gs pos="0">
              <a:srgbClr val="FFFF00"/>
            </a:gs>
            <a:gs pos="50000">
              <a:schemeClr val="accent1">
                <a:lumMod val="60000"/>
                <a:lumOff val="40000"/>
              </a:schemeClr>
            </a:gs>
            <a:gs pos="99000">
              <a:schemeClr val="accent5">
                <a:lumMod val="20000"/>
                <a:lumOff val="80000"/>
              </a:schemeClr>
            </a:gs>
          </a:gsLst>
          <a:lin ang="5400000" scaled="0"/>
        </a:gradFill>
      </dgm:spPr>
      <dgm:t>
        <a:bodyPr/>
        <a:lstStyle/>
        <a:p>
          <a:endParaRPr lang="en-US">
            <a:solidFill>
              <a:schemeClr val="tx1"/>
            </a:solidFill>
          </a:endParaRPr>
        </a:p>
      </dgm:t>
    </dgm:pt>
    <dgm:pt modelId="{081AA46C-43F8-2F4E-B937-DBBC85BF9FAD}" type="sibTrans" cxnId="{35F30C72-81EF-3540-9BFB-BEC5A83BFC78}">
      <dgm:prSet/>
      <dgm:spPr/>
      <dgm:t>
        <a:bodyPr/>
        <a:lstStyle/>
        <a:p>
          <a:endParaRPr lang="en-US">
            <a:solidFill>
              <a:schemeClr val="tx1"/>
            </a:solidFill>
          </a:endParaRPr>
        </a:p>
      </dgm:t>
    </dgm:pt>
    <dgm:pt modelId="{142CF2EF-37EC-F746-825E-EFD9A79F75FB}">
      <dgm:prSet phldrT="[Text]"/>
      <dgm:spPr>
        <a:solidFill>
          <a:schemeClr val="accent6">
            <a:lumMod val="40000"/>
            <a:lumOff val="60000"/>
          </a:schemeClr>
        </a:solidFill>
      </dgm:spPr>
      <dgm:t>
        <a:bodyPr/>
        <a:lstStyle/>
        <a:p>
          <a:r>
            <a:rPr lang="en-US" b="1">
              <a:solidFill>
                <a:schemeClr val="tx1"/>
              </a:solidFill>
            </a:rPr>
            <a:t>Education</a:t>
          </a:r>
        </a:p>
      </dgm:t>
    </dgm:pt>
    <dgm:pt modelId="{61E23E2E-A4D1-3E4F-9132-2DD5A9BF5375}" type="parTrans" cxnId="{809C43C2-DA83-F04C-B3E3-5205D96A2F9E}">
      <dgm:prSet/>
      <dgm:spPr>
        <a:solidFill>
          <a:schemeClr val="accent1">
            <a:lumMod val="60000"/>
            <a:lumOff val="40000"/>
          </a:schemeClr>
        </a:solidFill>
      </dgm:spPr>
      <dgm:t>
        <a:bodyPr/>
        <a:lstStyle/>
        <a:p>
          <a:endParaRPr lang="en-US" b="1">
            <a:solidFill>
              <a:schemeClr val="tx1"/>
            </a:solidFill>
          </a:endParaRPr>
        </a:p>
      </dgm:t>
    </dgm:pt>
    <dgm:pt modelId="{B5E922B2-41DC-E442-951E-245FA1973F9F}" type="sibTrans" cxnId="{809C43C2-DA83-F04C-B3E3-5205D96A2F9E}">
      <dgm:prSet/>
      <dgm:spPr/>
      <dgm:t>
        <a:bodyPr/>
        <a:lstStyle/>
        <a:p>
          <a:endParaRPr lang="en-US">
            <a:solidFill>
              <a:schemeClr val="tx1"/>
            </a:solidFill>
          </a:endParaRPr>
        </a:p>
      </dgm:t>
    </dgm:pt>
    <dgm:pt modelId="{1F4DFB97-C7BE-764D-BF9E-65E1B022202C}">
      <dgm:prSet phldrT="[Text]"/>
      <dgm:spPr>
        <a:gradFill rotWithShape="0">
          <a:gsLst>
            <a:gs pos="0">
              <a:srgbClr val="FFFF00"/>
            </a:gs>
            <a:gs pos="50000">
              <a:schemeClr val="accent1">
                <a:lumMod val="60000"/>
                <a:lumOff val="40000"/>
              </a:schemeClr>
            </a:gs>
            <a:gs pos="99000">
              <a:schemeClr val="accent5">
                <a:lumMod val="20000"/>
                <a:lumOff val="80000"/>
              </a:schemeClr>
            </a:gs>
          </a:gsLst>
        </a:gradFill>
      </dgm:spPr>
      <dgm:t>
        <a:bodyPr/>
        <a:lstStyle/>
        <a:p>
          <a:r>
            <a:rPr lang="en-US" b="1" smtClean="0">
              <a:solidFill>
                <a:schemeClr val="tx1"/>
              </a:solidFill>
            </a:rPr>
            <a:t>Public Programs</a:t>
          </a:r>
          <a:endParaRPr lang="en-US" b="1">
            <a:solidFill>
              <a:schemeClr val="tx1"/>
            </a:solidFill>
          </a:endParaRPr>
        </a:p>
      </dgm:t>
    </dgm:pt>
    <dgm:pt modelId="{625D458F-4E06-4840-901E-2D1615BA6AAF}" type="parTrans" cxnId="{02F90FAC-1E64-684E-B8D8-5077F056252F}">
      <dgm:prSet/>
      <dgm:spPr>
        <a:gradFill rotWithShape="0">
          <a:gsLst>
            <a:gs pos="0">
              <a:srgbClr val="FFFF00"/>
            </a:gs>
            <a:gs pos="50000">
              <a:schemeClr val="accent1">
                <a:lumMod val="60000"/>
                <a:lumOff val="40000"/>
              </a:schemeClr>
            </a:gs>
            <a:gs pos="99000">
              <a:schemeClr val="accent5">
                <a:lumMod val="20000"/>
                <a:lumOff val="80000"/>
              </a:schemeClr>
            </a:gs>
          </a:gsLst>
          <a:lin ang="5400000" scaled="0"/>
        </a:gradFill>
      </dgm:spPr>
      <dgm:t>
        <a:bodyPr/>
        <a:lstStyle/>
        <a:p>
          <a:endParaRPr lang="en-US">
            <a:solidFill>
              <a:schemeClr val="tx1"/>
            </a:solidFill>
          </a:endParaRPr>
        </a:p>
      </dgm:t>
    </dgm:pt>
    <dgm:pt modelId="{374ECC70-881D-1648-ADD3-FB767CEFC01B}" type="sibTrans" cxnId="{02F90FAC-1E64-684E-B8D8-5077F056252F}">
      <dgm:prSet/>
      <dgm:spPr/>
      <dgm:t>
        <a:bodyPr/>
        <a:lstStyle/>
        <a:p>
          <a:endParaRPr lang="en-US">
            <a:solidFill>
              <a:schemeClr val="tx1"/>
            </a:solidFill>
          </a:endParaRPr>
        </a:p>
      </dgm:t>
    </dgm:pt>
    <dgm:pt modelId="{C6016AF2-C1A8-8442-8AFD-C0DA9275A06A}">
      <dgm:prSet phldrT="[Text]"/>
      <dgm:spPr>
        <a:gradFill rotWithShape="0">
          <a:gsLst>
            <a:gs pos="0">
              <a:srgbClr val="FFFF00"/>
            </a:gs>
            <a:gs pos="50000">
              <a:schemeClr val="accent1">
                <a:lumMod val="60000"/>
                <a:lumOff val="40000"/>
              </a:schemeClr>
            </a:gs>
            <a:gs pos="99000">
              <a:schemeClr val="accent5">
                <a:lumMod val="20000"/>
                <a:lumOff val="80000"/>
              </a:schemeClr>
            </a:gs>
          </a:gsLst>
          <a:lin ang="5400000" scaled="0"/>
        </a:gradFill>
      </dgm:spPr>
      <dgm:t>
        <a:bodyPr/>
        <a:lstStyle/>
        <a:p>
          <a:r>
            <a:rPr lang="en-US" b="1" dirty="0">
              <a:solidFill>
                <a:schemeClr val="tx1"/>
              </a:solidFill>
            </a:rPr>
            <a:t>Best practices</a:t>
          </a:r>
        </a:p>
      </dgm:t>
    </dgm:pt>
    <dgm:pt modelId="{1363F7BD-EEC2-C141-8814-74672755014E}" type="parTrans" cxnId="{DD4619A9-9ACF-A147-ACC9-A36806603CE9}">
      <dgm:prSet/>
      <dgm:spPr>
        <a:gradFill rotWithShape="0">
          <a:gsLst>
            <a:gs pos="0">
              <a:srgbClr val="FFFF00"/>
            </a:gs>
            <a:gs pos="50000">
              <a:schemeClr val="accent1">
                <a:lumMod val="60000"/>
                <a:lumOff val="40000"/>
              </a:schemeClr>
            </a:gs>
            <a:gs pos="99000">
              <a:schemeClr val="accent5">
                <a:lumMod val="20000"/>
                <a:lumOff val="80000"/>
              </a:schemeClr>
            </a:gs>
          </a:gsLst>
          <a:lin ang="5400000" scaled="0"/>
        </a:gradFill>
      </dgm:spPr>
      <dgm:t>
        <a:bodyPr/>
        <a:lstStyle/>
        <a:p>
          <a:endParaRPr lang="en-US">
            <a:solidFill>
              <a:schemeClr val="tx1"/>
            </a:solidFill>
          </a:endParaRPr>
        </a:p>
      </dgm:t>
    </dgm:pt>
    <dgm:pt modelId="{F87F83C5-C0C8-C54B-9F25-44B672EABA54}" type="sibTrans" cxnId="{DD4619A9-9ACF-A147-ACC9-A36806603CE9}">
      <dgm:prSet/>
      <dgm:spPr/>
      <dgm:t>
        <a:bodyPr/>
        <a:lstStyle/>
        <a:p>
          <a:endParaRPr lang="en-US">
            <a:solidFill>
              <a:schemeClr val="tx1"/>
            </a:solidFill>
          </a:endParaRPr>
        </a:p>
      </dgm:t>
    </dgm:pt>
    <dgm:pt modelId="{9AF22EB7-0D40-9D47-86EB-65495112273B}">
      <dgm:prSet phldrT="[Text]"/>
      <dgm:spPr>
        <a:gradFill rotWithShape="0">
          <a:gsLst>
            <a:gs pos="0">
              <a:schemeClr val="accent5">
                <a:hueOff val="0"/>
                <a:satOff val="0"/>
                <a:lumOff val="0"/>
                <a:alphaOff val="0"/>
                <a:satMod val="103000"/>
                <a:lumMod val="102000"/>
                <a:tint val="94000"/>
              </a:schemeClr>
            </a:gs>
            <a:gs pos="50000">
              <a:schemeClr val="accent5">
                <a:lumMod val="20000"/>
                <a:lumOff val="80000"/>
              </a:schemeClr>
            </a:gs>
            <a:gs pos="99000">
              <a:schemeClr val="accent5">
                <a:lumMod val="20000"/>
                <a:lumOff val="80000"/>
              </a:schemeClr>
            </a:gs>
          </a:gsLst>
        </a:gradFill>
      </dgm:spPr>
      <dgm:t>
        <a:bodyPr/>
        <a:lstStyle/>
        <a:p>
          <a:r>
            <a:rPr lang="en-US" b="1" smtClean="0">
              <a:solidFill>
                <a:schemeClr val="tx1"/>
              </a:solidFill>
            </a:rPr>
            <a:t>Regulations, laws &amp;, policies</a:t>
          </a:r>
          <a:endParaRPr lang="en-US" b="1">
            <a:solidFill>
              <a:schemeClr val="tx1"/>
            </a:solidFill>
          </a:endParaRPr>
        </a:p>
      </dgm:t>
    </dgm:pt>
    <dgm:pt modelId="{E8E73EA8-80FD-5A4E-B282-D0C99976B02C}" type="parTrans" cxnId="{32FDF70E-7AA1-5942-8755-E6EC71F5E9DF}">
      <dgm:prSet/>
      <dgm:spPr/>
      <dgm:t>
        <a:bodyPr/>
        <a:lstStyle/>
        <a:p>
          <a:endParaRPr lang="en-US"/>
        </a:p>
      </dgm:t>
    </dgm:pt>
    <dgm:pt modelId="{0D50BA31-8DE9-E548-976F-04B5F89527F1}" type="sibTrans" cxnId="{32FDF70E-7AA1-5942-8755-E6EC71F5E9DF}">
      <dgm:prSet/>
      <dgm:spPr/>
      <dgm:t>
        <a:bodyPr/>
        <a:lstStyle/>
        <a:p>
          <a:endParaRPr lang="en-US"/>
        </a:p>
      </dgm:t>
    </dgm:pt>
    <dgm:pt modelId="{8FCE2498-D2C9-D546-92A3-F2C5B0AC3650}">
      <dgm:prSet phldrT="[Text]"/>
      <dgm:spPr>
        <a:solidFill>
          <a:schemeClr val="accent2">
            <a:lumMod val="75000"/>
          </a:schemeClr>
        </a:solidFill>
      </dgm:spPr>
      <dgm:t>
        <a:bodyPr/>
        <a:lstStyle/>
        <a:p>
          <a:r>
            <a:rPr lang="en-US" b="1">
              <a:solidFill>
                <a:srgbClr val="FFFF00"/>
              </a:solidFill>
            </a:rPr>
            <a:t>Regional /national resources</a:t>
          </a:r>
        </a:p>
      </dgm:t>
    </dgm:pt>
    <dgm:pt modelId="{E9BA16F7-1FF5-1F42-B2E0-11171E99F0AE}" type="parTrans" cxnId="{FEDBBD87-7087-9E4B-BB2C-447393E4E8DD}">
      <dgm:prSet/>
      <dgm:spPr>
        <a:solidFill>
          <a:schemeClr val="accent1">
            <a:lumMod val="60000"/>
            <a:lumOff val="40000"/>
          </a:schemeClr>
        </a:solidFill>
      </dgm:spPr>
      <dgm:t>
        <a:bodyPr/>
        <a:lstStyle/>
        <a:p>
          <a:endParaRPr lang="en-US" b="1"/>
        </a:p>
      </dgm:t>
    </dgm:pt>
    <dgm:pt modelId="{7DF55B82-6428-D54F-9C36-EFF5C16C7784}" type="sibTrans" cxnId="{FEDBBD87-7087-9E4B-BB2C-447393E4E8DD}">
      <dgm:prSet/>
      <dgm:spPr/>
      <dgm:t>
        <a:bodyPr/>
        <a:lstStyle/>
        <a:p>
          <a:endParaRPr lang="en-US"/>
        </a:p>
      </dgm:t>
    </dgm:pt>
    <dgm:pt modelId="{1559A8C5-3BB5-014A-A3F0-2D66D75FA538}">
      <dgm:prSet phldrT="[Text]"/>
      <dgm:spPr>
        <a:gradFill rotWithShape="0">
          <a:gsLst>
            <a:gs pos="0">
              <a:schemeClr val="accent5">
                <a:hueOff val="0"/>
                <a:satOff val="0"/>
                <a:lumOff val="0"/>
                <a:alphaOff val="0"/>
                <a:satMod val="103000"/>
                <a:lumMod val="102000"/>
                <a:tint val="94000"/>
              </a:schemeClr>
            </a:gs>
            <a:gs pos="50000">
              <a:schemeClr val="accent5">
                <a:lumMod val="20000"/>
                <a:lumOff val="80000"/>
              </a:schemeClr>
            </a:gs>
            <a:gs pos="99000">
              <a:schemeClr val="accent5">
                <a:lumMod val="20000"/>
                <a:lumOff val="80000"/>
              </a:schemeClr>
            </a:gs>
          </a:gsLst>
        </a:gradFill>
      </dgm:spPr>
      <dgm:t>
        <a:bodyPr/>
        <a:lstStyle/>
        <a:p>
          <a:r>
            <a:rPr lang="en-US" b="1">
              <a:solidFill>
                <a:schemeClr val="tx1"/>
              </a:solidFill>
            </a:rPr>
            <a:t>COGs</a:t>
          </a:r>
        </a:p>
      </dgm:t>
    </dgm:pt>
    <dgm:pt modelId="{4D65DE59-0318-BB4A-95AA-3AA2A98F9251}" type="parTrans" cxnId="{6C6F7CB4-C308-B14D-81EC-B573AB0B2CA7}">
      <dgm:prSet/>
      <dgm:spPr/>
      <dgm:t>
        <a:bodyPr/>
        <a:lstStyle/>
        <a:p>
          <a:endParaRPr lang="en-US"/>
        </a:p>
      </dgm:t>
    </dgm:pt>
    <dgm:pt modelId="{A22A446D-0F59-B549-8980-62CFA70CD14A}" type="sibTrans" cxnId="{6C6F7CB4-C308-B14D-81EC-B573AB0B2CA7}">
      <dgm:prSet/>
      <dgm:spPr/>
      <dgm:t>
        <a:bodyPr/>
        <a:lstStyle/>
        <a:p>
          <a:endParaRPr lang="en-US"/>
        </a:p>
      </dgm:t>
    </dgm:pt>
    <dgm:pt modelId="{95F364B4-BDC8-3540-9C6E-EE301F7B22E0}">
      <dgm:prSet phldrT="[Text]"/>
      <dgm:spPr>
        <a:gradFill rotWithShape="0">
          <a:gsLst>
            <a:gs pos="0">
              <a:schemeClr val="accent5">
                <a:hueOff val="0"/>
                <a:satOff val="0"/>
                <a:lumOff val="0"/>
                <a:alphaOff val="0"/>
                <a:satMod val="103000"/>
                <a:lumMod val="102000"/>
                <a:tint val="94000"/>
              </a:schemeClr>
            </a:gs>
            <a:gs pos="50000">
              <a:schemeClr val="accent5">
                <a:lumMod val="20000"/>
                <a:lumOff val="80000"/>
              </a:schemeClr>
            </a:gs>
            <a:gs pos="99000">
              <a:schemeClr val="accent5">
                <a:lumMod val="20000"/>
                <a:lumOff val="80000"/>
              </a:schemeClr>
            </a:gs>
          </a:gsLst>
        </a:gradFill>
      </dgm:spPr>
      <dgm:t>
        <a:bodyPr/>
        <a:lstStyle/>
        <a:p>
          <a:r>
            <a:rPr lang="en-US" b="1">
              <a:solidFill>
                <a:schemeClr val="tx1"/>
              </a:solidFill>
            </a:rPr>
            <a:t>Health</a:t>
          </a:r>
        </a:p>
      </dgm:t>
    </dgm:pt>
    <dgm:pt modelId="{9795712E-936E-7246-86E4-A1AEBFA35EE2}" type="parTrans" cxnId="{AFCB43A7-A51C-7844-8D25-9A9776E6B5AE}">
      <dgm:prSet/>
      <dgm:spPr/>
      <dgm:t>
        <a:bodyPr/>
        <a:lstStyle/>
        <a:p>
          <a:endParaRPr lang="en-US">
            <a:solidFill>
              <a:schemeClr val="tx1"/>
            </a:solidFill>
          </a:endParaRPr>
        </a:p>
      </dgm:t>
    </dgm:pt>
    <dgm:pt modelId="{AA536906-53A2-6845-9D9B-FB4FFD05857D}" type="sibTrans" cxnId="{AFCB43A7-A51C-7844-8D25-9A9776E6B5AE}">
      <dgm:prSet/>
      <dgm:spPr/>
      <dgm:t>
        <a:bodyPr/>
        <a:lstStyle/>
        <a:p>
          <a:endParaRPr lang="en-US"/>
        </a:p>
      </dgm:t>
    </dgm:pt>
    <dgm:pt modelId="{BC3C5C2A-8A82-974C-874A-E35F5B039FB5}">
      <dgm:prSet phldrT="[Text]"/>
      <dgm:spPr>
        <a:gradFill rotWithShape="0">
          <a:gsLst>
            <a:gs pos="0">
              <a:schemeClr val="accent5">
                <a:hueOff val="0"/>
                <a:satOff val="0"/>
                <a:lumOff val="0"/>
                <a:alphaOff val="0"/>
                <a:satMod val="103000"/>
                <a:lumMod val="102000"/>
                <a:tint val="94000"/>
              </a:schemeClr>
            </a:gs>
            <a:gs pos="50000">
              <a:schemeClr val="accent5">
                <a:lumMod val="20000"/>
                <a:lumOff val="80000"/>
              </a:schemeClr>
            </a:gs>
            <a:gs pos="99000">
              <a:schemeClr val="accent5">
                <a:lumMod val="20000"/>
                <a:lumOff val="80000"/>
              </a:schemeClr>
            </a:gs>
          </a:gsLst>
        </a:gradFill>
      </dgm:spPr>
      <dgm:t>
        <a:bodyPr/>
        <a:lstStyle/>
        <a:p>
          <a:r>
            <a:rPr lang="en-US" b="1">
              <a:solidFill>
                <a:schemeClr val="tx1"/>
              </a:solidFill>
            </a:rPr>
            <a:t>Pollution</a:t>
          </a:r>
        </a:p>
      </dgm:t>
    </dgm:pt>
    <dgm:pt modelId="{5048E8E1-0665-914D-811F-010A59F9BCCA}" type="parTrans" cxnId="{EAC51DF1-0467-B34A-BBF9-514D3070B17B}">
      <dgm:prSet/>
      <dgm:spPr/>
      <dgm:t>
        <a:bodyPr/>
        <a:lstStyle/>
        <a:p>
          <a:endParaRPr lang="en-US">
            <a:solidFill>
              <a:schemeClr val="tx1"/>
            </a:solidFill>
          </a:endParaRPr>
        </a:p>
      </dgm:t>
    </dgm:pt>
    <dgm:pt modelId="{56E25227-A67A-814C-B75F-CF3C77276FA4}" type="sibTrans" cxnId="{EAC51DF1-0467-B34A-BBF9-514D3070B17B}">
      <dgm:prSet/>
      <dgm:spPr/>
      <dgm:t>
        <a:bodyPr/>
        <a:lstStyle/>
        <a:p>
          <a:endParaRPr lang="en-US"/>
        </a:p>
      </dgm:t>
    </dgm:pt>
    <dgm:pt modelId="{5510EC5A-BAFF-5149-AA2E-50DFE2274E04}">
      <dgm:prSet phldrT="[Text]"/>
      <dgm:spPr>
        <a:gradFill rotWithShape="0">
          <a:gsLst>
            <a:gs pos="0">
              <a:schemeClr val="accent5">
                <a:hueOff val="0"/>
                <a:satOff val="0"/>
                <a:lumOff val="0"/>
                <a:alphaOff val="0"/>
                <a:satMod val="103000"/>
                <a:lumMod val="102000"/>
                <a:tint val="94000"/>
              </a:schemeClr>
            </a:gs>
            <a:gs pos="50000">
              <a:schemeClr val="accent5">
                <a:lumMod val="20000"/>
                <a:lumOff val="80000"/>
              </a:schemeClr>
            </a:gs>
            <a:gs pos="99000">
              <a:schemeClr val="accent5">
                <a:lumMod val="20000"/>
                <a:lumOff val="80000"/>
              </a:schemeClr>
            </a:gs>
          </a:gsLst>
        </a:gradFill>
      </dgm:spPr>
      <dgm:t>
        <a:bodyPr/>
        <a:lstStyle/>
        <a:p>
          <a:r>
            <a:rPr lang="en-US" b="1" smtClean="0">
              <a:solidFill>
                <a:schemeClr val="tx1"/>
              </a:solidFill>
            </a:rPr>
            <a:t>Energy/ </a:t>
          </a:r>
          <a:br>
            <a:rPr lang="en-US" b="1" smtClean="0">
              <a:solidFill>
                <a:schemeClr val="tx1"/>
              </a:solidFill>
            </a:rPr>
          </a:br>
          <a:r>
            <a:rPr lang="en-US" b="1" smtClean="0">
              <a:solidFill>
                <a:schemeClr val="tx1"/>
              </a:solidFill>
            </a:rPr>
            <a:t>Utilities</a:t>
          </a:r>
          <a:endParaRPr lang="en-US" b="1">
            <a:solidFill>
              <a:schemeClr val="tx1"/>
            </a:solidFill>
          </a:endParaRPr>
        </a:p>
      </dgm:t>
    </dgm:pt>
    <dgm:pt modelId="{2A870DA2-7F5C-9942-9728-81D6010A373E}" type="parTrans" cxnId="{209D457E-5480-7944-A632-5453DAAA60AE}">
      <dgm:prSet/>
      <dgm:spPr/>
      <dgm:t>
        <a:bodyPr/>
        <a:lstStyle/>
        <a:p>
          <a:endParaRPr lang="en-US">
            <a:solidFill>
              <a:schemeClr val="tx1"/>
            </a:solidFill>
          </a:endParaRPr>
        </a:p>
      </dgm:t>
    </dgm:pt>
    <dgm:pt modelId="{F2630852-DBB9-F244-BFD9-C02441F14DBD}" type="sibTrans" cxnId="{209D457E-5480-7944-A632-5453DAAA60AE}">
      <dgm:prSet/>
      <dgm:spPr/>
      <dgm:t>
        <a:bodyPr/>
        <a:lstStyle/>
        <a:p>
          <a:endParaRPr lang="en-US"/>
        </a:p>
      </dgm:t>
    </dgm:pt>
    <dgm:pt modelId="{5F10CA00-8DA2-4344-847E-1C099DD3F8A1}">
      <dgm:prSet phldrT="[Text]"/>
      <dgm:spPr>
        <a:gradFill rotWithShape="0">
          <a:gsLst>
            <a:gs pos="0">
              <a:schemeClr val="accent5">
                <a:hueOff val="0"/>
                <a:satOff val="0"/>
                <a:lumOff val="0"/>
                <a:alphaOff val="0"/>
                <a:satMod val="103000"/>
                <a:lumMod val="102000"/>
                <a:tint val="94000"/>
              </a:schemeClr>
            </a:gs>
            <a:gs pos="50000">
              <a:schemeClr val="accent5">
                <a:lumMod val="20000"/>
                <a:lumOff val="80000"/>
              </a:schemeClr>
            </a:gs>
            <a:gs pos="99000">
              <a:schemeClr val="accent5">
                <a:lumMod val="20000"/>
                <a:lumOff val="80000"/>
              </a:schemeClr>
            </a:gs>
          </a:gsLst>
        </a:gradFill>
      </dgm:spPr>
      <dgm:t>
        <a:bodyPr/>
        <a:lstStyle/>
        <a:p>
          <a:r>
            <a:rPr lang="en-US" b="1">
              <a:solidFill>
                <a:schemeClr val="tx1"/>
              </a:solidFill>
            </a:rPr>
            <a:t>Home grown</a:t>
          </a:r>
        </a:p>
      </dgm:t>
    </dgm:pt>
    <dgm:pt modelId="{3B73E4B1-971F-904F-8EA8-E9BE949B76FE}" type="parTrans" cxnId="{126DA521-CC41-5947-944A-A4623205DEB0}">
      <dgm:prSet/>
      <dgm:spPr/>
      <dgm:t>
        <a:bodyPr/>
        <a:lstStyle/>
        <a:p>
          <a:endParaRPr lang="en-US"/>
        </a:p>
      </dgm:t>
    </dgm:pt>
    <dgm:pt modelId="{2959732D-F50C-C348-8970-5FE682C97315}" type="sibTrans" cxnId="{126DA521-CC41-5947-944A-A4623205DEB0}">
      <dgm:prSet/>
      <dgm:spPr/>
      <dgm:t>
        <a:bodyPr/>
        <a:lstStyle/>
        <a:p>
          <a:endParaRPr lang="en-US"/>
        </a:p>
      </dgm:t>
    </dgm:pt>
    <dgm:pt modelId="{75F1BE16-B586-0748-AA69-EF63CB433BAE}">
      <dgm:prSet phldrT="[Text]"/>
      <dgm:spPr>
        <a:gradFill rotWithShape="0">
          <a:gsLst>
            <a:gs pos="0">
              <a:schemeClr val="accent5">
                <a:hueOff val="0"/>
                <a:satOff val="0"/>
                <a:lumOff val="0"/>
                <a:alphaOff val="0"/>
                <a:satMod val="103000"/>
                <a:lumMod val="102000"/>
                <a:tint val="94000"/>
              </a:schemeClr>
            </a:gs>
            <a:gs pos="50000">
              <a:schemeClr val="accent5">
                <a:lumMod val="20000"/>
                <a:lumOff val="80000"/>
              </a:schemeClr>
            </a:gs>
            <a:gs pos="99000">
              <a:schemeClr val="accent5">
                <a:lumMod val="20000"/>
                <a:lumOff val="80000"/>
              </a:schemeClr>
            </a:gs>
          </a:gsLst>
        </a:gradFill>
      </dgm:spPr>
      <dgm:t>
        <a:bodyPr/>
        <a:lstStyle/>
        <a:p>
          <a:r>
            <a:rPr lang="en-US" b="1">
              <a:solidFill>
                <a:schemeClr val="tx1"/>
              </a:solidFill>
            </a:rPr>
            <a:t>Sierra Club</a:t>
          </a:r>
        </a:p>
      </dgm:t>
    </dgm:pt>
    <dgm:pt modelId="{5218BA2F-A81E-094E-9A4F-6AB2F13A8535}" type="parTrans" cxnId="{710DBD9E-1298-B447-9F6F-0E4241522037}">
      <dgm:prSet/>
      <dgm:spPr/>
      <dgm:t>
        <a:bodyPr/>
        <a:lstStyle/>
        <a:p>
          <a:endParaRPr lang="en-US"/>
        </a:p>
      </dgm:t>
    </dgm:pt>
    <dgm:pt modelId="{5F030A74-168C-7641-9C39-E96D5C116D10}" type="sibTrans" cxnId="{710DBD9E-1298-B447-9F6F-0E4241522037}">
      <dgm:prSet/>
      <dgm:spPr/>
      <dgm:t>
        <a:bodyPr/>
        <a:lstStyle/>
        <a:p>
          <a:endParaRPr lang="en-US"/>
        </a:p>
      </dgm:t>
    </dgm:pt>
    <dgm:pt modelId="{83B7A80C-B5DE-7C40-8AA0-E3773D4E61AC}">
      <dgm:prSet phldrT="[Text]"/>
      <dgm:spPr>
        <a:gradFill rotWithShape="0">
          <a:gsLst>
            <a:gs pos="0">
              <a:schemeClr val="accent5">
                <a:hueOff val="0"/>
                <a:satOff val="0"/>
                <a:lumOff val="0"/>
                <a:alphaOff val="0"/>
                <a:satMod val="103000"/>
                <a:lumMod val="102000"/>
                <a:tint val="94000"/>
              </a:schemeClr>
            </a:gs>
            <a:gs pos="50000">
              <a:schemeClr val="accent5">
                <a:lumMod val="20000"/>
                <a:lumOff val="80000"/>
              </a:schemeClr>
            </a:gs>
            <a:gs pos="99000">
              <a:schemeClr val="accent5">
                <a:lumMod val="20000"/>
                <a:lumOff val="80000"/>
              </a:schemeClr>
            </a:gs>
          </a:gsLst>
        </a:gradFill>
      </dgm:spPr>
      <dgm:t>
        <a:bodyPr/>
        <a:lstStyle/>
        <a:p>
          <a:r>
            <a:rPr lang="en-US" b="1" smtClean="0">
              <a:solidFill>
                <a:schemeClr val="tx1"/>
              </a:solidFill>
            </a:rPr>
            <a:t>Metro </a:t>
          </a:r>
          <a:r>
            <a:rPr lang="en-US" b="1">
              <a:solidFill>
                <a:schemeClr val="tx1"/>
              </a:solidFill>
            </a:rPr>
            <a:t>Mayors Caucus</a:t>
          </a:r>
        </a:p>
      </dgm:t>
    </dgm:pt>
    <dgm:pt modelId="{F6A8A5A5-D4F2-CF4A-B8AA-E0C44EDE8FB8}" type="parTrans" cxnId="{92811F68-AE12-2540-9C9D-7FEC27A71E54}">
      <dgm:prSet/>
      <dgm:spPr/>
      <dgm:t>
        <a:bodyPr/>
        <a:lstStyle/>
        <a:p>
          <a:endParaRPr lang="en-US"/>
        </a:p>
      </dgm:t>
    </dgm:pt>
    <dgm:pt modelId="{5F947982-275A-1041-A115-73921DE2E553}" type="sibTrans" cxnId="{92811F68-AE12-2540-9C9D-7FEC27A71E54}">
      <dgm:prSet/>
      <dgm:spPr/>
      <dgm:t>
        <a:bodyPr/>
        <a:lstStyle/>
        <a:p>
          <a:endParaRPr lang="en-US"/>
        </a:p>
      </dgm:t>
    </dgm:pt>
    <dgm:pt modelId="{84D4DFE2-7C4F-7344-81C8-182CC2B7BC1D}">
      <dgm:prSet phldrT="[Text]"/>
      <dgm:spPr>
        <a:solidFill>
          <a:schemeClr val="accent2">
            <a:lumMod val="75000"/>
          </a:schemeClr>
        </a:solidFill>
      </dgm:spPr>
      <dgm:t>
        <a:bodyPr/>
        <a:lstStyle/>
        <a:p>
          <a:r>
            <a:rPr lang="en-US" b="1">
              <a:solidFill>
                <a:srgbClr val="FFFF00"/>
              </a:solidFill>
            </a:rPr>
            <a:t>Local </a:t>
          </a:r>
          <a:r>
            <a:rPr lang="en-US" b="1" smtClean="0">
              <a:solidFill>
                <a:srgbClr val="FFFF00"/>
              </a:solidFill>
            </a:rPr>
            <a:t>business &amp; NFPs</a:t>
          </a:r>
          <a:endParaRPr lang="en-US" b="1">
            <a:solidFill>
              <a:srgbClr val="FFFF00"/>
            </a:solidFill>
          </a:endParaRPr>
        </a:p>
      </dgm:t>
    </dgm:pt>
    <dgm:pt modelId="{5CB18E3E-C2BC-BF45-AF79-1988831E3D10}" type="parTrans" cxnId="{1F25B9F9-3159-8F43-A745-ACA4B96917D1}">
      <dgm:prSet/>
      <dgm:spPr>
        <a:solidFill>
          <a:schemeClr val="accent1">
            <a:lumMod val="60000"/>
            <a:lumOff val="40000"/>
          </a:schemeClr>
        </a:solidFill>
      </dgm:spPr>
      <dgm:t>
        <a:bodyPr/>
        <a:lstStyle/>
        <a:p>
          <a:endParaRPr lang="en-US" b="1"/>
        </a:p>
      </dgm:t>
    </dgm:pt>
    <dgm:pt modelId="{E2D4B8C1-4E4E-9142-A9C7-4A666EF578A5}" type="sibTrans" cxnId="{1F25B9F9-3159-8F43-A745-ACA4B96917D1}">
      <dgm:prSet/>
      <dgm:spPr/>
      <dgm:t>
        <a:bodyPr/>
        <a:lstStyle/>
        <a:p>
          <a:endParaRPr lang="en-US"/>
        </a:p>
      </dgm:t>
    </dgm:pt>
    <dgm:pt modelId="{2E05CA9E-03BC-B74F-B4BF-DED0F3DD3437}">
      <dgm:prSet phldrT="[Text]"/>
      <dgm:spPr>
        <a:gradFill rotWithShape="0">
          <a:gsLst>
            <a:gs pos="0">
              <a:schemeClr val="accent5">
                <a:hueOff val="0"/>
                <a:satOff val="0"/>
                <a:lumOff val="0"/>
                <a:alphaOff val="0"/>
                <a:satMod val="103000"/>
                <a:lumMod val="102000"/>
                <a:tint val="94000"/>
              </a:schemeClr>
            </a:gs>
            <a:gs pos="50000">
              <a:schemeClr val="accent5">
                <a:lumMod val="20000"/>
                <a:lumOff val="80000"/>
              </a:schemeClr>
            </a:gs>
            <a:gs pos="99000">
              <a:schemeClr val="accent5">
                <a:lumMod val="20000"/>
                <a:lumOff val="80000"/>
              </a:schemeClr>
            </a:gs>
          </a:gsLst>
        </a:gradFill>
      </dgm:spPr>
      <dgm:t>
        <a:bodyPr/>
        <a:lstStyle/>
        <a:p>
          <a:r>
            <a:rPr lang="en-US" b="1">
              <a:solidFill>
                <a:schemeClr val="tx1"/>
              </a:solidFill>
            </a:rPr>
            <a:t>Etc.</a:t>
          </a:r>
        </a:p>
      </dgm:t>
    </dgm:pt>
    <dgm:pt modelId="{A944832E-A66E-7049-9E5F-6BBC6FC23C11}" type="parTrans" cxnId="{8FCD669A-F8DA-E84D-BB58-B535C4A99D25}">
      <dgm:prSet/>
      <dgm:spPr/>
      <dgm:t>
        <a:bodyPr/>
        <a:lstStyle/>
        <a:p>
          <a:endParaRPr lang="en-US"/>
        </a:p>
      </dgm:t>
    </dgm:pt>
    <dgm:pt modelId="{68C10C7B-0BCE-2946-AEF2-2548B7C693DD}" type="sibTrans" cxnId="{8FCD669A-F8DA-E84D-BB58-B535C4A99D25}">
      <dgm:prSet/>
      <dgm:spPr/>
      <dgm:t>
        <a:bodyPr/>
        <a:lstStyle/>
        <a:p>
          <a:endParaRPr lang="en-US"/>
        </a:p>
      </dgm:t>
    </dgm:pt>
    <dgm:pt modelId="{9486988C-DFA8-8B42-B14F-C092B6972CF3}">
      <dgm:prSet phldrT="[Text]"/>
      <dgm:spPr>
        <a:gradFill rotWithShape="0">
          <a:gsLst>
            <a:gs pos="0">
              <a:schemeClr val="accent5">
                <a:hueOff val="0"/>
                <a:satOff val="0"/>
                <a:lumOff val="0"/>
                <a:alphaOff val="0"/>
                <a:satMod val="103000"/>
                <a:lumMod val="102000"/>
                <a:tint val="94000"/>
              </a:schemeClr>
            </a:gs>
            <a:gs pos="50000">
              <a:schemeClr val="accent5">
                <a:lumMod val="20000"/>
                <a:lumOff val="80000"/>
              </a:schemeClr>
            </a:gs>
            <a:gs pos="99000">
              <a:schemeClr val="accent5">
                <a:lumMod val="20000"/>
                <a:lumOff val="80000"/>
              </a:schemeClr>
            </a:gs>
          </a:gsLst>
        </a:gradFill>
      </dgm:spPr>
      <dgm:t>
        <a:bodyPr/>
        <a:lstStyle/>
        <a:p>
          <a:r>
            <a:rPr lang="en-US" b="1" smtClean="0">
              <a:solidFill>
                <a:schemeClr val="tx1"/>
              </a:solidFill>
            </a:rPr>
            <a:t>Sustainability</a:t>
          </a:r>
          <a:endParaRPr lang="en-US" b="1">
            <a:solidFill>
              <a:schemeClr val="tx1"/>
            </a:solidFill>
          </a:endParaRPr>
        </a:p>
      </dgm:t>
    </dgm:pt>
    <dgm:pt modelId="{4EB45F4E-5C6F-544A-8FD6-21085976ED32}" type="parTrans" cxnId="{70261762-99E3-CB4D-80DB-B0C76366FBB7}">
      <dgm:prSet/>
      <dgm:spPr/>
      <dgm:t>
        <a:bodyPr/>
        <a:lstStyle/>
        <a:p>
          <a:endParaRPr lang="en-US"/>
        </a:p>
      </dgm:t>
    </dgm:pt>
    <dgm:pt modelId="{CE7F1E4F-9DC7-D84A-98AA-DC048C4581A1}" type="sibTrans" cxnId="{70261762-99E3-CB4D-80DB-B0C76366FBB7}">
      <dgm:prSet/>
      <dgm:spPr/>
      <dgm:t>
        <a:bodyPr/>
        <a:lstStyle/>
        <a:p>
          <a:endParaRPr lang="en-US"/>
        </a:p>
      </dgm:t>
    </dgm:pt>
    <dgm:pt modelId="{4B7F726D-D0FA-554C-B11B-EB41187D1792}">
      <dgm:prSet phldrT="[Text]"/>
      <dgm:spPr>
        <a:gradFill rotWithShape="0">
          <a:gsLst>
            <a:gs pos="0">
              <a:schemeClr val="accent5">
                <a:hueOff val="0"/>
                <a:satOff val="0"/>
                <a:lumOff val="0"/>
                <a:alphaOff val="0"/>
                <a:satMod val="103000"/>
                <a:lumMod val="102000"/>
                <a:tint val="94000"/>
              </a:schemeClr>
            </a:gs>
            <a:gs pos="50000">
              <a:schemeClr val="accent5">
                <a:lumMod val="20000"/>
                <a:lumOff val="80000"/>
              </a:schemeClr>
            </a:gs>
            <a:gs pos="99000">
              <a:schemeClr val="accent5">
                <a:lumMod val="20000"/>
                <a:lumOff val="80000"/>
              </a:schemeClr>
            </a:gs>
          </a:gsLst>
        </a:gradFill>
      </dgm:spPr>
      <dgm:t>
        <a:bodyPr/>
        <a:lstStyle/>
        <a:p>
          <a:r>
            <a:rPr lang="en-US" b="1">
              <a:solidFill>
                <a:schemeClr val="tx1"/>
              </a:solidFill>
            </a:rPr>
            <a:t>Health</a:t>
          </a:r>
        </a:p>
      </dgm:t>
    </dgm:pt>
    <dgm:pt modelId="{CCC06BB5-CF18-4940-B656-651FD267205E}" type="parTrans" cxnId="{87D7A296-11D8-B646-9051-1E997F0D0AE9}">
      <dgm:prSet/>
      <dgm:spPr/>
      <dgm:t>
        <a:bodyPr/>
        <a:lstStyle/>
        <a:p>
          <a:endParaRPr lang="en-US"/>
        </a:p>
      </dgm:t>
    </dgm:pt>
    <dgm:pt modelId="{F82B322D-9964-4E41-8EE3-9FDCAE456527}" type="sibTrans" cxnId="{87D7A296-11D8-B646-9051-1E997F0D0AE9}">
      <dgm:prSet/>
      <dgm:spPr/>
      <dgm:t>
        <a:bodyPr/>
        <a:lstStyle/>
        <a:p>
          <a:endParaRPr lang="en-US"/>
        </a:p>
      </dgm:t>
    </dgm:pt>
    <dgm:pt modelId="{D0AF2E69-72B5-144D-99B8-B55595025ACE}">
      <dgm:prSet phldrT="[Text]"/>
      <dgm:spPr>
        <a:gradFill rotWithShape="0">
          <a:gsLst>
            <a:gs pos="0">
              <a:schemeClr val="accent5">
                <a:hueOff val="0"/>
                <a:satOff val="0"/>
                <a:lumOff val="0"/>
                <a:alphaOff val="0"/>
                <a:satMod val="103000"/>
                <a:lumMod val="102000"/>
                <a:tint val="94000"/>
              </a:schemeClr>
            </a:gs>
            <a:gs pos="50000">
              <a:schemeClr val="accent5">
                <a:lumMod val="20000"/>
                <a:lumOff val="80000"/>
              </a:schemeClr>
            </a:gs>
            <a:gs pos="99000">
              <a:schemeClr val="accent5">
                <a:lumMod val="20000"/>
                <a:lumOff val="80000"/>
              </a:schemeClr>
            </a:gs>
          </a:gsLst>
        </a:gradFill>
      </dgm:spPr>
      <dgm:t>
        <a:bodyPr/>
        <a:lstStyle/>
        <a:p>
          <a:r>
            <a:rPr lang="en-US" b="1">
              <a:solidFill>
                <a:schemeClr val="tx1"/>
              </a:solidFill>
            </a:rPr>
            <a:t>Etc.</a:t>
          </a:r>
        </a:p>
      </dgm:t>
    </dgm:pt>
    <dgm:pt modelId="{57BA9732-7352-2F4A-A2DA-90A12640E6B9}" type="parTrans" cxnId="{2B76C0E8-02B0-644C-BD83-C86DC8664F79}">
      <dgm:prSet/>
      <dgm:spPr/>
      <dgm:t>
        <a:bodyPr/>
        <a:lstStyle/>
        <a:p>
          <a:endParaRPr lang="en-US"/>
        </a:p>
      </dgm:t>
    </dgm:pt>
    <dgm:pt modelId="{775CA4CF-05FC-0342-96D6-D6CC7DD53AAD}" type="sibTrans" cxnId="{2B76C0E8-02B0-644C-BD83-C86DC8664F79}">
      <dgm:prSet/>
      <dgm:spPr/>
      <dgm:t>
        <a:bodyPr/>
        <a:lstStyle/>
        <a:p>
          <a:endParaRPr lang="en-US"/>
        </a:p>
      </dgm:t>
    </dgm:pt>
    <dgm:pt modelId="{2A91AD50-188F-F04A-A7DB-F542D8AC1A2D}">
      <dgm:prSet phldrT="[Text]"/>
      <dgm:spPr>
        <a:gradFill rotWithShape="0">
          <a:gsLst>
            <a:gs pos="0">
              <a:schemeClr val="accent5">
                <a:hueOff val="0"/>
                <a:satOff val="0"/>
                <a:lumOff val="0"/>
                <a:alphaOff val="0"/>
                <a:satMod val="103000"/>
                <a:lumMod val="102000"/>
                <a:tint val="94000"/>
              </a:schemeClr>
            </a:gs>
            <a:gs pos="50000">
              <a:schemeClr val="accent5">
                <a:lumMod val="20000"/>
                <a:lumOff val="80000"/>
              </a:schemeClr>
            </a:gs>
            <a:gs pos="99000">
              <a:schemeClr val="accent5">
                <a:lumMod val="20000"/>
                <a:lumOff val="80000"/>
              </a:schemeClr>
            </a:gs>
          </a:gsLst>
        </a:gradFill>
      </dgm:spPr>
      <dgm:t>
        <a:bodyPr/>
        <a:lstStyle/>
        <a:p>
          <a:r>
            <a:rPr lang="en-US" b="1" smtClean="0">
              <a:solidFill>
                <a:schemeClr val="tx1"/>
              </a:solidFill>
            </a:rPr>
            <a:t>Etc.</a:t>
          </a:r>
          <a:endParaRPr lang="en-US" b="1">
            <a:solidFill>
              <a:schemeClr val="tx1"/>
            </a:solidFill>
          </a:endParaRPr>
        </a:p>
      </dgm:t>
    </dgm:pt>
    <dgm:pt modelId="{6B575393-2B1F-5A48-B823-84FC021A75E9}" type="parTrans" cxnId="{BF1679E2-0B19-E943-A956-9D8D348EC77E}">
      <dgm:prSet/>
      <dgm:spPr/>
      <dgm:t>
        <a:bodyPr/>
        <a:lstStyle/>
        <a:p>
          <a:endParaRPr lang="en-US"/>
        </a:p>
      </dgm:t>
    </dgm:pt>
    <dgm:pt modelId="{67648FB8-D3B5-EB46-9434-65C62B0E589E}" type="sibTrans" cxnId="{BF1679E2-0B19-E943-A956-9D8D348EC77E}">
      <dgm:prSet/>
      <dgm:spPr/>
      <dgm:t>
        <a:bodyPr/>
        <a:lstStyle/>
        <a:p>
          <a:endParaRPr lang="en-US"/>
        </a:p>
      </dgm:t>
    </dgm:pt>
    <dgm:pt modelId="{F36C5CA2-3857-5843-BBC3-3B23D3B7F268}">
      <dgm:prSet phldrT="[Text]"/>
      <dgm:spPr>
        <a:solidFill>
          <a:schemeClr val="accent6">
            <a:lumMod val="40000"/>
            <a:lumOff val="60000"/>
          </a:schemeClr>
        </a:solidFill>
      </dgm:spPr>
      <dgm:t>
        <a:bodyPr/>
        <a:lstStyle/>
        <a:p>
          <a:r>
            <a:rPr lang="en-US" b="1" smtClean="0">
              <a:solidFill>
                <a:schemeClr val="tx1"/>
              </a:solidFill>
            </a:rPr>
            <a:t>Culture </a:t>
          </a:r>
          <a:r>
            <a:rPr lang="en-US" b="1">
              <a:solidFill>
                <a:schemeClr val="tx1"/>
              </a:solidFill>
            </a:rPr>
            <a:t>and values</a:t>
          </a:r>
        </a:p>
      </dgm:t>
    </dgm:pt>
    <dgm:pt modelId="{4C96D27F-E9CC-7549-89A9-F9B6E6BB1A18}" type="parTrans" cxnId="{70CA160F-3DA9-B149-9E65-46DBAF9AAEBF}">
      <dgm:prSet/>
      <dgm:spPr/>
      <dgm:t>
        <a:bodyPr/>
        <a:lstStyle/>
        <a:p>
          <a:endParaRPr lang="en-US"/>
        </a:p>
      </dgm:t>
    </dgm:pt>
    <dgm:pt modelId="{4128BA19-9157-3C46-A524-EC7BF8350A94}" type="sibTrans" cxnId="{70CA160F-3DA9-B149-9E65-46DBAF9AAEBF}">
      <dgm:prSet/>
      <dgm:spPr/>
      <dgm:t>
        <a:bodyPr/>
        <a:lstStyle/>
        <a:p>
          <a:endParaRPr lang="en-US"/>
        </a:p>
      </dgm:t>
    </dgm:pt>
    <dgm:pt modelId="{7982BC43-71C6-3A45-B9A6-1F50DF36E925}">
      <dgm:prSet phldrT="[Text]"/>
      <dgm:spPr>
        <a:gradFill rotWithShape="0">
          <a:gsLst>
            <a:gs pos="0">
              <a:srgbClr val="FFFF00"/>
            </a:gs>
            <a:gs pos="50000">
              <a:schemeClr val="accent1">
                <a:lumMod val="60000"/>
                <a:lumOff val="40000"/>
              </a:schemeClr>
            </a:gs>
            <a:gs pos="99000">
              <a:schemeClr val="accent5">
                <a:lumMod val="20000"/>
                <a:lumOff val="80000"/>
              </a:schemeClr>
            </a:gs>
          </a:gsLst>
          <a:lin ang="5400000" scaled="0"/>
        </a:gradFill>
      </dgm:spPr>
      <dgm:t>
        <a:bodyPr/>
        <a:lstStyle/>
        <a:p>
          <a:r>
            <a:rPr lang="en-US" b="1" smtClean="0">
              <a:solidFill>
                <a:schemeClr val="tx1"/>
              </a:solidFill>
            </a:rPr>
            <a:t>Set Values and Vision</a:t>
          </a:r>
          <a:endParaRPr lang="en-US" b="1">
            <a:solidFill>
              <a:schemeClr val="tx1"/>
            </a:solidFill>
          </a:endParaRPr>
        </a:p>
      </dgm:t>
    </dgm:pt>
    <dgm:pt modelId="{B41A69A4-3E93-F241-83F3-D9FA28DCB2C4}" type="parTrans" cxnId="{48BEE120-6234-A548-BE4B-CA7409A299F6}">
      <dgm:prSet/>
      <dgm:spPr/>
      <dgm:t>
        <a:bodyPr/>
        <a:lstStyle/>
        <a:p>
          <a:endParaRPr lang="en-US"/>
        </a:p>
      </dgm:t>
    </dgm:pt>
    <dgm:pt modelId="{743084F3-B83E-7845-954B-84BDF666D1AF}" type="sibTrans" cxnId="{48BEE120-6234-A548-BE4B-CA7409A299F6}">
      <dgm:prSet/>
      <dgm:spPr/>
      <dgm:t>
        <a:bodyPr/>
        <a:lstStyle/>
        <a:p>
          <a:endParaRPr lang="en-US"/>
        </a:p>
      </dgm:t>
    </dgm:pt>
    <dgm:pt modelId="{BCB9EF51-5D16-9B4A-94CA-B334A2BC9876}">
      <dgm:prSet phldrT="[Text]"/>
      <dgm:spPr>
        <a:gradFill rotWithShape="0">
          <a:gsLst>
            <a:gs pos="0">
              <a:srgbClr val="FFFF00"/>
            </a:gs>
            <a:gs pos="50000">
              <a:schemeClr val="accent1">
                <a:lumMod val="60000"/>
                <a:lumOff val="40000"/>
              </a:schemeClr>
            </a:gs>
            <a:gs pos="99000">
              <a:schemeClr val="accent5">
                <a:lumMod val="20000"/>
                <a:lumOff val="80000"/>
              </a:schemeClr>
            </a:gs>
          </a:gsLst>
          <a:lin ang="5400000" scaled="0"/>
        </a:gradFill>
      </dgm:spPr>
      <dgm:t>
        <a:bodyPr/>
        <a:lstStyle/>
        <a:p>
          <a:r>
            <a:rPr lang="en-US" b="1" smtClean="0">
              <a:solidFill>
                <a:schemeClr val="tx1"/>
              </a:solidFill>
            </a:rPr>
            <a:t>Facilitate results</a:t>
          </a:r>
          <a:endParaRPr lang="en-US" b="1">
            <a:solidFill>
              <a:schemeClr val="tx1"/>
            </a:solidFill>
          </a:endParaRPr>
        </a:p>
      </dgm:t>
    </dgm:pt>
    <dgm:pt modelId="{373CB79B-1110-DF42-BD44-695096616A4A}" type="parTrans" cxnId="{B3454D9A-CA93-5142-90CD-68957B77CFC3}">
      <dgm:prSet/>
      <dgm:spPr/>
      <dgm:t>
        <a:bodyPr/>
        <a:lstStyle/>
        <a:p>
          <a:endParaRPr lang="en-US"/>
        </a:p>
      </dgm:t>
    </dgm:pt>
    <dgm:pt modelId="{96A3174B-840B-9E44-B667-7435A490BA41}" type="sibTrans" cxnId="{B3454D9A-CA93-5142-90CD-68957B77CFC3}">
      <dgm:prSet/>
      <dgm:spPr/>
      <dgm:t>
        <a:bodyPr/>
        <a:lstStyle/>
        <a:p>
          <a:endParaRPr lang="en-US"/>
        </a:p>
      </dgm:t>
    </dgm:pt>
    <dgm:pt modelId="{3DD9A432-02C9-A24C-BCE9-D9EDB145D7F0}">
      <dgm:prSet phldrT="[Text]"/>
      <dgm:spPr>
        <a:gradFill rotWithShape="0">
          <a:gsLst>
            <a:gs pos="0">
              <a:schemeClr val="accent5">
                <a:hueOff val="0"/>
                <a:satOff val="0"/>
                <a:lumOff val="0"/>
                <a:alphaOff val="0"/>
                <a:satMod val="103000"/>
                <a:lumMod val="102000"/>
                <a:tint val="94000"/>
              </a:schemeClr>
            </a:gs>
            <a:gs pos="50000">
              <a:schemeClr val="accent5">
                <a:lumMod val="20000"/>
                <a:lumOff val="80000"/>
              </a:schemeClr>
            </a:gs>
            <a:gs pos="99000">
              <a:schemeClr val="accent5">
                <a:lumMod val="20000"/>
                <a:lumOff val="80000"/>
              </a:schemeClr>
            </a:gs>
          </a:gsLst>
        </a:gradFill>
      </dgm:spPr>
      <dgm:t>
        <a:bodyPr/>
        <a:lstStyle/>
        <a:p>
          <a:r>
            <a:rPr lang="en-US" b="1" smtClean="0">
              <a:solidFill>
                <a:schemeClr val="tx1"/>
              </a:solidFill>
            </a:rPr>
            <a:t>US /state gov't agencies</a:t>
          </a:r>
          <a:endParaRPr lang="en-US" b="1">
            <a:solidFill>
              <a:schemeClr val="tx1"/>
            </a:solidFill>
          </a:endParaRPr>
        </a:p>
      </dgm:t>
    </dgm:pt>
    <dgm:pt modelId="{52BAF9A4-29D9-4043-8D0F-09D47997865B}" type="parTrans" cxnId="{4DF7140A-0280-DF4B-A77B-57B482C2F28F}">
      <dgm:prSet/>
      <dgm:spPr/>
      <dgm:t>
        <a:bodyPr/>
        <a:lstStyle/>
        <a:p>
          <a:endParaRPr lang="en-US"/>
        </a:p>
      </dgm:t>
    </dgm:pt>
    <dgm:pt modelId="{ABBB0C3B-722D-9544-8FD9-CAFA46078B49}" type="sibTrans" cxnId="{4DF7140A-0280-DF4B-A77B-57B482C2F28F}">
      <dgm:prSet/>
      <dgm:spPr/>
      <dgm:t>
        <a:bodyPr/>
        <a:lstStyle/>
        <a:p>
          <a:endParaRPr lang="en-US"/>
        </a:p>
      </dgm:t>
    </dgm:pt>
    <dgm:pt modelId="{8CF4E7E2-FC85-634D-8405-014887B4A060}">
      <dgm:prSet phldrT="[Text]"/>
      <dgm:spPr>
        <a:gradFill rotWithShape="0">
          <a:gsLst>
            <a:gs pos="0">
              <a:schemeClr val="accent5">
                <a:hueOff val="0"/>
                <a:satOff val="0"/>
                <a:lumOff val="0"/>
                <a:alphaOff val="0"/>
                <a:satMod val="103000"/>
                <a:lumMod val="102000"/>
                <a:tint val="94000"/>
              </a:schemeClr>
            </a:gs>
            <a:gs pos="50000">
              <a:schemeClr val="accent5">
                <a:lumMod val="20000"/>
                <a:lumOff val="80000"/>
              </a:schemeClr>
            </a:gs>
            <a:gs pos="99000">
              <a:schemeClr val="accent5">
                <a:lumMod val="20000"/>
                <a:lumOff val="80000"/>
              </a:schemeClr>
            </a:gs>
          </a:gsLst>
        </a:gradFill>
      </dgm:spPr>
      <dgm:t>
        <a:bodyPr/>
        <a:lstStyle/>
        <a:p>
          <a:r>
            <a:rPr lang="en-US" b="1" smtClean="0">
              <a:solidFill>
                <a:schemeClr val="tx1"/>
              </a:solidFill>
            </a:rPr>
            <a:t>MPOs</a:t>
          </a:r>
          <a:endParaRPr lang="en-US" b="1">
            <a:solidFill>
              <a:schemeClr val="tx1"/>
            </a:solidFill>
          </a:endParaRPr>
        </a:p>
      </dgm:t>
    </dgm:pt>
    <dgm:pt modelId="{D9472F70-0AF5-6042-82B1-F6F7D9329D24}" type="parTrans" cxnId="{1F8DAA63-2555-C842-83ED-D3007219CD6C}">
      <dgm:prSet/>
      <dgm:spPr/>
      <dgm:t>
        <a:bodyPr/>
        <a:lstStyle/>
        <a:p>
          <a:endParaRPr lang="en-US"/>
        </a:p>
      </dgm:t>
    </dgm:pt>
    <dgm:pt modelId="{C65089DB-2992-644F-8764-2899053A0A1B}" type="sibTrans" cxnId="{1F8DAA63-2555-C842-83ED-D3007219CD6C}">
      <dgm:prSet/>
      <dgm:spPr/>
      <dgm:t>
        <a:bodyPr/>
        <a:lstStyle/>
        <a:p>
          <a:endParaRPr lang="en-US"/>
        </a:p>
      </dgm:t>
    </dgm:pt>
    <dgm:pt modelId="{D2CBE6D6-54E7-5940-B808-BF390BB9FC52}">
      <dgm:prSet phldrT="[Text]"/>
      <dgm:spPr>
        <a:gradFill rotWithShape="0">
          <a:gsLst>
            <a:gs pos="0">
              <a:schemeClr val="accent5">
                <a:hueOff val="0"/>
                <a:satOff val="0"/>
                <a:lumOff val="0"/>
                <a:alphaOff val="0"/>
                <a:satMod val="103000"/>
                <a:lumMod val="102000"/>
                <a:tint val="94000"/>
              </a:schemeClr>
            </a:gs>
            <a:gs pos="50000">
              <a:schemeClr val="accent5">
                <a:lumMod val="20000"/>
                <a:lumOff val="80000"/>
              </a:schemeClr>
            </a:gs>
            <a:gs pos="99000">
              <a:schemeClr val="accent5">
                <a:lumMod val="20000"/>
                <a:lumOff val="80000"/>
              </a:schemeClr>
            </a:gs>
          </a:gsLst>
        </a:gradFill>
      </dgm:spPr>
      <dgm:t>
        <a:bodyPr/>
        <a:lstStyle/>
        <a:p>
          <a:r>
            <a:rPr lang="en-US" b="1" smtClean="0">
              <a:solidFill>
                <a:schemeClr val="tx1"/>
              </a:solidFill>
            </a:rPr>
            <a:t>Ordinances and best practices</a:t>
          </a:r>
          <a:endParaRPr lang="en-US" b="1">
            <a:solidFill>
              <a:schemeClr val="tx1"/>
            </a:solidFill>
          </a:endParaRPr>
        </a:p>
      </dgm:t>
    </dgm:pt>
    <dgm:pt modelId="{0D0A84B3-EA6E-694F-B6C7-A1D2D7D04987}" type="parTrans" cxnId="{690FBA13-B748-0241-8FEE-E96D368C76FA}">
      <dgm:prSet/>
      <dgm:spPr/>
      <dgm:t>
        <a:bodyPr/>
        <a:lstStyle/>
        <a:p>
          <a:endParaRPr lang="en-US"/>
        </a:p>
      </dgm:t>
    </dgm:pt>
    <dgm:pt modelId="{DDFD20EB-E0F8-0246-A36A-C7B9B8F63614}" type="sibTrans" cxnId="{690FBA13-B748-0241-8FEE-E96D368C76FA}">
      <dgm:prSet/>
      <dgm:spPr/>
      <dgm:t>
        <a:bodyPr/>
        <a:lstStyle/>
        <a:p>
          <a:endParaRPr lang="en-US"/>
        </a:p>
      </dgm:t>
    </dgm:pt>
    <dgm:pt modelId="{6CA6F993-EFAB-8646-9F6D-B63A04CA9D3B}">
      <dgm:prSet phldrT="[Text]"/>
      <dgm:spPr>
        <a:gradFill rotWithShape="0">
          <a:gsLst>
            <a:gs pos="0">
              <a:srgbClr val="FFFF00"/>
            </a:gs>
            <a:gs pos="50000">
              <a:schemeClr val="accent1">
                <a:lumMod val="60000"/>
                <a:lumOff val="40000"/>
              </a:schemeClr>
            </a:gs>
            <a:gs pos="99000">
              <a:schemeClr val="accent5">
                <a:lumMod val="20000"/>
                <a:lumOff val="80000"/>
              </a:schemeClr>
            </a:gs>
          </a:gsLst>
          <a:lin ang="5400000" scaled="0"/>
        </a:gradFill>
      </dgm:spPr>
      <dgm:t>
        <a:bodyPr/>
        <a:lstStyle/>
        <a:p>
          <a:r>
            <a:rPr lang="en-US" b="1" smtClean="0">
              <a:solidFill>
                <a:schemeClr val="tx1"/>
              </a:solidFill>
            </a:rPr>
            <a:t>Strategic planning</a:t>
          </a:r>
          <a:endParaRPr lang="en-US" b="1">
            <a:solidFill>
              <a:schemeClr val="tx1"/>
            </a:solidFill>
          </a:endParaRPr>
        </a:p>
      </dgm:t>
    </dgm:pt>
    <dgm:pt modelId="{FE9F4B6A-4F41-9745-81F6-2AC6CDBADF8E}" type="parTrans" cxnId="{6CAF70B1-1445-B04F-B3A8-FE37968427B6}">
      <dgm:prSet/>
      <dgm:spPr/>
      <dgm:t>
        <a:bodyPr/>
        <a:lstStyle/>
        <a:p>
          <a:endParaRPr lang="en-US"/>
        </a:p>
      </dgm:t>
    </dgm:pt>
    <dgm:pt modelId="{3DB52D83-FBF9-A849-B039-C1F91D0C973C}" type="sibTrans" cxnId="{6CAF70B1-1445-B04F-B3A8-FE37968427B6}">
      <dgm:prSet/>
      <dgm:spPr/>
      <dgm:t>
        <a:bodyPr/>
        <a:lstStyle/>
        <a:p>
          <a:endParaRPr lang="en-US"/>
        </a:p>
      </dgm:t>
    </dgm:pt>
    <dgm:pt modelId="{CEEF9480-1357-644C-9855-7DDB9AB82736}">
      <dgm:prSet phldrT="[Text]"/>
      <dgm:spPr>
        <a:gradFill rotWithShape="0">
          <a:gsLst>
            <a:gs pos="0">
              <a:srgbClr val="FFFF00"/>
            </a:gs>
            <a:gs pos="50000">
              <a:schemeClr val="accent1">
                <a:lumMod val="60000"/>
                <a:lumOff val="40000"/>
              </a:schemeClr>
            </a:gs>
            <a:gs pos="99000">
              <a:schemeClr val="accent5">
                <a:lumMod val="20000"/>
                <a:lumOff val="80000"/>
              </a:schemeClr>
            </a:gs>
          </a:gsLst>
          <a:lin ang="5400000" scaled="0"/>
        </a:gradFill>
      </dgm:spPr>
      <dgm:t>
        <a:bodyPr/>
        <a:lstStyle/>
        <a:p>
          <a:r>
            <a:rPr lang="en-US" b="1" smtClean="0">
              <a:solidFill>
                <a:schemeClr val="tx1"/>
              </a:solidFill>
            </a:rPr>
            <a:t>School programs</a:t>
          </a:r>
          <a:endParaRPr lang="en-US" b="1">
            <a:solidFill>
              <a:schemeClr val="tx1"/>
            </a:solidFill>
          </a:endParaRPr>
        </a:p>
      </dgm:t>
    </dgm:pt>
    <dgm:pt modelId="{FF1473A0-0278-F642-B6E7-189432EDDE48}" type="parTrans" cxnId="{79311F6E-FB9F-7B42-B042-9B9345C67364}">
      <dgm:prSet/>
      <dgm:spPr>
        <a:gradFill rotWithShape="0">
          <a:gsLst>
            <a:gs pos="0">
              <a:srgbClr val="FFFF00"/>
            </a:gs>
            <a:gs pos="50000">
              <a:schemeClr val="accent1">
                <a:lumMod val="60000"/>
                <a:lumOff val="40000"/>
              </a:schemeClr>
            </a:gs>
            <a:gs pos="99000">
              <a:schemeClr val="accent5">
                <a:lumMod val="20000"/>
                <a:lumOff val="80000"/>
              </a:schemeClr>
            </a:gs>
          </a:gsLst>
          <a:lin ang="5400000" scaled="0"/>
        </a:gradFill>
      </dgm:spPr>
      <dgm:t>
        <a:bodyPr/>
        <a:lstStyle/>
        <a:p>
          <a:endParaRPr lang="en-US"/>
        </a:p>
      </dgm:t>
    </dgm:pt>
    <dgm:pt modelId="{9E7E5288-6B85-4A45-93B1-78E1203441D1}" type="sibTrans" cxnId="{79311F6E-FB9F-7B42-B042-9B9345C67364}">
      <dgm:prSet/>
      <dgm:spPr/>
      <dgm:t>
        <a:bodyPr/>
        <a:lstStyle/>
        <a:p>
          <a:endParaRPr lang="en-US"/>
        </a:p>
      </dgm:t>
    </dgm:pt>
    <dgm:pt modelId="{F6C1D0D6-F5AC-9542-809A-496A411A2574}">
      <dgm:prSet phldrT="[Text]"/>
      <dgm:spPr>
        <a:gradFill rotWithShape="0">
          <a:gsLst>
            <a:gs pos="0">
              <a:srgbClr val="FFFF00"/>
            </a:gs>
            <a:gs pos="50000">
              <a:schemeClr val="accent1">
                <a:lumMod val="60000"/>
                <a:lumOff val="40000"/>
              </a:schemeClr>
            </a:gs>
            <a:gs pos="99000">
              <a:schemeClr val="accent5">
                <a:lumMod val="20000"/>
                <a:lumOff val="80000"/>
              </a:schemeClr>
            </a:gs>
          </a:gsLst>
          <a:lin ang="5400000" scaled="0"/>
        </a:gradFill>
      </dgm:spPr>
      <dgm:t>
        <a:bodyPr/>
        <a:lstStyle/>
        <a:p>
          <a:r>
            <a:rPr lang="en-US" b="1" smtClean="0">
              <a:solidFill>
                <a:schemeClr val="tx1"/>
              </a:solidFill>
            </a:rPr>
            <a:t>Higher level education</a:t>
          </a:r>
          <a:endParaRPr lang="en-US" b="1">
            <a:solidFill>
              <a:schemeClr val="tx1"/>
            </a:solidFill>
          </a:endParaRPr>
        </a:p>
      </dgm:t>
    </dgm:pt>
    <dgm:pt modelId="{808C336A-7D9E-AC42-A48F-B0499A5A5918}" type="parTrans" cxnId="{CCA7BC94-95AC-6E43-8BB9-BFC1B9FAE2B4}">
      <dgm:prSet/>
      <dgm:spPr>
        <a:gradFill rotWithShape="0">
          <a:gsLst>
            <a:gs pos="0">
              <a:srgbClr val="FFFF00"/>
            </a:gs>
            <a:gs pos="50000">
              <a:schemeClr val="accent1">
                <a:lumMod val="60000"/>
                <a:lumOff val="40000"/>
              </a:schemeClr>
            </a:gs>
            <a:gs pos="99000">
              <a:schemeClr val="accent5">
                <a:lumMod val="20000"/>
                <a:lumOff val="80000"/>
              </a:schemeClr>
            </a:gs>
          </a:gsLst>
          <a:lin ang="5400000" scaled="0"/>
        </a:gradFill>
      </dgm:spPr>
      <dgm:t>
        <a:bodyPr/>
        <a:lstStyle/>
        <a:p>
          <a:endParaRPr lang="en-US"/>
        </a:p>
      </dgm:t>
    </dgm:pt>
    <dgm:pt modelId="{027A4E05-BF23-A147-8044-41F4DF3D8F6C}" type="sibTrans" cxnId="{CCA7BC94-95AC-6E43-8BB9-BFC1B9FAE2B4}">
      <dgm:prSet/>
      <dgm:spPr/>
      <dgm:t>
        <a:bodyPr/>
        <a:lstStyle/>
        <a:p>
          <a:endParaRPr lang="en-US"/>
        </a:p>
      </dgm:t>
    </dgm:pt>
    <dgm:pt modelId="{15B27941-53C5-954E-8A1F-0923BC5D7240}">
      <dgm:prSet phldrT="[Text]"/>
      <dgm:spPr>
        <a:gradFill rotWithShape="0">
          <a:gsLst>
            <a:gs pos="0">
              <a:schemeClr val="accent5">
                <a:hueOff val="0"/>
                <a:satOff val="0"/>
                <a:lumOff val="0"/>
                <a:alphaOff val="0"/>
                <a:satMod val="103000"/>
                <a:lumMod val="102000"/>
                <a:tint val="94000"/>
              </a:schemeClr>
            </a:gs>
            <a:gs pos="50000">
              <a:schemeClr val="accent5">
                <a:lumMod val="20000"/>
                <a:lumOff val="80000"/>
              </a:schemeClr>
            </a:gs>
            <a:gs pos="99000">
              <a:schemeClr val="accent5">
                <a:lumMod val="20000"/>
                <a:lumOff val="80000"/>
              </a:schemeClr>
            </a:gs>
          </a:gsLst>
          <a:lin ang="5400000" scaled="0"/>
        </a:gradFill>
      </dgm:spPr>
      <dgm:t>
        <a:bodyPr/>
        <a:lstStyle/>
        <a:p>
          <a:r>
            <a:rPr lang="en-US" b="1" smtClean="0">
              <a:solidFill>
                <a:schemeClr val="tx1"/>
              </a:solidFill>
            </a:rPr>
            <a:t>Chamber of Commerce</a:t>
          </a:r>
          <a:endParaRPr lang="en-US" b="1">
            <a:solidFill>
              <a:schemeClr val="tx1"/>
            </a:solidFill>
          </a:endParaRPr>
        </a:p>
      </dgm:t>
    </dgm:pt>
    <dgm:pt modelId="{FBB0F211-E561-5041-BDAD-28462BCDC26D}" type="parTrans" cxnId="{39F4B5D2-6437-1047-9C52-9E5C0029C83E}">
      <dgm:prSet/>
      <dgm:spPr/>
      <dgm:t>
        <a:bodyPr/>
        <a:lstStyle/>
        <a:p>
          <a:endParaRPr lang="en-US"/>
        </a:p>
      </dgm:t>
    </dgm:pt>
    <dgm:pt modelId="{DDF30CCF-1829-0645-8ABD-B4BB0C4CEC84}" type="sibTrans" cxnId="{39F4B5D2-6437-1047-9C52-9E5C0029C83E}">
      <dgm:prSet/>
      <dgm:spPr/>
      <dgm:t>
        <a:bodyPr/>
        <a:lstStyle/>
        <a:p>
          <a:endParaRPr lang="en-US"/>
        </a:p>
      </dgm:t>
    </dgm:pt>
    <dgm:pt modelId="{475689DC-29BC-CD44-8000-F30957207E45}">
      <dgm:prSet phldrT="[Text]"/>
      <dgm:spPr>
        <a:gradFill rotWithShape="0">
          <a:gsLst>
            <a:gs pos="0">
              <a:schemeClr val="accent5">
                <a:hueOff val="0"/>
                <a:satOff val="0"/>
                <a:lumOff val="0"/>
                <a:alphaOff val="0"/>
                <a:satMod val="103000"/>
                <a:lumMod val="102000"/>
                <a:tint val="94000"/>
              </a:schemeClr>
            </a:gs>
            <a:gs pos="50000">
              <a:schemeClr val="accent5">
                <a:lumMod val="20000"/>
                <a:lumOff val="80000"/>
              </a:schemeClr>
            </a:gs>
            <a:gs pos="99000">
              <a:schemeClr val="accent5">
                <a:lumMod val="20000"/>
                <a:lumOff val="80000"/>
              </a:schemeClr>
            </a:gs>
          </a:gsLst>
          <a:lin ang="5400000" scaled="0"/>
        </a:gradFill>
      </dgm:spPr>
      <dgm:t>
        <a:bodyPr/>
        <a:lstStyle/>
        <a:p>
          <a:r>
            <a:rPr lang="en-US" b="1" smtClean="0">
              <a:solidFill>
                <a:schemeClr val="tx1"/>
              </a:solidFill>
            </a:rPr>
            <a:t>Places of Worship</a:t>
          </a:r>
          <a:endParaRPr lang="en-US" b="1">
            <a:solidFill>
              <a:schemeClr val="tx1"/>
            </a:solidFill>
          </a:endParaRPr>
        </a:p>
      </dgm:t>
    </dgm:pt>
    <dgm:pt modelId="{059F73AF-431F-8F41-ACBA-661A886DD967}" type="parTrans" cxnId="{DF439B2B-D9E9-1E4B-8E92-A61613177F65}">
      <dgm:prSet/>
      <dgm:spPr/>
      <dgm:t>
        <a:bodyPr/>
        <a:lstStyle/>
        <a:p>
          <a:endParaRPr lang="en-US"/>
        </a:p>
      </dgm:t>
    </dgm:pt>
    <dgm:pt modelId="{DBF71079-265D-5144-9D4F-DD5B5575775A}" type="sibTrans" cxnId="{DF439B2B-D9E9-1E4B-8E92-A61613177F65}">
      <dgm:prSet/>
      <dgm:spPr/>
      <dgm:t>
        <a:bodyPr/>
        <a:lstStyle/>
        <a:p>
          <a:endParaRPr lang="en-US"/>
        </a:p>
      </dgm:t>
    </dgm:pt>
    <dgm:pt modelId="{4E787923-C1FE-274A-A167-EF3F5B3B05AF}">
      <dgm:prSet phldrT="[Text]"/>
      <dgm:spPr>
        <a:gradFill rotWithShape="0">
          <a:gsLst>
            <a:gs pos="0">
              <a:schemeClr val="accent5">
                <a:hueOff val="0"/>
                <a:satOff val="0"/>
                <a:lumOff val="0"/>
                <a:alphaOff val="0"/>
                <a:satMod val="103000"/>
                <a:lumMod val="102000"/>
                <a:tint val="94000"/>
              </a:schemeClr>
            </a:gs>
            <a:gs pos="50000">
              <a:schemeClr val="accent5">
                <a:lumMod val="20000"/>
                <a:lumOff val="80000"/>
              </a:schemeClr>
            </a:gs>
            <a:gs pos="99000">
              <a:schemeClr val="accent5">
                <a:lumMod val="20000"/>
                <a:lumOff val="80000"/>
              </a:schemeClr>
            </a:gs>
          </a:gsLst>
          <a:lin ang="5400000" scaled="0"/>
        </a:gradFill>
      </dgm:spPr>
      <dgm:t>
        <a:bodyPr/>
        <a:lstStyle/>
        <a:p>
          <a:r>
            <a:rPr lang="en-US" b="1" smtClean="0">
              <a:solidFill>
                <a:schemeClr val="tx1"/>
              </a:solidFill>
            </a:rPr>
            <a:t>Charities</a:t>
          </a:r>
          <a:endParaRPr lang="en-US" b="1">
            <a:solidFill>
              <a:schemeClr val="tx1"/>
            </a:solidFill>
          </a:endParaRPr>
        </a:p>
      </dgm:t>
    </dgm:pt>
    <dgm:pt modelId="{935B429E-8CD0-C947-AD60-3CF38CDB8330}" type="parTrans" cxnId="{BF5FBCC7-FDC9-BD40-B7B5-BF6633E89184}">
      <dgm:prSet/>
      <dgm:spPr/>
      <dgm:t>
        <a:bodyPr/>
        <a:lstStyle/>
        <a:p>
          <a:endParaRPr lang="en-US"/>
        </a:p>
      </dgm:t>
    </dgm:pt>
    <dgm:pt modelId="{8F26BEDE-83E6-C749-AECC-607AAEF1A100}" type="sibTrans" cxnId="{BF5FBCC7-FDC9-BD40-B7B5-BF6633E89184}">
      <dgm:prSet/>
      <dgm:spPr/>
      <dgm:t>
        <a:bodyPr/>
        <a:lstStyle/>
        <a:p>
          <a:endParaRPr lang="en-US"/>
        </a:p>
      </dgm:t>
    </dgm:pt>
    <dgm:pt modelId="{CC5DC5C8-51EB-8E41-9668-14BB17374000}">
      <dgm:prSet phldrT="[Text]"/>
      <dgm:spPr>
        <a:gradFill rotWithShape="0">
          <a:gsLst>
            <a:gs pos="0">
              <a:schemeClr val="accent5">
                <a:hueOff val="0"/>
                <a:satOff val="0"/>
                <a:lumOff val="0"/>
                <a:alphaOff val="0"/>
                <a:satMod val="103000"/>
                <a:lumMod val="102000"/>
                <a:tint val="94000"/>
              </a:schemeClr>
            </a:gs>
            <a:gs pos="50000">
              <a:schemeClr val="accent5">
                <a:lumMod val="20000"/>
                <a:lumOff val="80000"/>
              </a:schemeClr>
            </a:gs>
            <a:gs pos="99000">
              <a:schemeClr val="accent5">
                <a:lumMod val="20000"/>
                <a:lumOff val="80000"/>
              </a:schemeClr>
            </a:gs>
          </a:gsLst>
        </a:gradFill>
      </dgm:spPr>
      <dgm:t>
        <a:bodyPr/>
        <a:lstStyle/>
        <a:p>
          <a:r>
            <a:rPr lang="en-US" b="1" smtClean="0">
              <a:solidFill>
                <a:schemeClr val="tx1"/>
              </a:solidFill>
            </a:rPr>
            <a:t>Public interest group</a:t>
          </a:r>
          <a:endParaRPr lang="en-US" b="1">
            <a:solidFill>
              <a:schemeClr val="tx1"/>
            </a:solidFill>
          </a:endParaRPr>
        </a:p>
      </dgm:t>
    </dgm:pt>
    <dgm:pt modelId="{88330D6F-D61F-D540-A2A9-DF921FC8ED94}" type="parTrans" cxnId="{A4F296C0-050D-B14F-91E1-3B863CE0BE16}">
      <dgm:prSet/>
      <dgm:spPr/>
      <dgm:t>
        <a:bodyPr/>
        <a:lstStyle/>
        <a:p>
          <a:endParaRPr lang="en-US"/>
        </a:p>
      </dgm:t>
    </dgm:pt>
    <dgm:pt modelId="{0CC233B8-18CA-8C48-85FF-B35ECC3F9535}" type="sibTrans" cxnId="{A4F296C0-050D-B14F-91E1-3B863CE0BE16}">
      <dgm:prSet/>
      <dgm:spPr/>
      <dgm:t>
        <a:bodyPr/>
        <a:lstStyle/>
        <a:p>
          <a:endParaRPr lang="en-US"/>
        </a:p>
      </dgm:t>
    </dgm:pt>
    <dgm:pt modelId="{DB3B4361-D68D-8046-B63C-EB41B3C12653}" type="pres">
      <dgm:prSet presAssocID="{975B8BCB-0218-C244-9DFD-0F14ABF2CF09}" presName="hierChild1" presStyleCnt="0">
        <dgm:presLayoutVars>
          <dgm:orgChart val="1"/>
          <dgm:chPref val="1"/>
          <dgm:dir/>
          <dgm:animOne val="branch"/>
          <dgm:animLvl val="lvl"/>
          <dgm:resizeHandles/>
        </dgm:presLayoutVars>
      </dgm:prSet>
      <dgm:spPr/>
      <dgm:t>
        <a:bodyPr/>
        <a:lstStyle/>
        <a:p>
          <a:endParaRPr lang="en-US"/>
        </a:p>
      </dgm:t>
    </dgm:pt>
    <dgm:pt modelId="{5A62A689-C426-C641-AE86-100512F4B99C}" type="pres">
      <dgm:prSet presAssocID="{BED312B8-4585-8F46-95B0-1AD4C19984DD}" presName="hierRoot1" presStyleCnt="0">
        <dgm:presLayoutVars>
          <dgm:hierBranch val="init"/>
        </dgm:presLayoutVars>
      </dgm:prSet>
      <dgm:spPr/>
    </dgm:pt>
    <dgm:pt modelId="{D5748539-ED05-CC48-86A7-CE8B0544178C}" type="pres">
      <dgm:prSet presAssocID="{BED312B8-4585-8F46-95B0-1AD4C19984DD}" presName="rootComposite1" presStyleCnt="0"/>
      <dgm:spPr/>
    </dgm:pt>
    <dgm:pt modelId="{E330701F-0F00-A948-8E95-FB46E8061D3D}" type="pres">
      <dgm:prSet presAssocID="{BED312B8-4585-8F46-95B0-1AD4C19984DD}" presName="rootText1" presStyleLbl="node0" presStyleIdx="0" presStyleCnt="2">
        <dgm:presLayoutVars>
          <dgm:chPref val="3"/>
        </dgm:presLayoutVars>
      </dgm:prSet>
      <dgm:spPr/>
      <dgm:t>
        <a:bodyPr/>
        <a:lstStyle/>
        <a:p>
          <a:endParaRPr lang="en-US"/>
        </a:p>
      </dgm:t>
    </dgm:pt>
    <dgm:pt modelId="{54207577-E71C-CE41-BFAF-C4C4C185EFB4}" type="pres">
      <dgm:prSet presAssocID="{BED312B8-4585-8F46-95B0-1AD4C19984DD}" presName="rootConnector1" presStyleLbl="node1" presStyleIdx="0" presStyleCnt="0"/>
      <dgm:spPr/>
      <dgm:t>
        <a:bodyPr/>
        <a:lstStyle/>
        <a:p>
          <a:endParaRPr lang="en-US"/>
        </a:p>
      </dgm:t>
    </dgm:pt>
    <dgm:pt modelId="{37DB4D51-8D45-354A-839D-F0AED11B723F}" type="pres">
      <dgm:prSet presAssocID="{BED312B8-4585-8F46-95B0-1AD4C19984DD}" presName="hierChild2" presStyleCnt="0"/>
      <dgm:spPr/>
    </dgm:pt>
    <dgm:pt modelId="{2E23F900-C170-E844-AEB3-EA4050552EAF}" type="pres">
      <dgm:prSet presAssocID="{E4EF4A29-6998-114F-B73D-8B2FE3C442F7}" presName="Name37" presStyleLbl="parChTrans1D2" presStyleIdx="0" presStyleCnt="10"/>
      <dgm:spPr/>
      <dgm:t>
        <a:bodyPr/>
        <a:lstStyle/>
        <a:p>
          <a:endParaRPr lang="en-US"/>
        </a:p>
      </dgm:t>
    </dgm:pt>
    <dgm:pt modelId="{33D7F707-06B7-3747-A6FD-28C98543C1F5}" type="pres">
      <dgm:prSet presAssocID="{93550A23-D180-9F42-9C97-0BA5664A30B6}" presName="hierRoot2" presStyleCnt="0">
        <dgm:presLayoutVars>
          <dgm:hierBranch val="init"/>
        </dgm:presLayoutVars>
      </dgm:prSet>
      <dgm:spPr/>
    </dgm:pt>
    <dgm:pt modelId="{6C16F0F8-BACC-464F-871B-4C2828919AAF}" type="pres">
      <dgm:prSet presAssocID="{93550A23-D180-9F42-9C97-0BA5664A30B6}" presName="rootComposite" presStyleCnt="0"/>
      <dgm:spPr/>
    </dgm:pt>
    <dgm:pt modelId="{4AC367BE-FD64-8341-BCEC-9AAC9ED681BA}" type="pres">
      <dgm:prSet presAssocID="{93550A23-D180-9F42-9C97-0BA5664A30B6}" presName="rootText" presStyleLbl="node2" presStyleIdx="0" presStyleCnt="10">
        <dgm:presLayoutVars>
          <dgm:chPref val="3"/>
        </dgm:presLayoutVars>
      </dgm:prSet>
      <dgm:spPr/>
      <dgm:t>
        <a:bodyPr/>
        <a:lstStyle/>
        <a:p>
          <a:endParaRPr lang="en-US"/>
        </a:p>
      </dgm:t>
    </dgm:pt>
    <dgm:pt modelId="{7A6C91C4-8D43-3F45-9248-462C4EC05B5A}" type="pres">
      <dgm:prSet presAssocID="{93550A23-D180-9F42-9C97-0BA5664A30B6}" presName="rootConnector" presStyleLbl="node2" presStyleIdx="0" presStyleCnt="10"/>
      <dgm:spPr/>
      <dgm:t>
        <a:bodyPr/>
        <a:lstStyle/>
        <a:p>
          <a:endParaRPr lang="en-US"/>
        </a:p>
      </dgm:t>
    </dgm:pt>
    <dgm:pt modelId="{9BFDB3A0-ED1D-2844-8FBF-C481CDEF762C}" type="pres">
      <dgm:prSet presAssocID="{93550A23-D180-9F42-9C97-0BA5664A30B6}" presName="hierChild4" presStyleCnt="0"/>
      <dgm:spPr/>
    </dgm:pt>
    <dgm:pt modelId="{F60DBC2D-98FC-9C4D-8D97-FD56796A606E}" type="pres">
      <dgm:prSet presAssocID="{FE9F4B6A-4F41-9745-81F6-2AC6CDBADF8E}" presName="Name37" presStyleLbl="parChTrans1D3" presStyleIdx="0" presStyleCnt="35"/>
      <dgm:spPr/>
      <dgm:t>
        <a:bodyPr/>
        <a:lstStyle/>
        <a:p>
          <a:endParaRPr lang="en-US"/>
        </a:p>
      </dgm:t>
    </dgm:pt>
    <dgm:pt modelId="{3CA8D4A2-6D67-7B4C-8CAB-AE5730431B5D}" type="pres">
      <dgm:prSet presAssocID="{6CA6F993-EFAB-8646-9F6D-B63A04CA9D3B}" presName="hierRoot2" presStyleCnt="0">
        <dgm:presLayoutVars>
          <dgm:hierBranch val="init"/>
        </dgm:presLayoutVars>
      </dgm:prSet>
      <dgm:spPr/>
    </dgm:pt>
    <dgm:pt modelId="{158BC2FE-7DD1-DC41-88DA-96729B3B949C}" type="pres">
      <dgm:prSet presAssocID="{6CA6F993-EFAB-8646-9F6D-B63A04CA9D3B}" presName="rootComposite" presStyleCnt="0"/>
      <dgm:spPr/>
    </dgm:pt>
    <dgm:pt modelId="{73607090-1523-534E-B673-743BF52BE19B}" type="pres">
      <dgm:prSet presAssocID="{6CA6F993-EFAB-8646-9F6D-B63A04CA9D3B}" presName="rootText" presStyleLbl="node3" presStyleIdx="0" presStyleCnt="35">
        <dgm:presLayoutVars>
          <dgm:chPref val="3"/>
        </dgm:presLayoutVars>
      </dgm:prSet>
      <dgm:spPr/>
      <dgm:t>
        <a:bodyPr/>
        <a:lstStyle/>
        <a:p>
          <a:endParaRPr lang="en-US"/>
        </a:p>
      </dgm:t>
    </dgm:pt>
    <dgm:pt modelId="{C098877D-4589-EC4D-8AAA-D62A8F2B02C2}" type="pres">
      <dgm:prSet presAssocID="{6CA6F993-EFAB-8646-9F6D-B63A04CA9D3B}" presName="rootConnector" presStyleLbl="node3" presStyleIdx="0" presStyleCnt="35"/>
      <dgm:spPr/>
      <dgm:t>
        <a:bodyPr/>
        <a:lstStyle/>
        <a:p>
          <a:endParaRPr lang="en-US"/>
        </a:p>
      </dgm:t>
    </dgm:pt>
    <dgm:pt modelId="{D5E52F61-3BB0-0548-9E07-FEF45D7BB207}" type="pres">
      <dgm:prSet presAssocID="{6CA6F993-EFAB-8646-9F6D-B63A04CA9D3B}" presName="hierChild4" presStyleCnt="0"/>
      <dgm:spPr/>
    </dgm:pt>
    <dgm:pt modelId="{DBB417C9-B4B3-7F46-95EA-EBCCE10EA8EC}" type="pres">
      <dgm:prSet presAssocID="{6CA6F993-EFAB-8646-9F6D-B63A04CA9D3B}" presName="hierChild5" presStyleCnt="0"/>
      <dgm:spPr/>
    </dgm:pt>
    <dgm:pt modelId="{194CDD8C-1447-FD4A-B12F-A637B59805D8}" type="pres">
      <dgm:prSet presAssocID="{B41A69A4-3E93-F241-83F3-D9FA28DCB2C4}" presName="Name37" presStyleLbl="parChTrans1D3" presStyleIdx="1" presStyleCnt="35"/>
      <dgm:spPr/>
      <dgm:t>
        <a:bodyPr/>
        <a:lstStyle/>
        <a:p>
          <a:endParaRPr lang="en-US"/>
        </a:p>
      </dgm:t>
    </dgm:pt>
    <dgm:pt modelId="{B70B6A48-546F-814B-A2A5-EDCD47DDC23B}" type="pres">
      <dgm:prSet presAssocID="{7982BC43-71C6-3A45-B9A6-1F50DF36E925}" presName="hierRoot2" presStyleCnt="0">
        <dgm:presLayoutVars>
          <dgm:hierBranch val="init"/>
        </dgm:presLayoutVars>
      </dgm:prSet>
      <dgm:spPr/>
    </dgm:pt>
    <dgm:pt modelId="{54BE0D2C-26BB-0B4E-9FC3-3B8AAFB4F06E}" type="pres">
      <dgm:prSet presAssocID="{7982BC43-71C6-3A45-B9A6-1F50DF36E925}" presName="rootComposite" presStyleCnt="0"/>
      <dgm:spPr/>
    </dgm:pt>
    <dgm:pt modelId="{ADC55CF2-899D-BC49-8FBD-1666E0DB5BCA}" type="pres">
      <dgm:prSet presAssocID="{7982BC43-71C6-3A45-B9A6-1F50DF36E925}" presName="rootText" presStyleLbl="node3" presStyleIdx="1" presStyleCnt="35">
        <dgm:presLayoutVars>
          <dgm:chPref val="3"/>
        </dgm:presLayoutVars>
      </dgm:prSet>
      <dgm:spPr/>
      <dgm:t>
        <a:bodyPr/>
        <a:lstStyle/>
        <a:p>
          <a:endParaRPr lang="en-US"/>
        </a:p>
      </dgm:t>
    </dgm:pt>
    <dgm:pt modelId="{164FA21F-F443-E94E-9FD0-860DE3A56668}" type="pres">
      <dgm:prSet presAssocID="{7982BC43-71C6-3A45-B9A6-1F50DF36E925}" presName="rootConnector" presStyleLbl="node3" presStyleIdx="1" presStyleCnt="35"/>
      <dgm:spPr/>
      <dgm:t>
        <a:bodyPr/>
        <a:lstStyle/>
        <a:p>
          <a:endParaRPr lang="en-US"/>
        </a:p>
      </dgm:t>
    </dgm:pt>
    <dgm:pt modelId="{F3CFD5EC-574C-3844-AF1F-3C9FB6103818}" type="pres">
      <dgm:prSet presAssocID="{7982BC43-71C6-3A45-B9A6-1F50DF36E925}" presName="hierChild4" presStyleCnt="0"/>
      <dgm:spPr/>
    </dgm:pt>
    <dgm:pt modelId="{B96660F6-4D37-C140-8194-388756E97443}" type="pres">
      <dgm:prSet presAssocID="{7982BC43-71C6-3A45-B9A6-1F50DF36E925}" presName="hierChild5" presStyleCnt="0"/>
      <dgm:spPr/>
    </dgm:pt>
    <dgm:pt modelId="{9776F796-1525-544B-88D4-6CFD0F9D02B5}" type="pres">
      <dgm:prSet presAssocID="{373CB79B-1110-DF42-BD44-695096616A4A}" presName="Name37" presStyleLbl="parChTrans1D3" presStyleIdx="2" presStyleCnt="35"/>
      <dgm:spPr/>
      <dgm:t>
        <a:bodyPr/>
        <a:lstStyle/>
        <a:p>
          <a:endParaRPr lang="en-US"/>
        </a:p>
      </dgm:t>
    </dgm:pt>
    <dgm:pt modelId="{74D601AA-7A3D-1E4B-A724-FD7D2852D498}" type="pres">
      <dgm:prSet presAssocID="{BCB9EF51-5D16-9B4A-94CA-B334A2BC9876}" presName="hierRoot2" presStyleCnt="0">
        <dgm:presLayoutVars>
          <dgm:hierBranch val="init"/>
        </dgm:presLayoutVars>
      </dgm:prSet>
      <dgm:spPr/>
    </dgm:pt>
    <dgm:pt modelId="{C9248D11-F436-8A46-BBD1-162B879F97EB}" type="pres">
      <dgm:prSet presAssocID="{BCB9EF51-5D16-9B4A-94CA-B334A2BC9876}" presName="rootComposite" presStyleCnt="0"/>
      <dgm:spPr/>
    </dgm:pt>
    <dgm:pt modelId="{D16A4797-18A2-A445-80D0-AE3C9F01BEE6}" type="pres">
      <dgm:prSet presAssocID="{BCB9EF51-5D16-9B4A-94CA-B334A2BC9876}" presName="rootText" presStyleLbl="node3" presStyleIdx="2" presStyleCnt="35">
        <dgm:presLayoutVars>
          <dgm:chPref val="3"/>
        </dgm:presLayoutVars>
      </dgm:prSet>
      <dgm:spPr/>
      <dgm:t>
        <a:bodyPr/>
        <a:lstStyle/>
        <a:p>
          <a:endParaRPr lang="en-US"/>
        </a:p>
      </dgm:t>
    </dgm:pt>
    <dgm:pt modelId="{3A2257EC-EC2B-9B49-AF38-82FE0B402493}" type="pres">
      <dgm:prSet presAssocID="{BCB9EF51-5D16-9B4A-94CA-B334A2BC9876}" presName="rootConnector" presStyleLbl="node3" presStyleIdx="2" presStyleCnt="35"/>
      <dgm:spPr/>
      <dgm:t>
        <a:bodyPr/>
        <a:lstStyle/>
        <a:p>
          <a:endParaRPr lang="en-US"/>
        </a:p>
      </dgm:t>
    </dgm:pt>
    <dgm:pt modelId="{DA960159-5AF9-D845-BDDC-038F0117466A}" type="pres">
      <dgm:prSet presAssocID="{BCB9EF51-5D16-9B4A-94CA-B334A2BC9876}" presName="hierChild4" presStyleCnt="0"/>
      <dgm:spPr/>
    </dgm:pt>
    <dgm:pt modelId="{5CA31999-7CB9-FA41-A52D-6108AF84A0CF}" type="pres">
      <dgm:prSet presAssocID="{BCB9EF51-5D16-9B4A-94CA-B334A2BC9876}" presName="hierChild5" presStyleCnt="0"/>
      <dgm:spPr/>
    </dgm:pt>
    <dgm:pt modelId="{40B7EC73-AE00-044A-AA75-64361E4EAB5D}" type="pres">
      <dgm:prSet presAssocID="{93550A23-D180-9F42-9C97-0BA5664A30B6}" presName="hierChild5" presStyleCnt="0"/>
      <dgm:spPr/>
    </dgm:pt>
    <dgm:pt modelId="{4609E0C2-BABA-7F46-A772-1054AA6F3140}" type="pres">
      <dgm:prSet presAssocID="{4C96D27F-E9CC-7549-89A9-F9B6E6BB1A18}" presName="Name37" presStyleLbl="parChTrans1D2" presStyleIdx="1" presStyleCnt="10"/>
      <dgm:spPr/>
      <dgm:t>
        <a:bodyPr/>
        <a:lstStyle/>
        <a:p>
          <a:endParaRPr lang="en-US"/>
        </a:p>
      </dgm:t>
    </dgm:pt>
    <dgm:pt modelId="{16F0A550-4D98-8446-8A04-455FF449A306}" type="pres">
      <dgm:prSet presAssocID="{F36C5CA2-3857-5843-BBC3-3B23D3B7F268}" presName="hierRoot2" presStyleCnt="0">
        <dgm:presLayoutVars>
          <dgm:hierBranch val="init"/>
        </dgm:presLayoutVars>
      </dgm:prSet>
      <dgm:spPr/>
    </dgm:pt>
    <dgm:pt modelId="{E0E250B7-CC5A-034E-9D14-67556B92F9A5}" type="pres">
      <dgm:prSet presAssocID="{F36C5CA2-3857-5843-BBC3-3B23D3B7F268}" presName="rootComposite" presStyleCnt="0"/>
      <dgm:spPr/>
    </dgm:pt>
    <dgm:pt modelId="{DD77525C-0B2B-D249-BA15-4D69D17C139E}" type="pres">
      <dgm:prSet presAssocID="{F36C5CA2-3857-5843-BBC3-3B23D3B7F268}" presName="rootText" presStyleLbl="node2" presStyleIdx="1" presStyleCnt="10">
        <dgm:presLayoutVars>
          <dgm:chPref val="3"/>
        </dgm:presLayoutVars>
      </dgm:prSet>
      <dgm:spPr/>
      <dgm:t>
        <a:bodyPr/>
        <a:lstStyle/>
        <a:p>
          <a:endParaRPr lang="en-US"/>
        </a:p>
      </dgm:t>
    </dgm:pt>
    <dgm:pt modelId="{CB4212FC-A5C5-504F-9976-FB8B47FD607E}" type="pres">
      <dgm:prSet presAssocID="{F36C5CA2-3857-5843-BBC3-3B23D3B7F268}" presName="rootConnector" presStyleLbl="node2" presStyleIdx="1" presStyleCnt="10"/>
      <dgm:spPr/>
      <dgm:t>
        <a:bodyPr/>
        <a:lstStyle/>
        <a:p>
          <a:endParaRPr lang="en-US"/>
        </a:p>
      </dgm:t>
    </dgm:pt>
    <dgm:pt modelId="{13ADFEB7-783D-B64B-8894-8BE039BB432F}" type="pres">
      <dgm:prSet presAssocID="{F36C5CA2-3857-5843-BBC3-3B23D3B7F268}" presName="hierChild4" presStyleCnt="0"/>
      <dgm:spPr/>
    </dgm:pt>
    <dgm:pt modelId="{B25858D0-AB4C-9C4A-A810-FF93FD1E0039}" type="pres">
      <dgm:prSet presAssocID="{57505C15-2BE7-4140-8AB1-D4DDE6D3FEB6}" presName="Name37" presStyleLbl="parChTrans1D3" presStyleIdx="3" presStyleCnt="35"/>
      <dgm:spPr/>
      <dgm:t>
        <a:bodyPr/>
        <a:lstStyle/>
        <a:p>
          <a:endParaRPr lang="en-US"/>
        </a:p>
      </dgm:t>
    </dgm:pt>
    <dgm:pt modelId="{C18476F1-2529-C64D-AB33-DB6DF21BB530}" type="pres">
      <dgm:prSet presAssocID="{E676A74F-043A-F046-B5F3-FDCE27E70EC4}" presName="hierRoot2" presStyleCnt="0">
        <dgm:presLayoutVars>
          <dgm:hierBranch val="init"/>
        </dgm:presLayoutVars>
      </dgm:prSet>
      <dgm:spPr/>
    </dgm:pt>
    <dgm:pt modelId="{7EC6C821-8BC6-884E-B9AD-D6EC7DA5B9B6}" type="pres">
      <dgm:prSet presAssocID="{E676A74F-043A-F046-B5F3-FDCE27E70EC4}" presName="rootComposite" presStyleCnt="0"/>
      <dgm:spPr/>
    </dgm:pt>
    <dgm:pt modelId="{B59C3745-865C-B649-BBFA-0054B52F2621}" type="pres">
      <dgm:prSet presAssocID="{E676A74F-043A-F046-B5F3-FDCE27E70EC4}" presName="rootText" presStyleLbl="node3" presStyleIdx="3" presStyleCnt="35">
        <dgm:presLayoutVars>
          <dgm:chPref val="3"/>
        </dgm:presLayoutVars>
      </dgm:prSet>
      <dgm:spPr/>
      <dgm:t>
        <a:bodyPr/>
        <a:lstStyle/>
        <a:p>
          <a:endParaRPr lang="en-US"/>
        </a:p>
      </dgm:t>
    </dgm:pt>
    <dgm:pt modelId="{CC602ABA-DB38-534A-9947-C103F49E19A0}" type="pres">
      <dgm:prSet presAssocID="{E676A74F-043A-F046-B5F3-FDCE27E70EC4}" presName="rootConnector" presStyleLbl="node3" presStyleIdx="3" presStyleCnt="35"/>
      <dgm:spPr/>
      <dgm:t>
        <a:bodyPr/>
        <a:lstStyle/>
        <a:p>
          <a:endParaRPr lang="en-US"/>
        </a:p>
      </dgm:t>
    </dgm:pt>
    <dgm:pt modelId="{603CC791-C642-DB41-9C6B-83C7DAABFA02}" type="pres">
      <dgm:prSet presAssocID="{E676A74F-043A-F046-B5F3-FDCE27E70EC4}" presName="hierChild4" presStyleCnt="0"/>
      <dgm:spPr/>
    </dgm:pt>
    <dgm:pt modelId="{D2488F88-8906-B144-BE69-5C49AEC9DB54}" type="pres">
      <dgm:prSet presAssocID="{E676A74F-043A-F046-B5F3-FDCE27E70EC4}" presName="hierChild5" presStyleCnt="0"/>
      <dgm:spPr/>
    </dgm:pt>
    <dgm:pt modelId="{6755114A-D859-D648-A9C8-5438261FE6EF}" type="pres">
      <dgm:prSet presAssocID="{2B2B74CF-2044-DF49-961C-F5F62AD367C1}" presName="Name37" presStyleLbl="parChTrans1D3" presStyleIdx="4" presStyleCnt="35"/>
      <dgm:spPr/>
      <dgm:t>
        <a:bodyPr/>
        <a:lstStyle/>
        <a:p>
          <a:endParaRPr lang="en-US"/>
        </a:p>
      </dgm:t>
    </dgm:pt>
    <dgm:pt modelId="{801DEE30-CF5D-FF4B-A3A4-29D75945FC34}" type="pres">
      <dgm:prSet presAssocID="{76A4BF3C-16D9-1141-ABE5-263B47870063}" presName="hierRoot2" presStyleCnt="0">
        <dgm:presLayoutVars>
          <dgm:hierBranch val="init"/>
        </dgm:presLayoutVars>
      </dgm:prSet>
      <dgm:spPr/>
    </dgm:pt>
    <dgm:pt modelId="{50D13967-4E17-1B45-8E19-4B504658D766}" type="pres">
      <dgm:prSet presAssocID="{76A4BF3C-16D9-1141-ABE5-263B47870063}" presName="rootComposite" presStyleCnt="0"/>
      <dgm:spPr/>
    </dgm:pt>
    <dgm:pt modelId="{786BEB6A-A1FB-2B42-A2FA-7B01B4807D0F}" type="pres">
      <dgm:prSet presAssocID="{76A4BF3C-16D9-1141-ABE5-263B47870063}" presName="rootText" presStyleLbl="node3" presStyleIdx="4" presStyleCnt="35" custScaleY="159915">
        <dgm:presLayoutVars>
          <dgm:chPref val="3"/>
        </dgm:presLayoutVars>
      </dgm:prSet>
      <dgm:spPr/>
      <dgm:t>
        <a:bodyPr/>
        <a:lstStyle/>
        <a:p>
          <a:endParaRPr lang="en-US"/>
        </a:p>
      </dgm:t>
    </dgm:pt>
    <dgm:pt modelId="{10859BAC-920B-8649-ABDC-8DF956B1C1D1}" type="pres">
      <dgm:prSet presAssocID="{76A4BF3C-16D9-1141-ABE5-263B47870063}" presName="rootConnector" presStyleLbl="node3" presStyleIdx="4" presStyleCnt="35"/>
      <dgm:spPr/>
      <dgm:t>
        <a:bodyPr/>
        <a:lstStyle/>
        <a:p>
          <a:endParaRPr lang="en-US"/>
        </a:p>
      </dgm:t>
    </dgm:pt>
    <dgm:pt modelId="{142F0434-E01F-A345-95C6-5D4540E8A1DB}" type="pres">
      <dgm:prSet presAssocID="{76A4BF3C-16D9-1141-ABE5-263B47870063}" presName="hierChild4" presStyleCnt="0"/>
      <dgm:spPr/>
    </dgm:pt>
    <dgm:pt modelId="{5C86CD7E-35C1-1444-991D-71AB067842AD}" type="pres">
      <dgm:prSet presAssocID="{76A4BF3C-16D9-1141-ABE5-263B47870063}" presName="hierChild5" presStyleCnt="0"/>
      <dgm:spPr/>
    </dgm:pt>
    <dgm:pt modelId="{5CC54515-C871-A148-9C3A-96B27C6FCB3D}" type="pres">
      <dgm:prSet presAssocID="{1363F7BD-EEC2-C141-8814-74672755014E}" presName="Name37" presStyleLbl="parChTrans1D3" presStyleIdx="5" presStyleCnt="35"/>
      <dgm:spPr/>
      <dgm:t>
        <a:bodyPr/>
        <a:lstStyle/>
        <a:p>
          <a:endParaRPr lang="en-US"/>
        </a:p>
      </dgm:t>
    </dgm:pt>
    <dgm:pt modelId="{9FE13421-F0B5-5F4C-8E27-1B788F52FE4C}" type="pres">
      <dgm:prSet presAssocID="{C6016AF2-C1A8-8442-8AFD-C0DA9275A06A}" presName="hierRoot2" presStyleCnt="0">
        <dgm:presLayoutVars>
          <dgm:hierBranch val="init"/>
        </dgm:presLayoutVars>
      </dgm:prSet>
      <dgm:spPr/>
    </dgm:pt>
    <dgm:pt modelId="{9CF1696E-E155-BE44-8AD3-949A566BC90B}" type="pres">
      <dgm:prSet presAssocID="{C6016AF2-C1A8-8442-8AFD-C0DA9275A06A}" presName="rootComposite" presStyleCnt="0"/>
      <dgm:spPr/>
    </dgm:pt>
    <dgm:pt modelId="{AB657549-503E-D345-8B1A-4EF465DEF1D6}" type="pres">
      <dgm:prSet presAssocID="{C6016AF2-C1A8-8442-8AFD-C0DA9275A06A}" presName="rootText" presStyleLbl="node3" presStyleIdx="5" presStyleCnt="35">
        <dgm:presLayoutVars>
          <dgm:chPref val="3"/>
        </dgm:presLayoutVars>
      </dgm:prSet>
      <dgm:spPr/>
      <dgm:t>
        <a:bodyPr/>
        <a:lstStyle/>
        <a:p>
          <a:endParaRPr lang="en-US"/>
        </a:p>
      </dgm:t>
    </dgm:pt>
    <dgm:pt modelId="{7093739A-8D02-BB48-A6F6-0E3F39473D14}" type="pres">
      <dgm:prSet presAssocID="{C6016AF2-C1A8-8442-8AFD-C0DA9275A06A}" presName="rootConnector" presStyleLbl="node3" presStyleIdx="5" presStyleCnt="35"/>
      <dgm:spPr/>
      <dgm:t>
        <a:bodyPr/>
        <a:lstStyle/>
        <a:p>
          <a:endParaRPr lang="en-US"/>
        </a:p>
      </dgm:t>
    </dgm:pt>
    <dgm:pt modelId="{0BB592F1-3F90-614D-B338-BAF65802466A}" type="pres">
      <dgm:prSet presAssocID="{C6016AF2-C1A8-8442-8AFD-C0DA9275A06A}" presName="hierChild4" presStyleCnt="0"/>
      <dgm:spPr/>
    </dgm:pt>
    <dgm:pt modelId="{47117913-0AB1-A649-A9AC-C4D89640EC6A}" type="pres">
      <dgm:prSet presAssocID="{C6016AF2-C1A8-8442-8AFD-C0DA9275A06A}" presName="hierChild5" presStyleCnt="0"/>
      <dgm:spPr/>
    </dgm:pt>
    <dgm:pt modelId="{EE296C7E-11C7-F34A-BB6B-33D8CFC4D332}" type="pres">
      <dgm:prSet presAssocID="{F36C5CA2-3857-5843-BBC3-3B23D3B7F268}" presName="hierChild5" presStyleCnt="0"/>
      <dgm:spPr/>
    </dgm:pt>
    <dgm:pt modelId="{F6F30118-A3A5-0B43-BDE1-803674D97DA1}" type="pres">
      <dgm:prSet presAssocID="{61E23E2E-A4D1-3E4F-9132-2DD5A9BF5375}" presName="Name37" presStyleLbl="parChTrans1D2" presStyleIdx="2" presStyleCnt="10"/>
      <dgm:spPr/>
      <dgm:t>
        <a:bodyPr/>
        <a:lstStyle/>
        <a:p>
          <a:endParaRPr lang="en-US"/>
        </a:p>
      </dgm:t>
    </dgm:pt>
    <dgm:pt modelId="{46DD13E5-AE8B-B14C-8BBF-8C37EF36FFC9}" type="pres">
      <dgm:prSet presAssocID="{142CF2EF-37EC-F746-825E-EFD9A79F75FB}" presName="hierRoot2" presStyleCnt="0">
        <dgm:presLayoutVars>
          <dgm:hierBranch val="init"/>
        </dgm:presLayoutVars>
      </dgm:prSet>
      <dgm:spPr/>
    </dgm:pt>
    <dgm:pt modelId="{DFE5A52C-910A-FF4F-A2A7-8AA96B8B9C52}" type="pres">
      <dgm:prSet presAssocID="{142CF2EF-37EC-F746-825E-EFD9A79F75FB}" presName="rootComposite" presStyleCnt="0"/>
      <dgm:spPr/>
    </dgm:pt>
    <dgm:pt modelId="{C90306A3-1A88-3A44-8913-7807EDBC89A7}" type="pres">
      <dgm:prSet presAssocID="{142CF2EF-37EC-F746-825E-EFD9A79F75FB}" presName="rootText" presStyleLbl="node2" presStyleIdx="2" presStyleCnt="10">
        <dgm:presLayoutVars>
          <dgm:chPref val="3"/>
        </dgm:presLayoutVars>
      </dgm:prSet>
      <dgm:spPr/>
      <dgm:t>
        <a:bodyPr/>
        <a:lstStyle/>
        <a:p>
          <a:endParaRPr lang="en-US"/>
        </a:p>
      </dgm:t>
    </dgm:pt>
    <dgm:pt modelId="{5B94B9BF-D277-5540-A303-B001E77CC5D2}" type="pres">
      <dgm:prSet presAssocID="{142CF2EF-37EC-F746-825E-EFD9A79F75FB}" presName="rootConnector" presStyleLbl="node2" presStyleIdx="2" presStyleCnt="10"/>
      <dgm:spPr/>
      <dgm:t>
        <a:bodyPr/>
        <a:lstStyle/>
        <a:p>
          <a:endParaRPr lang="en-US"/>
        </a:p>
      </dgm:t>
    </dgm:pt>
    <dgm:pt modelId="{0C589DFA-329A-9847-8D44-16DA408B9816}" type="pres">
      <dgm:prSet presAssocID="{142CF2EF-37EC-F746-825E-EFD9A79F75FB}" presName="hierChild4" presStyleCnt="0"/>
      <dgm:spPr/>
    </dgm:pt>
    <dgm:pt modelId="{742114EB-4B5E-9E47-AF7E-345607F32176}" type="pres">
      <dgm:prSet presAssocID="{625D458F-4E06-4840-901E-2D1615BA6AAF}" presName="Name37" presStyleLbl="parChTrans1D3" presStyleIdx="6" presStyleCnt="35"/>
      <dgm:spPr/>
      <dgm:t>
        <a:bodyPr/>
        <a:lstStyle/>
        <a:p>
          <a:endParaRPr lang="en-US"/>
        </a:p>
      </dgm:t>
    </dgm:pt>
    <dgm:pt modelId="{EEE6CE57-9516-8843-A9C5-F0E55BAE9D0D}" type="pres">
      <dgm:prSet presAssocID="{1F4DFB97-C7BE-764D-BF9E-65E1B022202C}" presName="hierRoot2" presStyleCnt="0">
        <dgm:presLayoutVars>
          <dgm:hierBranch val="init"/>
        </dgm:presLayoutVars>
      </dgm:prSet>
      <dgm:spPr/>
    </dgm:pt>
    <dgm:pt modelId="{7A96497B-4D42-7245-AA6D-A5DEE2BA50D0}" type="pres">
      <dgm:prSet presAssocID="{1F4DFB97-C7BE-764D-BF9E-65E1B022202C}" presName="rootComposite" presStyleCnt="0"/>
      <dgm:spPr/>
    </dgm:pt>
    <dgm:pt modelId="{6AB03BEE-5833-1B4B-8F71-88798599DA8F}" type="pres">
      <dgm:prSet presAssocID="{1F4DFB97-C7BE-764D-BF9E-65E1B022202C}" presName="rootText" presStyleLbl="node3" presStyleIdx="6" presStyleCnt="35">
        <dgm:presLayoutVars>
          <dgm:chPref val="3"/>
        </dgm:presLayoutVars>
      </dgm:prSet>
      <dgm:spPr/>
      <dgm:t>
        <a:bodyPr/>
        <a:lstStyle/>
        <a:p>
          <a:endParaRPr lang="en-US"/>
        </a:p>
      </dgm:t>
    </dgm:pt>
    <dgm:pt modelId="{EADDD711-811B-C040-9EFC-1461D67F93B4}" type="pres">
      <dgm:prSet presAssocID="{1F4DFB97-C7BE-764D-BF9E-65E1B022202C}" presName="rootConnector" presStyleLbl="node3" presStyleIdx="6" presStyleCnt="35"/>
      <dgm:spPr/>
      <dgm:t>
        <a:bodyPr/>
        <a:lstStyle/>
        <a:p>
          <a:endParaRPr lang="en-US"/>
        </a:p>
      </dgm:t>
    </dgm:pt>
    <dgm:pt modelId="{26A8F4EA-C61D-DA41-B24B-0D3876F013EF}" type="pres">
      <dgm:prSet presAssocID="{1F4DFB97-C7BE-764D-BF9E-65E1B022202C}" presName="hierChild4" presStyleCnt="0"/>
      <dgm:spPr/>
    </dgm:pt>
    <dgm:pt modelId="{DFB6DDEE-2E1C-FE43-9F58-2497E0783708}" type="pres">
      <dgm:prSet presAssocID="{1F4DFB97-C7BE-764D-BF9E-65E1B022202C}" presName="hierChild5" presStyleCnt="0"/>
      <dgm:spPr/>
    </dgm:pt>
    <dgm:pt modelId="{34213EBA-186B-5C46-9F33-2C7058776B4B}" type="pres">
      <dgm:prSet presAssocID="{FF1473A0-0278-F642-B6E7-189432EDDE48}" presName="Name37" presStyleLbl="parChTrans1D3" presStyleIdx="7" presStyleCnt="35"/>
      <dgm:spPr/>
      <dgm:t>
        <a:bodyPr/>
        <a:lstStyle/>
        <a:p>
          <a:endParaRPr lang="en-US"/>
        </a:p>
      </dgm:t>
    </dgm:pt>
    <dgm:pt modelId="{2EDD1506-7C64-B248-9655-CFBA4E2EBD1B}" type="pres">
      <dgm:prSet presAssocID="{CEEF9480-1357-644C-9855-7DDB9AB82736}" presName="hierRoot2" presStyleCnt="0">
        <dgm:presLayoutVars>
          <dgm:hierBranch val="init"/>
        </dgm:presLayoutVars>
      </dgm:prSet>
      <dgm:spPr/>
    </dgm:pt>
    <dgm:pt modelId="{5F5F4A0F-9108-5E4F-92A3-CF63AFE538F7}" type="pres">
      <dgm:prSet presAssocID="{CEEF9480-1357-644C-9855-7DDB9AB82736}" presName="rootComposite" presStyleCnt="0"/>
      <dgm:spPr/>
    </dgm:pt>
    <dgm:pt modelId="{0DFBE178-4B41-2642-B191-91C99DF1AD67}" type="pres">
      <dgm:prSet presAssocID="{CEEF9480-1357-644C-9855-7DDB9AB82736}" presName="rootText" presStyleLbl="node3" presStyleIdx="7" presStyleCnt="35">
        <dgm:presLayoutVars>
          <dgm:chPref val="3"/>
        </dgm:presLayoutVars>
      </dgm:prSet>
      <dgm:spPr/>
      <dgm:t>
        <a:bodyPr/>
        <a:lstStyle/>
        <a:p>
          <a:endParaRPr lang="en-US"/>
        </a:p>
      </dgm:t>
    </dgm:pt>
    <dgm:pt modelId="{BB8DB9B7-DD77-DD49-87A1-8C3F1DF6B48B}" type="pres">
      <dgm:prSet presAssocID="{CEEF9480-1357-644C-9855-7DDB9AB82736}" presName="rootConnector" presStyleLbl="node3" presStyleIdx="7" presStyleCnt="35"/>
      <dgm:spPr/>
      <dgm:t>
        <a:bodyPr/>
        <a:lstStyle/>
        <a:p>
          <a:endParaRPr lang="en-US"/>
        </a:p>
      </dgm:t>
    </dgm:pt>
    <dgm:pt modelId="{59E96C37-7A46-1E42-9945-6EC2C997F99B}" type="pres">
      <dgm:prSet presAssocID="{CEEF9480-1357-644C-9855-7DDB9AB82736}" presName="hierChild4" presStyleCnt="0"/>
      <dgm:spPr/>
    </dgm:pt>
    <dgm:pt modelId="{9824A2FC-7AEB-594A-94E0-07BEF908016B}" type="pres">
      <dgm:prSet presAssocID="{CEEF9480-1357-644C-9855-7DDB9AB82736}" presName="hierChild5" presStyleCnt="0"/>
      <dgm:spPr/>
    </dgm:pt>
    <dgm:pt modelId="{B2FE4C89-5558-DC46-A8E1-6298432FD248}" type="pres">
      <dgm:prSet presAssocID="{808C336A-7D9E-AC42-A48F-B0499A5A5918}" presName="Name37" presStyleLbl="parChTrans1D3" presStyleIdx="8" presStyleCnt="35"/>
      <dgm:spPr/>
      <dgm:t>
        <a:bodyPr/>
        <a:lstStyle/>
        <a:p>
          <a:endParaRPr lang="en-US"/>
        </a:p>
      </dgm:t>
    </dgm:pt>
    <dgm:pt modelId="{F7007CFD-D0E3-8842-B692-9ADC166C1548}" type="pres">
      <dgm:prSet presAssocID="{F6C1D0D6-F5AC-9542-809A-496A411A2574}" presName="hierRoot2" presStyleCnt="0">
        <dgm:presLayoutVars>
          <dgm:hierBranch val="init"/>
        </dgm:presLayoutVars>
      </dgm:prSet>
      <dgm:spPr/>
    </dgm:pt>
    <dgm:pt modelId="{2E3B8CF8-8D9B-B845-A637-03DB83C92B75}" type="pres">
      <dgm:prSet presAssocID="{F6C1D0D6-F5AC-9542-809A-496A411A2574}" presName="rootComposite" presStyleCnt="0"/>
      <dgm:spPr/>
    </dgm:pt>
    <dgm:pt modelId="{12DDCD2D-1194-2343-B3A9-F53710052539}" type="pres">
      <dgm:prSet presAssocID="{F6C1D0D6-F5AC-9542-809A-496A411A2574}" presName="rootText" presStyleLbl="node3" presStyleIdx="8" presStyleCnt="35">
        <dgm:presLayoutVars>
          <dgm:chPref val="3"/>
        </dgm:presLayoutVars>
      </dgm:prSet>
      <dgm:spPr/>
      <dgm:t>
        <a:bodyPr/>
        <a:lstStyle/>
        <a:p>
          <a:endParaRPr lang="en-US"/>
        </a:p>
      </dgm:t>
    </dgm:pt>
    <dgm:pt modelId="{E970F5E0-1D71-1741-B15B-85520B4217B5}" type="pres">
      <dgm:prSet presAssocID="{F6C1D0D6-F5AC-9542-809A-496A411A2574}" presName="rootConnector" presStyleLbl="node3" presStyleIdx="8" presStyleCnt="35"/>
      <dgm:spPr/>
      <dgm:t>
        <a:bodyPr/>
        <a:lstStyle/>
        <a:p>
          <a:endParaRPr lang="en-US"/>
        </a:p>
      </dgm:t>
    </dgm:pt>
    <dgm:pt modelId="{0242E2BB-12A7-CA4E-953E-70BD11ABE821}" type="pres">
      <dgm:prSet presAssocID="{F6C1D0D6-F5AC-9542-809A-496A411A2574}" presName="hierChild4" presStyleCnt="0"/>
      <dgm:spPr/>
    </dgm:pt>
    <dgm:pt modelId="{B17F13CB-8AF3-8441-95BB-52A627EA9D5C}" type="pres">
      <dgm:prSet presAssocID="{F6C1D0D6-F5AC-9542-809A-496A411A2574}" presName="hierChild5" presStyleCnt="0"/>
      <dgm:spPr/>
    </dgm:pt>
    <dgm:pt modelId="{9A946365-4CE4-B241-ACBF-825A50122762}" type="pres">
      <dgm:prSet presAssocID="{142CF2EF-37EC-F746-825E-EFD9A79F75FB}" presName="hierChild5" presStyleCnt="0"/>
      <dgm:spPr/>
    </dgm:pt>
    <dgm:pt modelId="{EBE3B1ED-1C99-A04B-87ED-764CF6E8E7E1}" type="pres">
      <dgm:prSet presAssocID="{BED312B8-4585-8F46-95B0-1AD4C19984DD}" presName="hierChild3" presStyleCnt="0"/>
      <dgm:spPr/>
    </dgm:pt>
    <dgm:pt modelId="{75428CD2-B6C5-D441-84BD-C926399AF814}" type="pres">
      <dgm:prSet presAssocID="{8F9BE883-D461-1640-B603-979AA2C48D71}" presName="hierRoot1" presStyleCnt="0">
        <dgm:presLayoutVars>
          <dgm:hierBranch val="init"/>
        </dgm:presLayoutVars>
      </dgm:prSet>
      <dgm:spPr/>
    </dgm:pt>
    <dgm:pt modelId="{FC7ADB84-CEB5-DF45-91F1-C211DF376E42}" type="pres">
      <dgm:prSet presAssocID="{8F9BE883-D461-1640-B603-979AA2C48D71}" presName="rootComposite1" presStyleCnt="0"/>
      <dgm:spPr/>
    </dgm:pt>
    <dgm:pt modelId="{4754D65B-001E-6740-9291-D34D41368CDE}" type="pres">
      <dgm:prSet presAssocID="{8F9BE883-D461-1640-B603-979AA2C48D71}" presName="rootText1" presStyleLbl="node0" presStyleIdx="1" presStyleCnt="2">
        <dgm:presLayoutVars>
          <dgm:chPref val="3"/>
        </dgm:presLayoutVars>
      </dgm:prSet>
      <dgm:spPr/>
      <dgm:t>
        <a:bodyPr/>
        <a:lstStyle/>
        <a:p>
          <a:endParaRPr lang="en-US"/>
        </a:p>
      </dgm:t>
    </dgm:pt>
    <dgm:pt modelId="{0CA988B8-687C-B042-83E1-7BCFD76B7DBE}" type="pres">
      <dgm:prSet presAssocID="{8F9BE883-D461-1640-B603-979AA2C48D71}" presName="rootConnector1" presStyleLbl="node1" presStyleIdx="0" presStyleCnt="0"/>
      <dgm:spPr/>
      <dgm:t>
        <a:bodyPr/>
        <a:lstStyle/>
        <a:p>
          <a:endParaRPr lang="en-US"/>
        </a:p>
      </dgm:t>
    </dgm:pt>
    <dgm:pt modelId="{C1EF5C3B-95FD-7C47-A527-F230593EA0DC}" type="pres">
      <dgm:prSet presAssocID="{8F9BE883-D461-1640-B603-979AA2C48D71}" presName="hierChild2" presStyleCnt="0"/>
      <dgm:spPr/>
    </dgm:pt>
    <dgm:pt modelId="{342EE4A7-0E38-2645-9DC7-531B56FCC528}" type="pres">
      <dgm:prSet presAssocID="{50C3F02A-E4A6-FF45-8005-3C76CB60ED50}" presName="Name37" presStyleLbl="parChTrans1D2" presStyleIdx="3" presStyleCnt="10"/>
      <dgm:spPr/>
      <dgm:t>
        <a:bodyPr/>
        <a:lstStyle/>
        <a:p>
          <a:endParaRPr lang="en-US"/>
        </a:p>
      </dgm:t>
    </dgm:pt>
    <dgm:pt modelId="{F8E6A50E-601A-7545-9DC6-0B76C1E3BD75}" type="pres">
      <dgm:prSet presAssocID="{4B2DB610-EAB1-7345-8AA4-F5B87D4CA39E}" presName="hierRoot2" presStyleCnt="0">
        <dgm:presLayoutVars>
          <dgm:hierBranch val="init"/>
        </dgm:presLayoutVars>
      </dgm:prSet>
      <dgm:spPr/>
    </dgm:pt>
    <dgm:pt modelId="{3401D5CE-9AF1-5D47-9A1B-38C1A2F89BB1}" type="pres">
      <dgm:prSet presAssocID="{4B2DB610-EAB1-7345-8AA4-F5B87D4CA39E}" presName="rootComposite" presStyleCnt="0"/>
      <dgm:spPr/>
    </dgm:pt>
    <dgm:pt modelId="{0F36755F-1383-C443-9CD7-F64A4E5B2651}" type="pres">
      <dgm:prSet presAssocID="{4B2DB610-EAB1-7345-8AA4-F5B87D4CA39E}" presName="rootText" presStyleLbl="node2" presStyleIdx="3" presStyleCnt="10">
        <dgm:presLayoutVars>
          <dgm:chPref val="3"/>
        </dgm:presLayoutVars>
      </dgm:prSet>
      <dgm:spPr/>
      <dgm:t>
        <a:bodyPr/>
        <a:lstStyle/>
        <a:p>
          <a:endParaRPr lang="en-US"/>
        </a:p>
      </dgm:t>
    </dgm:pt>
    <dgm:pt modelId="{7D1E800C-68B6-E545-A90D-A2044E8C3E6B}" type="pres">
      <dgm:prSet presAssocID="{4B2DB610-EAB1-7345-8AA4-F5B87D4CA39E}" presName="rootConnector" presStyleLbl="node2" presStyleIdx="3" presStyleCnt="10"/>
      <dgm:spPr/>
      <dgm:t>
        <a:bodyPr/>
        <a:lstStyle/>
        <a:p>
          <a:endParaRPr lang="en-US"/>
        </a:p>
      </dgm:t>
    </dgm:pt>
    <dgm:pt modelId="{C7C59255-27C2-C142-BB6E-25E0EE4FF1F1}" type="pres">
      <dgm:prSet presAssocID="{4B2DB610-EAB1-7345-8AA4-F5B87D4CA39E}" presName="hierChild4" presStyleCnt="0"/>
      <dgm:spPr/>
    </dgm:pt>
    <dgm:pt modelId="{0AED9105-1D3F-A146-8D09-E694EAC05C47}" type="pres">
      <dgm:prSet presAssocID="{0FC2161F-2134-534C-A0E1-AA782C822C9E}" presName="Name37" presStyleLbl="parChTrans1D3" presStyleIdx="9" presStyleCnt="35"/>
      <dgm:spPr/>
      <dgm:t>
        <a:bodyPr/>
        <a:lstStyle/>
        <a:p>
          <a:endParaRPr lang="en-US"/>
        </a:p>
      </dgm:t>
    </dgm:pt>
    <dgm:pt modelId="{13137597-E838-DB4A-9BD3-37977176D0AB}" type="pres">
      <dgm:prSet presAssocID="{4938EA22-0FC8-B44A-BAC8-7C5C828F307D}" presName="hierRoot2" presStyleCnt="0">
        <dgm:presLayoutVars>
          <dgm:hierBranch val="init"/>
        </dgm:presLayoutVars>
      </dgm:prSet>
      <dgm:spPr/>
    </dgm:pt>
    <dgm:pt modelId="{706FE6CF-30A4-4045-8DA7-90685755D481}" type="pres">
      <dgm:prSet presAssocID="{4938EA22-0FC8-B44A-BAC8-7C5C828F307D}" presName="rootComposite" presStyleCnt="0"/>
      <dgm:spPr/>
    </dgm:pt>
    <dgm:pt modelId="{D2DDA941-8EBE-D149-8327-A8AF6B33DFDD}" type="pres">
      <dgm:prSet presAssocID="{4938EA22-0FC8-B44A-BAC8-7C5C828F307D}" presName="rootText" presStyleLbl="node3" presStyleIdx="9" presStyleCnt="35">
        <dgm:presLayoutVars>
          <dgm:chPref val="3"/>
        </dgm:presLayoutVars>
      </dgm:prSet>
      <dgm:spPr/>
      <dgm:t>
        <a:bodyPr/>
        <a:lstStyle/>
        <a:p>
          <a:endParaRPr lang="en-US"/>
        </a:p>
      </dgm:t>
    </dgm:pt>
    <dgm:pt modelId="{522C136A-8E29-5042-8E41-E1CDDF263415}" type="pres">
      <dgm:prSet presAssocID="{4938EA22-0FC8-B44A-BAC8-7C5C828F307D}" presName="rootConnector" presStyleLbl="node3" presStyleIdx="9" presStyleCnt="35"/>
      <dgm:spPr/>
      <dgm:t>
        <a:bodyPr/>
        <a:lstStyle/>
        <a:p>
          <a:endParaRPr lang="en-US"/>
        </a:p>
      </dgm:t>
    </dgm:pt>
    <dgm:pt modelId="{C64A3313-8BC5-1840-90F3-4BB92777D65F}" type="pres">
      <dgm:prSet presAssocID="{4938EA22-0FC8-B44A-BAC8-7C5C828F307D}" presName="hierChild4" presStyleCnt="0"/>
      <dgm:spPr/>
    </dgm:pt>
    <dgm:pt modelId="{FA4802D7-6152-BC41-9FD6-AC8BD49D4240}" type="pres">
      <dgm:prSet presAssocID="{4938EA22-0FC8-B44A-BAC8-7C5C828F307D}" presName="hierChild5" presStyleCnt="0"/>
      <dgm:spPr/>
    </dgm:pt>
    <dgm:pt modelId="{CDBF27DC-64AB-6148-87F7-CFF60F8E84F4}" type="pres">
      <dgm:prSet presAssocID="{C5041DE3-B7CE-C047-805E-12DDE820C7BE}" presName="Name37" presStyleLbl="parChTrans1D3" presStyleIdx="10" presStyleCnt="35"/>
      <dgm:spPr/>
      <dgm:t>
        <a:bodyPr/>
        <a:lstStyle/>
        <a:p>
          <a:endParaRPr lang="en-US"/>
        </a:p>
      </dgm:t>
    </dgm:pt>
    <dgm:pt modelId="{BFDA5307-6CB0-C040-AEB7-43E9E4D0A9D1}" type="pres">
      <dgm:prSet presAssocID="{307288D1-0F08-554B-A66B-B7190A080A22}" presName="hierRoot2" presStyleCnt="0">
        <dgm:presLayoutVars>
          <dgm:hierBranch val="init"/>
        </dgm:presLayoutVars>
      </dgm:prSet>
      <dgm:spPr/>
    </dgm:pt>
    <dgm:pt modelId="{91AFD8EF-DF5E-604E-B753-4A8EE397526B}" type="pres">
      <dgm:prSet presAssocID="{307288D1-0F08-554B-A66B-B7190A080A22}" presName="rootComposite" presStyleCnt="0"/>
      <dgm:spPr/>
    </dgm:pt>
    <dgm:pt modelId="{65B185C4-1655-F643-8B9B-867C8C408986}" type="pres">
      <dgm:prSet presAssocID="{307288D1-0F08-554B-A66B-B7190A080A22}" presName="rootText" presStyleLbl="node3" presStyleIdx="10" presStyleCnt="35">
        <dgm:presLayoutVars>
          <dgm:chPref val="3"/>
        </dgm:presLayoutVars>
      </dgm:prSet>
      <dgm:spPr/>
      <dgm:t>
        <a:bodyPr/>
        <a:lstStyle/>
        <a:p>
          <a:endParaRPr lang="en-US"/>
        </a:p>
      </dgm:t>
    </dgm:pt>
    <dgm:pt modelId="{98CE70F7-1141-8046-A81E-26E53BABDFE6}" type="pres">
      <dgm:prSet presAssocID="{307288D1-0F08-554B-A66B-B7190A080A22}" presName="rootConnector" presStyleLbl="node3" presStyleIdx="10" presStyleCnt="35"/>
      <dgm:spPr/>
      <dgm:t>
        <a:bodyPr/>
        <a:lstStyle/>
        <a:p>
          <a:endParaRPr lang="en-US"/>
        </a:p>
      </dgm:t>
    </dgm:pt>
    <dgm:pt modelId="{8616F3FD-E093-2245-A226-64F6603BA1D5}" type="pres">
      <dgm:prSet presAssocID="{307288D1-0F08-554B-A66B-B7190A080A22}" presName="hierChild4" presStyleCnt="0"/>
      <dgm:spPr/>
    </dgm:pt>
    <dgm:pt modelId="{D1EE4E89-44CC-2E46-9EA0-FB9A151AEF3B}" type="pres">
      <dgm:prSet presAssocID="{307288D1-0F08-554B-A66B-B7190A080A22}" presName="hierChild5" presStyleCnt="0"/>
      <dgm:spPr/>
    </dgm:pt>
    <dgm:pt modelId="{C570D810-1BF0-5744-B36D-6C1F8BAECC25}" type="pres">
      <dgm:prSet presAssocID="{1B6A245C-54B8-2D47-9675-492B107C9C55}" presName="Name37" presStyleLbl="parChTrans1D3" presStyleIdx="11" presStyleCnt="35"/>
      <dgm:spPr/>
      <dgm:t>
        <a:bodyPr/>
        <a:lstStyle/>
        <a:p>
          <a:endParaRPr lang="en-US"/>
        </a:p>
      </dgm:t>
    </dgm:pt>
    <dgm:pt modelId="{69EBCA07-0591-F446-A335-C418AA72667D}" type="pres">
      <dgm:prSet presAssocID="{F1BECC05-3864-E044-AC7A-C118042A18DD}" presName="hierRoot2" presStyleCnt="0">
        <dgm:presLayoutVars>
          <dgm:hierBranch val="init"/>
        </dgm:presLayoutVars>
      </dgm:prSet>
      <dgm:spPr/>
    </dgm:pt>
    <dgm:pt modelId="{B30A129C-0312-FC4F-984F-68086A3D998F}" type="pres">
      <dgm:prSet presAssocID="{F1BECC05-3864-E044-AC7A-C118042A18DD}" presName="rootComposite" presStyleCnt="0"/>
      <dgm:spPr/>
    </dgm:pt>
    <dgm:pt modelId="{55F10FB8-5827-0C47-8CDD-9A5125803538}" type="pres">
      <dgm:prSet presAssocID="{F1BECC05-3864-E044-AC7A-C118042A18DD}" presName="rootText" presStyleLbl="node3" presStyleIdx="11" presStyleCnt="35">
        <dgm:presLayoutVars>
          <dgm:chPref val="3"/>
        </dgm:presLayoutVars>
      </dgm:prSet>
      <dgm:spPr/>
      <dgm:t>
        <a:bodyPr/>
        <a:lstStyle/>
        <a:p>
          <a:endParaRPr lang="en-US"/>
        </a:p>
      </dgm:t>
    </dgm:pt>
    <dgm:pt modelId="{72AFF6D0-0BBE-2842-B432-D65E0A1434BC}" type="pres">
      <dgm:prSet presAssocID="{F1BECC05-3864-E044-AC7A-C118042A18DD}" presName="rootConnector" presStyleLbl="node3" presStyleIdx="11" presStyleCnt="35"/>
      <dgm:spPr/>
      <dgm:t>
        <a:bodyPr/>
        <a:lstStyle/>
        <a:p>
          <a:endParaRPr lang="en-US"/>
        </a:p>
      </dgm:t>
    </dgm:pt>
    <dgm:pt modelId="{9BE4CA50-A2C2-C448-9790-8362F5967382}" type="pres">
      <dgm:prSet presAssocID="{F1BECC05-3864-E044-AC7A-C118042A18DD}" presName="hierChild4" presStyleCnt="0"/>
      <dgm:spPr/>
    </dgm:pt>
    <dgm:pt modelId="{47C899C6-DCDC-A242-91F6-762C638B00BF}" type="pres">
      <dgm:prSet presAssocID="{F1BECC05-3864-E044-AC7A-C118042A18DD}" presName="hierChild5" presStyleCnt="0"/>
      <dgm:spPr/>
    </dgm:pt>
    <dgm:pt modelId="{0668573C-DD08-774F-A6D4-535EDADD2210}" type="pres">
      <dgm:prSet presAssocID="{B813B956-DB08-4844-96B6-CB6A9C584D5A}" presName="Name37" presStyleLbl="parChTrans1D3" presStyleIdx="12" presStyleCnt="35"/>
      <dgm:spPr/>
      <dgm:t>
        <a:bodyPr/>
        <a:lstStyle/>
        <a:p>
          <a:endParaRPr lang="en-US"/>
        </a:p>
      </dgm:t>
    </dgm:pt>
    <dgm:pt modelId="{A60FFB09-131D-DE4D-ABE5-276A25646599}" type="pres">
      <dgm:prSet presAssocID="{8A8115AD-512B-934E-AA37-B3AE1AA19AB8}" presName="hierRoot2" presStyleCnt="0">
        <dgm:presLayoutVars>
          <dgm:hierBranch val="init"/>
        </dgm:presLayoutVars>
      </dgm:prSet>
      <dgm:spPr/>
    </dgm:pt>
    <dgm:pt modelId="{66DC8072-7745-954C-A1D9-E5F10E5FD29B}" type="pres">
      <dgm:prSet presAssocID="{8A8115AD-512B-934E-AA37-B3AE1AA19AB8}" presName="rootComposite" presStyleCnt="0"/>
      <dgm:spPr/>
    </dgm:pt>
    <dgm:pt modelId="{5443ECEF-FAC1-8143-B4CF-D227D6ACE492}" type="pres">
      <dgm:prSet presAssocID="{8A8115AD-512B-934E-AA37-B3AE1AA19AB8}" presName="rootText" presStyleLbl="node3" presStyleIdx="12" presStyleCnt="35">
        <dgm:presLayoutVars>
          <dgm:chPref val="3"/>
        </dgm:presLayoutVars>
      </dgm:prSet>
      <dgm:spPr/>
      <dgm:t>
        <a:bodyPr/>
        <a:lstStyle/>
        <a:p>
          <a:endParaRPr lang="en-US"/>
        </a:p>
      </dgm:t>
    </dgm:pt>
    <dgm:pt modelId="{CAEA9E99-1A42-5F46-978A-96BAF069205A}" type="pres">
      <dgm:prSet presAssocID="{8A8115AD-512B-934E-AA37-B3AE1AA19AB8}" presName="rootConnector" presStyleLbl="node3" presStyleIdx="12" presStyleCnt="35"/>
      <dgm:spPr/>
      <dgm:t>
        <a:bodyPr/>
        <a:lstStyle/>
        <a:p>
          <a:endParaRPr lang="en-US"/>
        </a:p>
      </dgm:t>
    </dgm:pt>
    <dgm:pt modelId="{39376741-E44A-6545-BF93-31ADC12EA11C}" type="pres">
      <dgm:prSet presAssocID="{8A8115AD-512B-934E-AA37-B3AE1AA19AB8}" presName="hierChild4" presStyleCnt="0"/>
      <dgm:spPr/>
    </dgm:pt>
    <dgm:pt modelId="{8A8BD8C3-2389-4948-9507-453EAB95EF12}" type="pres">
      <dgm:prSet presAssocID="{8A8115AD-512B-934E-AA37-B3AE1AA19AB8}" presName="hierChild5" presStyleCnt="0"/>
      <dgm:spPr/>
    </dgm:pt>
    <dgm:pt modelId="{C5A96232-77EB-4B48-9998-A089B185AA04}" type="pres">
      <dgm:prSet presAssocID="{4B2DB610-EAB1-7345-8AA4-F5B87D4CA39E}" presName="hierChild5" presStyleCnt="0"/>
      <dgm:spPr/>
    </dgm:pt>
    <dgm:pt modelId="{7B7FA489-2C59-7340-94B5-15BDC1BF91AC}" type="pres">
      <dgm:prSet presAssocID="{FEEF6539-8075-5645-9D13-8BEA0E46C4C1}" presName="Name37" presStyleLbl="parChTrans1D2" presStyleIdx="4" presStyleCnt="10"/>
      <dgm:spPr/>
      <dgm:t>
        <a:bodyPr/>
        <a:lstStyle/>
        <a:p>
          <a:endParaRPr lang="en-US"/>
        </a:p>
      </dgm:t>
    </dgm:pt>
    <dgm:pt modelId="{66F9A5C5-A0BC-E64D-B83A-67CD370B3799}" type="pres">
      <dgm:prSet presAssocID="{431AD1EB-94A0-7542-8A89-4616566E63B2}" presName="hierRoot2" presStyleCnt="0">
        <dgm:presLayoutVars>
          <dgm:hierBranch val="init"/>
        </dgm:presLayoutVars>
      </dgm:prSet>
      <dgm:spPr/>
    </dgm:pt>
    <dgm:pt modelId="{F7E63A30-8C45-8D47-A213-29956E372BF0}" type="pres">
      <dgm:prSet presAssocID="{431AD1EB-94A0-7542-8A89-4616566E63B2}" presName="rootComposite" presStyleCnt="0"/>
      <dgm:spPr/>
    </dgm:pt>
    <dgm:pt modelId="{52668DDC-48BB-0647-9E66-8468ADCABA15}" type="pres">
      <dgm:prSet presAssocID="{431AD1EB-94A0-7542-8A89-4616566E63B2}" presName="rootText" presStyleLbl="node2" presStyleIdx="4" presStyleCnt="10">
        <dgm:presLayoutVars>
          <dgm:chPref val="3"/>
        </dgm:presLayoutVars>
      </dgm:prSet>
      <dgm:spPr/>
      <dgm:t>
        <a:bodyPr/>
        <a:lstStyle/>
        <a:p>
          <a:endParaRPr lang="en-US"/>
        </a:p>
      </dgm:t>
    </dgm:pt>
    <dgm:pt modelId="{F21DA167-FAEF-2045-908D-88E84F48D8A6}" type="pres">
      <dgm:prSet presAssocID="{431AD1EB-94A0-7542-8A89-4616566E63B2}" presName="rootConnector" presStyleLbl="node2" presStyleIdx="4" presStyleCnt="10"/>
      <dgm:spPr/>
      <dgm:t>
        <a:bodyPr/>
        <a:lstStyle/>
        <a:p>
          <a:endParaRPr lang="en-US"/>
        </a:p>
      </dgm:t>
    </dgm:pt>
    <dgm:pt modelId="{E881785E-ED2D-6E47-A609-892DF6977F4C}" type="pres">
      <dgm:prSet presAssocID="{431AD1EB-94A0-7542-8A89-4616566E63B2}" presName="hierChild4" presStyleCnt="0"/>
      <dgm:spPr/>
    </dgm:pt>
    <dgm:pt modelId="{65B0F151-4486-3F49-9EA1-57FF7E44803D}" type="pres">
      <dgm:prSet presAssocID="{44F6BFF0-FC01-E746-8ACA-461D1336143B}" presName="Name37" presStyleLbl="parChTrans1D3" presStyleIdx="13" presStyleCnt="35"/>
      <dgm:spPr/>
      <dgm:t>
        <a:bodyPr/>
        <a:lstStyle/>
        <a:p>
          <a:endParaRPr lang="en-US"/>
        </a:p>
      </dgm:t>
    </dgm:pt>
    <dgm:pt modelId="{1924DF14-72A2-8E49-AE40-6738487D7479}" type="pres">
      <dgm:prSet presAssocID="{51B8C64C-5080-B641-A2D8-C269AC0D221A}" presName="hierRoot2" presStyleCnt="0">
        <dgm:presLayoutVars>
          <dgm:hierBranch val="init"/>
        </dgm:presLayoutVars>
      </dgm:prSet>
      <dgm:spPr/>
    </dgm:pt>
    <dgm:pt modelId="{DB8E7C1C-963C-A246-AFE4-CD31AD9B7645}" type="pres">
      <dgm:prSet presAssocID="{51B8C64C-5080-B641-A2D8-C269AC0D221A}" presName="rootComposite" presStyleCnt="0"/>
      <dgm:spPr/>
    </dgm:pt>
    <dgm:pt modelId="{5C00A5D6-F0D6-3445-8113-AD9B08C4C695}" type="pres">
      <dgm:prSet presAssocID="{51B8C64C-5080-B641-A2D8-C269AC0D221A}" presName="rootText" presStyleLbl="node3" presStyleIdx="13" presStyleCnt="35">
        <dgm:presLayoutVars>
          <dgm:chPref val="3"/>
        </dgm:presLayoutVars>
      </dgm:prSet>
      <dgm:spPr/>
      <dgm:t>
        <a:bodyPr/>
        <a:lstStyle/>
        <a:p>
          <a:endParaRPr lang="en-US"/>
        </a:p>
      </dgm:t>
    </dgm:pt>
    <dgm:pt modelId="{572B9F81-124C-3844-9869-8E795BB3C331}" type="pres">
      <dgm:prSet presAssocID="{51B8C64C-5080-B641-A2D8-C269AC0D221A}" presName="rootConnector" presStyleLbl="node3" presStyleIdx="13" presStyleCnt="35"/>
      <dgm:spPr/>
      <dgm:t>
        <a:bodyPr/>
        <a:lstStyle/>
        <a:p>
          <a:endParaRPr lang="en-US"/>
        </a:p>
      </dgm:t>
    </dgm:pt>
    <dgm:pt modelId="{992EA5F7-68CE-E04D-B171-0A0497E41254}" type="pres">
      <dgm:prSet presAssocID="{51B8C64C-5080-B641-A2D8-C269AC0D221A}" presName="hierChild4" presStyleCnt="0"/>
      <dgm:spPr/>
    </dgm:pt>
    <dgm:pt modelId="{AEC76881-0E38-B74B-A68B-30A6F3A2D0F9}" type="pres">
      <dgm:prSet presAssocID="{51B8C64C-5080-B641-A2D8-C269AC0D221A}" presName="hierChild5" presStyleCnt="0"/>
      <dgm:spPr/>
    </dgm:pt>
    <dgm:pt modelId="{6290FDCC-05B4-0645-936B-E87B5066EB33}" type="pres">
      <dgm:prSet presAssocID="{23F09034-4B09-2C4B-A6BE-9A6AC2494013}" presName="Name37" presStyleLbl="parChTrans1D3" presStyleIdx="14" presStyleCnt="35"/>
      <dgm:spPr/>
      <dgm:t>
        <a:bodyPr/>
        <a:lstStyle/>
        <a:p>
          <a:endParaRPr lang="en-US"/>
        </a:p>
      </dgm:t>
    </dgm:pt>
    <dgm:pt modelId="{210549E4-08CA-284B-8A4A-6A2DC0A16B39}" type="pres">
      <dgm:prSet presAssocID="{639759DF-B514-1B40-AAD6-A1ACBED1ECB0}" presName="hierRoot2" presStyleCnt="0">
        <dgm:presLayoutVars>
          <dgm:hierBranch val="init"/>
        </dgm:presLayoutVars>
      </dgm:prSet>
      <dgm:spPr/>
    </dgm:pt>
    <dgm:pt modelId="{326BD269-EDA4-E84C-875F-DA89A2D0D440}" type="pres">
      <dgm:prSet presAssocID="{639759DF-B514-1B40-AAD6-A1ACBED1ECB0}" presName="rootComposite" presStyleCnt="0"/>
      <dgm:spPr/>
    </dgm:pt>
    <dgm:pt modelId="{47E63CC2-A7AC-E54E-AE63-51E9A20CBD36}" type="pres">
      <dgm:prSet presAssocID="{639759DF-B514-1B40-AAD6-A1ACBED1ECB0}" presName="rootText" presStyleLbl="node3" presStyleIdx="14" presStyleCnt="35">
        <dgm:presLayoutVars>
          <dgm:chPref val="3"/>
        </dgm:presLayoutVars>
      </dgm:prSet>
      <dgm:spPr/>
      <dgm:t>
        <a:bodyPr/>
        <a:lstStyle/>
        <a:p>
          <a:endParaRPr lang="en-US"/>
        </a:p>
      </dgm:t>
    </dgm:pt>
    <dgm:pt modelId="{33D513D5-4EF6-784A-B6FF-3082D795846D}" type="pres">
      <dgm:prSet presAssocID="{639759DF-B514-1B40-AAD6-A1ACBED1ECB0}" presName="rootConnector" presStyleLbl="node3" presStyleIdx="14" presStyleCnt="35"/>
      <dgm:spPr/>
      <dgm:t>
        <a:bodyPr/>
        <a:lstStyle/>
        <a:p>
          <a:endParaRPr lang="en-US"/>
        </a:p>
      </dgm:t>
    </dgm:pt>
    <dgm:pt modelId="{C2303BEA-8F2C-144C-AACC-AA372E8A0550}" type="pres">
      <dgm:prSet presAssocID="{639759DF-B514-1B40-AAD6-A1ACBED1ECB0}" presName="hierChild4" presStyleCnt="0"/>
      <dgm:spPr/>
    </dgm:pt>
    <dgm:pt modelId="{7205D2D8-7B80-8249-8D82-2737C52A3CE5}" type="pres">
      <dgm:prSet presAssocID="{639759DF-B514-1B40-AAD6-A1ACBED1ECB0}" presName="hierChild5" presStyleCnt="0"/>
      <dgm:spPr/>
    </dgm:pt>
    <dgm:pt modelId="{3339E0C6-F6D1-614F-A928-AF1BFE42DB49}" type="pres">
      <dgm:prSet presAssocID="{E8E73EA8-80FD-5A4E-B282-D0C99976B02C}" presName="Name37" presStyleLbl="parChTrans1D3" presStyleIdx="15" presStyleCnt="35"/>
      <dgm:spPr/>
      <dgm:t>
        <a:bodyPr/>
        <a:lstStyle/>
        <a:p>
          <a:endParaRPr lang="en-US"/>
        </a:p>
      </dgm:t>
    </dgm:pt>
    <dgm:pt modelId="{A16ABBBE-BF51-E246-859A-DD00E0BAAF7F}" type="pres">
      <dgm:prSet presAssocID="{9AF22EB7-0D40-9D47-86EB-65495112273B}" presName="hierRoot2" presStyleCnt="0">
        <dgm:presLayoutVars>
          <dgm:hierBranch val="init"/>
        </dgm:presLayoutVars>
      </dgm:prSet>
      <dgm:spPr/>
    </dgm:pt>
    <dgm:pt modelId="{B56E9C1B-C178-1D4E-A3C8-46C7371995D9}" type="pres">
      <dgm:prSet presAssocID="{9AF22EB7-0D40-9D47-86EB-65495112273B}" presName="rootComposite" presStyleCnt="0"/>
      <dgm:spPr/>
    </dgm:pt>
    <dgm:pt modelId="{F83CF1B3-75B2-544A-AB70-9E8ADD2C2DC5}" type="pres">
      <dgm:prSet presAssocID="{9AF22EB7-0D40-9D47-86EB-65495112273B}" presName="rootText" presStyleLbl="node3" presStyleIdx="15" presStyleCnt="35">
        <dgm:presLayoutVars>
          <dgm:chPref val="3"/>
        </dgm:presLayoutVars>
      </dgm:prSet>
      <dgm:spPr/>
      <dgm:t>
        <a:bodyPr/>
        <a:lstStyle/>
        <a:p>
          <a:endParaRPr lang="en-US"/>
        </a:p>
      </dgm:t>
    </dgm:pt>
    <dgm:pt modelId="{600526D2-8270-6C45-8D94-9FA196F9F9E8}" type="pres">
      <dgm:prSet presAssocID="{9AF22EB7-0D40-9D47-86EB-65495112273B}" presName="rootConnector" presStyleLbl="node3" presStyleIdx="15" presStyleCnt="35"/>
      <dgm:spPr/>
      <dgm:t>
        <a:bodyPr/>
        <a:lstStyle/>
        <a:p>
          <a:endParaRPr lang="en-US"/>
        </a:p>
      </dgm:t>
    </dgm:pt>
    <dgm:pt modelId="{F16404EF-5174-A340-A21D-39FB10533629}" type="pres">
      <dgm:prSet presAssocID="{9AF22EB7-0D40-9D47-86EB-65495112273B}" presName="hierChild4" presStyleCnt="0"/>
      <dgm:spPr/>
    </dgm:pt>
    <dgm:pt modelId="{E20967FF-CB8C-A044-8A4D-B345DA8B18E8}" type="pres">
      <dgm:prSet presAssocID="{9AF22EB7-0D40-9D47-86EB-65495112273B}" presName="hierChild5" presStyleCnt="0"/>
      <dgm:spPr/>
    </dgm:pt>
    <dgm:pt modelId="{01EAF1A5-A828-6641-8CEB-3F10836747FE}" type="pres">
      <dgm:prSet presAssocID="{0D0A84B3-EA6E-694F-B6C7-A1D2D7D04987}" presName="Name37" presStyleLbl="parChTrans1D3" presStyleIdx="16" presStyleCnt="35"/>
      <dgm:spPr/>
      <dgm:t>
        <a:bodyPr/>
        <a:lstStyle/>
        <a:p>
          <a:endParaRPr lang="en-US"/>
        </a:p>
      </dgm:t>
    </dgm:pt>
    <dgm:pt modelId="{39E2E1D5-6C22-6E40-9570-D5A2D8472B96}" type="pres">
      <dgm:prSet presAssocID="{D2CBE6D6-54E7-5940-B808-BF390BB9FC52}" presName="hierRoot2" presStyleCnt="0">
        <dgm:presLayoutVars>
          <dgm:hierBranch val="init"/>
        </dgm:presLayoutVars>
      </dgm:prSet>
      <dgm:spPr/>
    </dgm:pt>
    <dgm:pt modelId="{5B3428EA-01D4-6A4F-8757-A06B8525D78C}" type="pres">
      <dgm:prSet presAssocID="{D2CBE6D6-54E7-5940-B808-BF390BB9FC52}" presName="rootComposite" presStyleCnt="0"/>
      <dgm:spPr/>
    </dgm:pt>
    <dgm:pt modelId="{C48BB89D-981F-0E4A-8626-6F1928030CE3}" type="pres">
      <dgm:prSet presAssocID="{D2CBE6D6-54E7-5940-B808-BF390BB9FC52}" presName="rootText" presStyleLbl="node3" presStyleIdx="16" presStyleCnt="35">
        <dgm:presLayoutVars>
          <dgm:chPref val="3"/>
        </dgm:presLayoutVars>
      </dgm:prSet>
      <dgm:spPr/>
      <dgm:t>
        <a:bodyPr/>
        <a:lstStyle/>
        <a:p>
          <a:endParaRPr lang="en-US"/>
        </a:p>
      </dgm:t>
    </dgm:pt>
    <dgm:pt modelId="{C40252FC-D510-2E46-88E8-D9654BD9FE53}" type="pres">
      <dgm:prSet presAssocID="{D2CBE6D6-54E7-5940-B808-BF390BB9FC52}" presName="rootConnector" presStyleLbl="node3" presStyleIdx="16" presStyleCnt="35"/>
      <dgm:spPr/>
      <dgm:t>
        <a:bodyPr/>
        <a:lstStyle/>
        <a:p>
          <a:endParaRPr lang="en-US"/>
        </a:p>
      </dgm:t>
    </dgm:pt>
    <dgm:pt modelId="{41D10E28-31CA-084E-B8FE-CB630DCCC976}" type="pres">
      <dgm:prSet presAssocID="{D2CBE6D6-54E7-5940-B808-BF390BB9FC52}" presName="hierChild4" presStyleCnt="0"/>
      <dgm:spPr/>
    </dgm:pt>
    <dgm:pt modelId="{C632B8C6-750C-8B47-A705-505E20B907A7}" type="pres">
      <dgm:prSet presAssocID="{D2CBE6D6-54E7-5940-B808-BF390BB9FC52}" presName="hierChild5" presStyleCnt="0"/>
      <dgm:spPr/>
    </dgm:pt>
    <dgm:pt modelId="{E0D9AEE9-C607-0547-A6C4-F0103BF19A22}" type="pres">
      <dgm:prSet presAssocID="{431AD1EB-94A0-7542-8A89-4616566E63B2}" presName="hierChild5" presStyleCnt="0"/>
      <dgm:spPr/>
    </dgm:pt>
    <dgm:pt modelId="{E10E8488-AC99-064B-91B1-710CA9CDEF5F}" type="pres">
      <dgm:prSet presAssocID="{C5C5B954-6EC8-204C-83BC-09AD3447E6ED}" presName="Name37" presStyleLbl="parChTrans1D2" presStyleIdx="5" presStyleCnt="10"/>
      <dgm:spPr/>
      <dgm:t>
        <a:bodyPr/>
        <a:lstStyle/>
        <a:p>
          <a:endParaRPr lang="en-US"/>
        </a:p>
      </dgm:t>
    </dgm:pt>
    <dgm:pt modelId="{F0280381-D970-B846-9036-6CC508857CDC}" type="pres">
      <dgm:prSet presAssocID="{6B01EE6F-B978-A443-BDCA-A19BBA69BE18}" presName="hierRoot2" presStyleCnt="0">
        <dgm:presLayoutVars>
          <dgm:hierBranch val="init"/>
        </dgm:presLayoutVars>
      </dgm:prSet>
      <dgm:spPr/>
    </dgm:pt>
    <dgm:pt modelId="{A3DB4C21-2AAF-6746-BBBF-2A1CD9A33502}" type="pres">
      <dgm:prSet presAssocID="{6B01EE6F-B978-A443-BDCA-A19BBA69BE18}" presName="rootComposite" presStyleCnt="0"/>
      <dgm:spPr/>
    </dgm:pt>
    <dgm:pt modelId="{29AD46DF-84BE-5F49-8D7F-5C48C643B5B8}" type="pres">
      <dgm:prSet presAssocID="{6B01EE6F-B978-A443-BDCA-A19BBA69BE18}" presName="rootText" presStyleLbl="node2" presStyleIdx="5" presStyleCnt="10" custScaleX="115555" custLinFactNeighborY="141">
        <dgm:presLayoutVars>
          <dgm:chPref val="3"/>
        </dgm:presLayoutVars>
      </dgm:prSet>
      <dgm:spPr/>
      <dgm:t>
        <a:bodyPr/>
        <a:lstStyle/>
        <a:p>
          <a:endParaRPr lang="en-US"/>
        </a:p>
      </dgm:t>
    </dgm:pt>
    <dgm:pt modelId="{EE68BF67-18ED-FA4B-87AF-355FAE06603A}" type="pres">
      <dgm:prSet presAssocID="{6B01EE6F-B978-A443-BDCA-A19BBA69BE18}" presName="rootConnector" presStyleLbl="node2" presStyleIdx="5" presStyleCnt="10"/>
      <dgm:spPr/>
      <dgm:t>
        <a:bodyPr/>
        <a:lstStyle/>
        <a:p>
          <a:endParaRPr lang="en-US"/>
        </a:p>
      </dgm:t>
    </dgm:pt>
    <dgm:pt modelId="{1A7A2903-88BC-1641-B6FA-B6A612494314}" type="pres">
      <dgm:prSet presAssocID="{6B01EE6F-B978-A443-BDCA-A19BBA69BE18}" presName="hierChild4" presStyleCnt="0"/>
      <dgm:spPr/>
    </dgm:pt>
    <dgm:pt modelId="{A78BD4B4-1F32-5942-AECE-4D0B31BD83AF}" type="pres">
      <dgm:prSet presAssocID="{4EB45F4E-5C6F-544A-8FD6-21085976ED32}" presName="Name37" presStyleLbl="parChTrans1D3" presStyleIdx="17" presStyleCnt="35"/>
      <dgm:spPr/>
      <dgm:t>
        <a:bodyPr/>
        <a:lstStyle/>
        <a:p>
          <a:endParaRPr lang="en-US"/>
        </a:p>
      </dgm:t>
    </dgm:pt>
    <dgm:pt modelId="{43B3342C-B682-534C-84C2-CE610584B38A}" type="pres">
      <dgm:prSet presAssocID="{9486988C-DFA8-8B42-B14F-C092B6972CF3}" presName="hierRoot2" presStyleCnt="0">
        <dgm:presLayoutVars>
          <dgm:hierBranch val="init"/>
        </dgm:presLayoutVars>
      </dgm:prSet>
      <dgm:spPr/>
    </dgm:pt>
    <dgm:pt modelId="{84C4F6FA-F7A2-1A4C-9758-7773C711747C}" type="pres">
      <dgm:prSet presAssocID="{9486988C-DFA8-8B42-B14F-C092B6972CF3}" presName="rootComposite" presStyleCnt="0"/>
      <dgm:spPr/>
    </dgm:pt>
    <dgm:pt modelId="{0A6E0748-6E32-944E-A189-36DB51E5EBD2}" type="pres">
      <dgm:prSet presAssocID="{9486988C-DFA8-8B42-B14F-C092B6972CF3}" presName="rootText" presStyleLbl="node3" presStyleIdx="17" presStyleCnt="35">
        <dgm:presLayoutVars>
          <dgm:chPref val="3"/>
        </dgm:presLayoutVars>
      </dgm:prSet>
      <dgm:spPr/>
      <dgm:t>
        <a:bodyPr/>
        <a:lstStyle/>
        <a:p>
          <a:endParaRPr lang="en-US"/>
        </a:p>
      </dgm:t>
    </dgm:pt>
    <dgm:pt modelId="{16050E04-1566-FD4C-93AB-ED6F0154111A}" type="pres">
      <dgm:prSet presAssocID="{9486988C-DFA8-8B42-B14F-C092B6972CF3}" presName="rootConnector" presStyleLbl="node3" presStyleIdx="17" presStyleCnt="35"/>
      <dgm:spPr/>
      <dgm:t>
        <a:bodyPr/>
        <a:lstStyle/>
        <a:p>
          <a:endParaRPr lang="en-US"/>
        </a:p>
      </dgm:t>
    </dgm:pt>
    <dgm:pt modelId="{97B32A32-A85E-F54F-9BD5-E34B2F1845CF}" type="pres">
      <dgm:prSet presAssocID="{9486988C-DFA8-8B42-B14F-C092B6972CF3}" presName="hierChild4" presStyleCnt="0"/>
      <dgm:spPr/>
    </dgm:pt>
    <dgm:pt modelId="{130D60BA-E7E9-B840-8058-4A4ABB7E6E4C}" type="pres">
      <dgm:prSet presAssocID="{9486988C-DFA8-8B42-B14F-C092B6972CF3}" presName="hierChild5" presStyleCnt="0"/>
      <dgm:spPr/>
    </dgm:pt>
    <dgm:pt modelId="{7DD23D1E-171E-E949-B38D-F22D24CF9F6F}" type="pres">
      <dgm:prSet presAssocID="{CCC06BB5-CF18-4940-B656-651FD267205E}" presName="Name37" presStyleLbl="parChTrans1D3" presStyleIdx="18" presStyleCnt="35"/>
      <dgm:spPr/>
      <dgm:t>
        <a:bodyPr/>
        <a:lstStyle/>
        <a:p>
          <a:endParaRPr lang="en-US"/>
        </a:p>
      </dgm:t>
    </dgm:pt>
    <dgm:pt modelId="{16A8B27F-40BF-5748-9320-5937391DB3A8}" type="pres">
      <dgm:prSet presAssocID="{4B7F726D-D0FA-554C-B11B-EB41187D1792}" presName="hierRoot2" presStyleCnt="0">
        <dgm:presLayoutVars>
          <dgm:hierBranch val="init"/>
        </dgm:presLayoutVars>
      </dgm:prSet>
      <dgm:spPr/>
    </dgm:pt>
    <dgm:pt modelId="{68479DAF-2689-9343-A096-61BAD70ED12A}" type="pres">
      <dgm:prSet presAssocID="{4B7F726D-D0FA-554C-B11B-EB41187D1792}" presName="rootComposite" presStyleCnt="0"/>
      <dgm:spPr/>
    </dgm:pt>
    <dgm:pt modelId="{25D9A836-3C91-5441-BE42-FD98546C7C7E}" type="pres">
      <dgm:prSet presAssocID="{4B7F726D-D0FA-554C-B11B-EB41187D1792}" presName="rootText" presStyleLbl="node3" presStyleIdx="18" presStyleCnt="35">
        <dgm:presLayoutVars>
          <dgm:chPref val="3"/>
        </dgm:presLayoutVars>
      </dgm:prSet>
      <dgm:spPr/>
      <dgm:t>
        <a:bodyPr/>
        <a:lstStyle/>
        <a:p>
          <a:endParaRPr lang="en-US"/>
        </a:p>
      </dgm:t>
    </dgm:pt>
    <dgm:pt modelId="{5BB880AF-729D-BD48-92C3-B24D2EE18D50}" type="pres">
      <dgm:prSet presAssocID="{4B7F726D-D0FA-554C-B11B-EB41187D1792}" presName="rootConnector" presStyleLbl="node3" presStyleIdx="18" presStyleCnt="35"/>
      <dgm:spPr/>
      <dgm:t>
        <a:bodyPr/>
        <a:lstStyle/>
        <a:p>
          <a:endParaRPr lang="en-US"/>
        </a:p>
      </dgm:t>
    </dgm:pt>
    <dgm:pt modelId="{2A8A6982-DCBB-804A-8EF4-302EE595C478}" type="pres">
      <dgm:prSet presAssocID="{4B7F726D-D0FA-554C-B11B-EB41187D1792}" presName="hierChild4" presStyleCnt="0"/>
      <dgm:spPr/>
    </dgm:pt>
    <dgm:pt modelId="{2DD79185-DA43-1C45-BAF5-493162351815}" type="pres">
      <dgm:prSet presAssocID="{4B7F726D-D0FA-554C-B11B-EB41187D1792}" presName="hierChild5" presStyleCnt="0"/>
      <dgm:spPr/>
    </dgm:pt>
    <dgm:pt modelId="{A621645D-94A4-3449-87F9-82E4E061B082}" type="pres">
      <dgm:prSet presAssocID="{57BA9732-7352-2F4A-A2DA-90A12640E6B9}" presName="Name37" presStyleLbl="parChTrans1D3" presStyleIdx="19" presStyleCnt="35"/>
      <dgm:spPr/>
      <dgm:t>
        <a:bodyPr/>
        <a:lstStyle/>
        <a:p>
          <a:endParaRPr lang="en-US"/>
        </a:p>
      </dgm:t>
    </dgm:pt>
    <dgm:pt modelId="{283B27A7-7C18-DC45-841A-0508F4282488}" type="pres">
      <dgm:prSet presAssocID="{D0AF2E69-72B5-144D-99B8-B55595025ACE}" presName="hierRoot2" presStyleCnt="0">
        <dgm:presLayoutVars>
          <dgm:hierBranch val="init"/>
        </dgm:presLayoutVars>
      </dgm:prSet>
      <dgm:spPr/>
    </dgm:pt>
    <dgm:pt modelId="{F147F199-6D6F-0F4E-B94B-1917AE56A834}" type="pres">
      <dgm:prSet presAssocID="{D0AF2E69-72B5-144D-99B8-B55595025ACE}" presName="rootComposite" presStyleCnt="0"/>
      <dgm:spPr/>
    </dgm:pt>
    <dgm:pt modelId="{9AEB6E78-CFEE-8841-A915-329CD19D3416}" type="pres">
      <dgm:prSet presAssocID="{D0AF2E69-72B5-144D-99B8-B55595025ACE}" presName="rootText" presStyleLbl="node3" presStyleIdx="19" presStyleCnt="35">
        <dgm:presLayoutVars>
          <dgm:chPref val="3"/>
        </dgm:presLayoutVars>
      </dgm:prSet>
      <dgm:spPr/>
      <dgm:t>
        <a:bodyPr/>
        <a:lstStyle/>
        <a:p>
          <a:endParaRPr lang="en-US"/>
        </a:p>
      </dgm:t>
    </dgm:pt>
    <dgm:pt modelId="{A9CE0A98-35EB-4744-AB4B-9914BAD8B44D}" type="pres">
      <dgm:prSet presAssocID="{D0AF2E69-72B5-144D-99B8-B55595025ACE}" presName="rootConnector" presStyleLbl="node3" presStyleIdx="19" presStyleCnt="35"/>
      <dgm:spPr/>
      <dgm:t>
        <a:bodyPr/>
        <a:lstStyle/>
        <a:p>
          <a:endParaRPr lang="en-US"/>
        </a:p>
      </dgm:t>
    </dgm:pt>
    <dgm:pt modelId="{0C45F0D0-41E5-A243-B9A9-E03EDE51A08C}" type="pres">
      <dgm:prSet presAssocID="{D0AF2E69-72B5-144D-99B8-B55595025ACE}" presName="hierChild4" presStyleCnt="0"/>
      <dgm:spPr/>
    </dgm:pt>
    <dgm:pt modelId="{FB19654E-89FF-B44C-9390-78C3EEE8559F}" type="pres">
      <dgm:prSet presAssocID="{D0AF2E69-72B5-144D-99B8-B55595025ACE}" presName="hierChild5" presStyleCnt="0"/>
      <dgm:spPr/>
    </dgm:pt>
    <dgm:pt modelId="{10F8FB29-C981-2546-AC58-4BB054867553}" type="pres">
      <dgm:prSet presAssocID="{6B01EE6F-B978-A443-BDCA-A19BBA69BE18}" presName="hierChild5" presStyleCnt="0"/>
      <dgm:spPr/>
    </dgm:pt>
    <dgm:pt modelId="{8FA554E1-6500-1449-953E-A2DDF5307262}" type="pres">
      <dgm:prSet presAssocID="{334F006F-FBA0-EF44-B3A5-F883830F5046}" presName="Name37" presStyleLbl="parChTrans1D2" presStyleIdx="6" presStyleCnt="10"/>
      <dgm:spPr/>
      <dgm:t>
        <a:bodyPr/>
        <a:lstStyle/>
        <a:p>
          <a:endParaRPr lang="en-US"/>
        </a:p>
      </dgm:t>
    </dgm:pt>
    <dgm:pt modelId="{878DE3F8-5E05-8B4F-B78D-3895A5A23B9D}" type="pres">
      <dgm:prSet presAssocID="{1D2AEE74-F0E0-D042-BC7D-E8FE86CF3BF6}" presName="hierRoot2" presStyleCnt="0">
        <dgm:presLayoutVars>
          <dgm:hierBranch val="init"/>
        </dgm:presLayoutVars>
      </dgm:prSet>
      <dgm:spPr/>
    </dgm:pt>
    <dgm:pt modelId="{B7B58539-449E-7549-8F4B-A19BF7A4405F}" type="pres">
      <dgm:prSet presAssocID="{1D2AEE74-F0E0-D042-BC7D-E8FE86CF3BF6}" presName="rootComposite" presStyleCnt="0"/>
      <dgm:spPr/>
    </dgm:pt>
    <dgm:pt modelId="{0F05BB6C-381F-3E4C-AD71-FED72E7F477F}" type="pres">
      <dgm:prSet presAssocID="{1D2AEE74-F0E0-D042-BC7D-E8FE86CF3BF6}" presName="rootText" presStyleLbl="node2" presStyleIdx="6" presStyleCnt="10">
        <dgm:presLayoutVars>
          <dgm:chPref val="3"/>
        </dgm:presLayoutVars>
      </dgm:prSet>
      <dgm:spPr/>
      <dgm:t>
        <a:bodyPr/>
        <a:lstStyle/>
        <a:p>
          <a:endParaRPr lang="en-US"/>
        </a:p>
      </dgm:t>
    </dgm:pt>
    <dgm:pt modelId="{6534A836-2E9C-9347-A174-4278D1909A06}" type="pres">
      <dgm:prSet presAssocID="{1D2AEE74-F0E0-D042-BC7D-E8FE86CF3BF6}" presName="rootConnector" presStyleLbl="node2" presStyleIdx="6" presStyleCnt="10"/>
      <dgm:spPr/>
      <dgm:t>
        <a:bodyPr/>
        <a:lstStyle/>
        <a:p>
          <a:endParaRPr lang="en-US"/>
        </a:p>
      </dgm:t>
    </dgm:pt>
    <dgm:pt modelId="{571284A7-4118-5D47-B434-56741F696279}" type="pres">
      <dgm:prSet presAssocID="{1D2AEE74-F0E0-D042-BC7D-E8FE86CF3BF6}" presName="hierChild4" presStyleCnt="0"/>
      <dgm:spPr/>
    </dgm:pt>
    <dgm:pt modelId="{CB19A518-42FC-4B42-9B81-60029D761DE0}" type="pres">
      <dgm:prSet presAssocID="{3B73E4B1-971F-904F-8EA8-E9BE949B76FE}" presName="Name37" presStyleLbl="parChTrans1D3" presStyleIdx="20" presStyleCnt="35"/>
      <dgm:spPr/>
      <dgm:t>
        <a:bodyPr/>
        <a:lstStyle/>
        <a:p>
          <a:endParaRPr lang="en-US"/>
        </a:p>
      </dgm:t>
    </dgm:pt>
    <dgm:pt modelId="{EE43EF7B-6C82-7F40-8A18-DBA493DAF16C}" type="pres">
      <dgm:prSet presAssocID="{5F10CA00-8DA2-4344-847E-1C099DD3F8A1}" presName="hierRoot2" presStyleCnt="0">
        <dgm:presLayoutVars>
          <dgm:hierBranch val="init"/>
        </dgm:presLayoutVars>
      </dgm:prSet>
      <dgm:spPr/>
    </dgm:pt>
    <dgm:pt modelId="{FECAAE50-DC0A-0047-A00B-50174ABC01BE}" type="pres">
      <dgm:prSet presAssocID="{5F10CA00-8DA2-4344-847E-1C099DD3F8A1}" presName="rootComposite" presStyleCnt="0"/>
      <dgm:spPr/>
    </dgm:pt>
    <dgm:pt modelId="{F3F23E6E-2A6D-C74D-8783-5045CE210022}" type="pres">
      <dgm:prSet presAssocID="{5F10CA00-8DA2-4344-847E-1C099DD3F8A1}" presName="rootText" presStyleLbl="node3" presStyleIdx="20" presStyleCnt="35">
        <dgm:presLayoutVars>
          <dgm:chPref val="3"/>
        </dgm:presLayoutVars>
      </dgm:prSet>
      <dgm:spPr/>
      <dgm:t>
        <a:bodyPr/>
        <a:lstStyle/>
        <a:p>
          <a:endParaRPr lang="en-US"/>
        </a:p>
      </dgm:t>
    </dgm:pt>
    <dgm:pt modelId="{26D365FF-85E6-8746-A239-40C306F53866}" type="pres">
      <dgm:prSet presAssocID="{5F10CA00-8DA2-4344-847E-1C099DD3F8A1}" presName="rootConnector" presStyleLbl="node3" presStyleIdx="20" presStyleCnt="35"/>
      <dgm:spPr/>
      <dgm:t>
        <a:bodyPr/>
        <a:lstStyle/>
        <a:p>
          <a:endParaRPr lang="en-US"/>
        </a:p>
      </dgm:t>
    </dgm:pt>
    <dgm:pt modelId="{0D1C4468-0EED-4C42-B84D-F4C5D0719F56}" type="pres">
      <dgm:prSet presAssocID="{5F10CA00-8DA2-4344-847E-1C099DD3F8A1}" presName="hierChild4" presStyleCnt="0"/>
      <dgm:spPr/>
    </dgm:pt>
    <dgm:pt modelId="{C9F3E805-9464-4B4D-BC23-D57703A17583}" type="pres">
      <dgm:prSet presAssocID="{5F10CA00-8DA2-4344-847E-1C099DD3F8A1}" presName="hierChild5" presStyleCnt="0"/>
      <dgm:spPr/>
    </dgm:pt>
    <dgm:pt modelId="{F2B3BED3-2EE0-8C4C-880C-A3AD4108F5E9}" type="pres">
      <dgm:prSet presAssocID="{5218BA2F-A81E-094E-9A4F-6AB2F13A8535}" presName="Name37" presStyleLbl="parChTrans1D3" presStyleIdx="21" presStyleCnt="35"/>
      <dgm:spPr/>
      <dgm:t>
        <a:bodyPr/>
        <a:lstStyle/>
        <a:p>
          <a:endParaRPr lang="en-US"/>
        </a:p>
      </dgm:t>
    </dgm:pt>
    <dgm:pt modelId="{9F650A9D-6EFB-D64A-9B95-CCD1E04F7A5C}" type="pres">
      <dgm:prSet presAssocID="{75F1BE16-B586-0748-AA69-EF63CB433BAE}" presName="hierRoot2" presStyleCnt="0">
        <dgm:presLayoutVars>
          <dgm:hierBranch val="init"/>
        </dgm:presLayoutVars>
      </dgm:prSet>
      <dgm:spPr/>
    </dgm:pt>
    <dgm:pt modelId="{EAE7F95D-E1C3-5D45-82EC-663E6B2A079E}" type="pres">
      <dgm:prSet presAssocID="{75F1BE16-B586-0748-AA69-EF63CB433BAE}" presName="rootComposite" presStyleCnt="0"/>
      <dgm:spPr/>
    </dgm:pt>
    <dgm:pt modelId="{2EB1F10B-0539-7243-8E68-A6BB71AFF735}" type="pres">
      <dgm:prSet presAssocID="{75F1BE16-B586-0748-AA69-EF63CB433BAE}" presName="rootText" presStyleLbl="node3" presStyleIdx="21" presStyleCnt="35">
        <dgm:presLayoutVars>
          <dgm:chPref val="3"/>
        </dgm:presLayoutVars>
      </dgm:prSet>
      <dgm:spPr/>
      <dgm:t>
        <a:bodyPr/>
        <a:lstStyle/>
        <a:p>
          <a:endParaRPr lang="en-US"/>
        </a:p>
      </dgm:t>
    </dgm:pt>
    <dgm:pt modelId="{E4CE3B98-B8B5-044E-BA6F-5D1D72D18E0C}" type="pres">
      <dgm:prSet presAssocID="{75F1BE16-B586-0748-AA69-EF63CB433BAE}" presName="rootConnector" presStyleLbl="node3" presStyleIdx="21" presStyleCnt="35"/>
      <dgm:spPr/>
      <dgm:t>
        <a:bodyPr/>
        <a:lstStyle/>
        <a:p>
          <a:endParaRPr lang="en-US"/>
        </a:p>
      </dgm:t>
    </dgm:pt>
    <dgm:pt modelId="{C0B26BAB-5B16-2945-9487-208969CF7BA7}" type="pres">
      <dgm:prSet presAssocID="{75F1BE16-B586-0748-AA69-EF63CB433BAE}" presName="hierChild4" presStyleCnt="0"/>
      <dgm:spPr/>
    </dgm:pt>
    <dgm:pt modelId="{1B0EA677-280A-EE4A-BD12-1EB26953850F}" type="pres">
      <dgm:prSet presAssocID="{75F1BE16-B586-0748-AA69-EF63CB433BAE}" presName="hierChild5" presStyleCnt="0"/>
      <dgm:spPr/>
    </dgm:pt>
    <dgm:pt modelId="{1B21415A-36AD-F84E-8CE7-6BC30BCD3B36}" type="pres">
      <dgm:prSet presAssocID="{6B575393-2B1F-5A48-B823-84FC021A75E9}" presName="Name37" presStyleLbl="parChTrans1D3" presStyleIdx="22" presStyleCnt="35"/>
      <dgm:spPr/>
      <dgm:t>
        <a:bodyPr/>
        <a:lstStyle/>
        <a:p>
          <a:endParaRPr lang="en-US"/>
        </a:p>
      </dgm:t>
    </dgm:pt>
    <dgm:pt modelId="{6A50D54E-0BEA-C54D-8A5D-FD9BAE12F718}" type="pres">
      <dgm:prSet presAssocID="{2A91AD50-188F-F04A-A7DB-F542D8AC1A2D}" presName="hierRoot2" presStyleCnt="0">
        <dgm:presLayoutVars>
          <dgm:hierBranch val="init"/>
        </dgm:presLayoutVars>
      </dgm:prSet>
      <dgm:spPr/>
    </dgm:pt>
    <dgm:pt modelId="{BD5815E4-AA87-BE4D-B987-ECEEC8516598}" type="pres">
      <dgm:prSet presAssocID="{2A91AD50-188F-F04A-A7DB-F542D8AC1A2D}" presName="rootComposite" presStyleCnt="0"/>
      <dgm:spPr/>
    </dgm:pt>
    <dgm:pt modelId="{33614511-6C23-C146-832C-EB74C740874D}" type="pres">
      <dgm:prSet presAssocID="{2A91AD50-188F-F04A-A7DB-F542D8AC1A2D}" presName="rootText" presStyleLbl="node3" presStyleIdx="22" presStyleCnt="35">
        <dgm:presLayoutVars>
          <dgm:chPref val="3"/>
        </dgm:presLayoutVars>
      </dgm:prSet>
      <dgm:spPr/>
      <dgm:t>
        <a:bodyPr/>
        <a:lstStyle/>
        <a:p>
          <a:endParaRPr lang="en-US"/>
        </a:p>
      </dgm:t>
    </dgm:pt>
    <dgm:pt modelId="{4B1F6C26-8B5D-684B-A338-B59DAA2001A6}" type="pres">
      <dgm:prSet presAssocID="{2A91AD50-188F-F04A-A7DB-F542D8AC1A2D}" presName="rootConnector" presStyleLbl="node3" presStyleIdx="22" presStyleCnt="35"/>
      <dgm:spPr/>
      <dgm:t>
        <a:bodyPr/>
        <a:lstStyle/>
        <a:p>
          <a:endParaRPr lang="en-US"/>
        </a:p>
      </dgm:t>
    </dgm:pt>
    <dgm:pt modelId="{A1C6E02F-236F-CF44-B71E-CC4BD885B97A}" type="pres">
      <dgm:prSet presAssocID="{2A91AD50-188F-F04A-A7DB-F542D8AC1A2D}" presName="hierChild4" presStyleCnt="0"/>
      <dgm:spPr/>
    </dgm:pt>
    <dgm:pt modelId="{64FFB2BF-FCAD-B84C-A20E-3ECA83BDC6BC}" type="pres">
      <dgm:prSet presAssocID="{2A91AD50-188F-F04A-A7DB-F542D8AC1A2D}" presName="hierChild5" presStyleCnt="0"/>
      <dgm:spPr/>
    </dgm:pt>
    <dgm:pt modelId="{BA9209B6-0D0D-DD43-94F9-961D0AC140A7}" type="pres">
      <dgm:prSet presAssocID="{1D2AEE74-F0E0-D042-BC7D-E8FE86CF3BF6}" presName="hierChild5" presStyleCnt="0"/>
      <dgm:spPr/>
    </dgm:pt>
    <dgm:pt modelId="{46E0BFE6-9790-5941-889C-34D8A1448649}" type="pres">
      <dgm:prSet presAssocID="{5CB18E3E-C2BC-BF45-AF79-1988831E3D10}" presName="Name37" presStyleLbl="parChTrans1D2" presStyleIdx="7" presStyleCnt="10"/>
      <dgm:spPr/>
      <dgm:t>
        <a:bodyPr/>
        <a:lstStyle/>
        <a:p>
          <a:endParaRPr lang="en-US"/>
        </a:p>
      </dgm:t>
    </dgm:pt>
    <dgm:pt modelId="{43BA91A2-962F-FD4E-A1C2-9BAA39D221A9}" type="pres">
      <dgm:prSet presAssocID="{84D4DFE2-7C4F-7344-81C8-182CC2B7BC1D}" presName="hierRoot2" presStyleCnt="0">
        <dgm:presLayoutVars>
          <dgm:hierBranch val="init"/>
        </dgm:presLayoutVars>
      </dgm:prSet>
      <dgm:spPr/>
    </dgm:pt>
    <dgm:pt modelId="{2FA825C2-307E-1F42-A24A-A53483D7224C}" type="pres">
      <dgm:prSet presAssocID="{84D4DFE2-7C4F-7344-81C8-182CC2B7BC1D}" presName="rootComposite" presStyleCnt="0"/>
      <dgm:spPr/>
    </dgm:pt>
    <dgm:pt modelId="{1DFA52DB-2CAD-F340-9FFB-AB8E6D6A45ED}" type="pres">
      <dgm:prSet presAssocID="{84D4DFE2-7C4F-7344-81C8-182CC2B7BC1D}" presName="rootText" presStyleLbl="node2" presStyleIdx="7" presStyleCnt="10">
        <dgm:presLayoutVars>
          <dgm:chPref val="3"/>
        </dgm:presLayoutVars>
      </dgm:prSet>
      <dgm:spPr/>
      <dgm:t>
        <a:bodyPr/>
        <a:lstStyle/>
        <a:p>
          <a:endParaRPr lang="en-US"/>
        </a:p>
      </dgm:t>
    </dgm:pt>
    <dgm:pt modelId="{BEA8A4C2-D687-A24F-99E8-D4CB85689542}" type="pres">
      <dgm:prSet presAssocID="{84D4DFE2-7C4F-7344-81C8-182CC2B7BC1D}" presName="rootConnector" presStyleLbl="node2" presStyleIdx="7" presStyleCnt="10"/>
      <dgm:spPr/>
      <dgm:t>
        <a:bodyPr/>
        <a:lstStyle/>
        <a:p>
          <a:endParaRPr lang="en-US"/>
        </a:p>
      </dgm:t>
    </dgm:pt>
    <dgm:pt modelId="{D7CBE8AB-5616-0F4A-9023-24750C05FC47}" type="pres">
      <dgm:prSet presAssocID="{84D4DFE2-7C4F-7344-81C8-182CC2B7BC1D}" presName="hierChild4" presStyleCnt="0"/>
      <dgm:spPr/>
    </dgm:pt>
    <dgm:pt modelId="{7B903AD8-30D1-384A-AFB9-C81E4D856B2F}" type="pres">
      <dgm:prSet presAssocID="{FBB0F211-E561-5041-BDAD-28462BCDC26D}" presName="Name37" presStyleLbl="parChTrans1D3" presStyleIdx="23" presStyleCnt="35"/>
      <dgm:spPr/>
      <dgm:t>
        <a:bodyPr/>
        <a:lstStyle/>
        <a:p>
          <a:endParaRPr lang="en-US"/>
        </a:p>
      </dgm:t>
    </dgm:pt>
    <dgm:pt modelId="{20D2A937-B313-714B-AC7D-1ECA215A0131}" type="pres">
      <dgm:prSet presAssocID="{15B27941-53C5-954E-8A1F-0923BC5D7240}" presName="hierRoot2" presStyleCnt="0">
        <dgm:presLayoutVars>
          <dgm:hierBranch val="init"/>
        </dgm:presLayoutVars>
      </dgm:prSet>
      <dgm:spPr/>
    </dgm:pt>
    <dgm:pt modelId="{008931FC-C5DB-AA45-917D-D9CFB6D24576}" type="pres">
      <dgm:prSet presAssocID="{15B27941-53C5-954E-8A1F-0923BC5D7240}" presName="rootComposite" presStyleCnt="0"/>
      <dgm:spPr/>
    </dgm:pt>
    <dgm:pt modelId="{A965A815-08C7-1141-BE97-E0A5C63F98FE}" type="pres">
      <dgm:prSet presAssocID="{15B27941-53C5-954E-8A1F-0923BC5D7240}" presName="rootText" presStyleLbl="node3" presStyleIdx="23" presStyleCnt="35">
        <dgm:presLayoutVars>
          <dgm:chPref val="3"/>
        </dgm:presLayoutVars>
      </dgm:prSet>
      <dgm:spPr/>
      <dgm:t>
        <a:bodyPr/>
        <a:lstStyle/>
        <a:p>
          <a:endParaRPr lang="en-US"/>
        </a:p>
      </dgm:t>
    </dgm:pt>
    <dgm:pt modelId="{47719AF6-DC1A-9245-9D10-7B808EAD7295}" type="pres">
      <dgm:prSet presAssocID="{15B27941-53C5-954E-8A1F-0923BC5D7240}" presName="rootConnector" presStyleLbl="node3" presStyleIdx="23" presStyleCnt="35"/>
      <dgm:spPr/>
      <dgm:t>
        <a:bodyPr/>
        <a:lstStyle/>
        <a:p>
          <a:endParaRPr lang="en-US"/>
        </a:p>
      </dgm:t>
    </dgm:pt>
    <dgm:pt modelId="{490A7D17-5538-B744-A83C-BEB7AC4B4356}" type="pres">
      <dgm:prSet presAssocID="{15B27941-53C5-954E-8A1F-0923BC5D7240}" presName="hierChild4" presStyleCnt="0"/>
      <dgm:spPr/>
    </dgm:pt>
    <dgm:pt modelId="{BB7C3982-F05D-1C47-B12B-9F0097A2CA39}" type="pres">
      <dgm:prSet presAssocID="{15B27941-53C5-954E-8A1F-0923BC5D7240}" presName="hierChild5" presStyleCnt="0"/>
      <dgm:spPr/>
    </dgm:pt>
    <dgm:pt modelId="{862C47C1-B0E9-F744-9A4C-C55F2A2D0C76}" type="pres">
      <dgm:prSet presAssocID="{059F73AF-431F-8F41-ACBA-661A886DD967}" presName="Name37" presStyleLbl="parChTrans1D3" presStyleIdx="24" presStyleCnt="35"/>
      <dgm:spPr/>
      <dgm:t>
        <a:bodyPr/>
        <a:lstStyle/>
        <a:p>
          <a:endParaRPr lang="en-US"/>
        </a:p>
      </dgm:t>
    </dgm:pt>
    <dgm:pt modelId="{3EC2CFF4-6445-5B43-8843-5EF6A853A1C9}" type="pres">
      <dgm:prSet presAssocID="{475689DC-29BC-CD44-8000-F30957207E45}" presName="hierRoot2" presStyleCnt="0">
        <dgm:presLayoutVars>
          <dgm:hierBranch val="init"/>
        </dgm:presLayoutVars>
      </dgm:prSet>
      <dgm:spPr/>
    </dgm:pt>
    <dgm:pt modelId="{9F3E6333-CCE4-024E-9079-429D98EFC3E6}" type="pres">
      <dgm:prSet presAssocID="{475689DC-29BC-CD44-8000-F30957207E45}" presName="rootComposite" presStyleCnt="0"/>
      <dgm:spPr/>
    </dgm:pt>
    <dgm:pt modelId="{EF94332F-5992-6141-9FFC-9563B35E9599}" type="pres">
      <dgm:prSet presAssocID="{475689DC-29BC-CD44-8000-F30957207E45}" presName="rootText" presStyleLbl="node3" presStyleIdx="24" presStyleCnt="35">
        <dgm:presLayoutVars>
          <dgm:chPref val="3"/>
        </dgm:presLayoutVars>
      </dgm:prSet>
      <dgm:spPr/>
      <dgm:t>
        <a:bodyPr/>
        <a:lstStyle/>
        <a:p>
          <a:endParaRPr lang="en-US"/>
        </a:p>
      </dgm:t>
    </dgm:pt>
    <dgm:pt modelId="{47B3430E-09C1-ED48-8D52-453858154B4E}" type="pres">
      <dgm:prSet presAssocID="{475689DC-29BC-CD44-8000-F30957207E45}" presName="rootConnector" presStyleLbl="node3" presStyleIdx="24" presStyleCnt="35"/>
      <dgm:spPr/>
      <dgm:t>
        <a:bodyPr/>
        <a:lstStyle/>
        <a:p>
          <a:endParaRPr lang="en-US"/>
        </a:p>
      </dgm:t>
    </dgm:pt>
    <dgm:pt modelId="{9F54949E-1890-DD4F-BACE-E8591E2AC8FA}" type="pres">
      <dgm:prSet presAssocID="{475689DC-29BC-CD44-8000-F30957207E45}" presName="hierChild4" presStyleCnt="0"/>
      <dgm:spPr/>
    </dgm:pt>
    <dgm:pt modelId="{5848AB4E-A9EB-9F47-8CB8-9CCAB7C8B391}" type="pres">
      <dgm:prSet presAssocID="{475689DC-29BC-CD44-8000-F30957207E45}" presName="hierChild5" presStyleCnt="0"/>
      <dgm:spPr/>
    </dgm:pt>
    <dgm:pt modelId="{6070CBAA-6EAE-B44F-93A4-4C6A01DFFB5D}" type="pres">
      <dgm:prSet presAssocID="{935B429E-8CD0-C947-AD60-3CF38CDB8330}" presName="Name37" presStyleLbl="parChTrans1D3" presStyleIdx="25" presStyleCnt="35"/>
      <dgm:spPr/>
      <dgm:t>
        <a:bodyPr/>
        <a:lstStyle/>
        <a:p>
          <a:endParaRPr lang="en-US"/>
        </a:p>
      </dgm:t>
    </dgm:pt>
    <dgm:pt modelId="{DAB8E189-6833-7644-AD91-D5F4DB7C240E}" type="pres">
      <dgm:prSet presAssocID="{4E787923-C1FE-274A-A167-EF3F5B3B05AF}" presName="hierRoot2" presStyleCnt="0">
        <dgm:presLayoutVars>
          <dgm:hierBranch val="init"/>
        </dgm:presLayoutVars>
      </dgm:prSet>
      <dgm:spPr/>
    </dgm:pt>
    <dgm:pt modelId="{5F357B36-4A1D-4F41-AF58-AA6828D34E02}" type="pres">
      <dgm:prSet presAssocID="{4E787923-C1FE-274A-A167-EF3F5B3B05AF}" presName="rootComposite" presStyleCnt="0"/>
      <dgm:spPr/>
    </dgm:pt>
    <dgm:pt modelId="{1ECBBEEF-6D3C-5247-AD34-6AF79C9C3030}" type="pres">
      <dgm:prSet presAssocID="{4E787923-C1FE-274A-A167-EF3F5B3B05AF}" presName="rootText" presStyleLbl="node3" presStyleIdx="25" presStyleCnt="35">
        <dgm:presLayoutVars>
          <dgm:chPref val="3"/>
        </dgm:presLayoutVars>
      </dgm:prSet>
      <dgm:spPr/>
      <dgm:t>
        <a:bodyPr/>
        <a:lstStyle/>
        <a:p>
          <a:endParaRPr lang="en-US"/>
        </a:p>
      </dgm:t>
    </dgm:pt>
    <dgm:pt modelId="{E0DAFED4-963D-9441-8F4A-F61E9FBF54FB}" type="pres">
      <dgm:prSet presAssocID="{4E787923-C1FE-274A-A167-EF3F5B3B05AF}" presName="rootConnector" presStyleLbl="node3" presStyleIdx="25" presStyleCnt="35"/>
      <dgm:spPr/>
      <dgm:t>
        <a:bodyPr/>
        <a:lstStyle/>
        <a:p>
          <a:endParaRPr lang="en-US"/>
        </a:p>
      </dgm:t>
    </dgm:pt>
    <dgm:pt modelId="{29D3A174-B27F-BF48-B12F-862CDE57B0F1}" type="pres">
      <dgm:prSet presAssocID="{4E787923-C1FE-274A-A167-EF3F5B3B05AF}" presName="hierChild4" presStyleCnt="0"/>
      <dgm:spPr/>
    </dgm:pt>
    <dgm:pt modelId="{90B9D796-45B1-2E4E-BCAE-EA9268218726}" type="pres">
      <dgm:prSet presAssocID="{4E787923-C1FE-274A-A167-EF3F5B3B05AF}" presName="hierChild5" presStyleCnt="0"/>
      <dgm:spPr/>
    </dgm:pt>
    <dgm:pt modelId="{E358A775-A287-CC4E-B5EF-8D7F1ED1E5A5}" type="pres">
      <dgm:prSet presAssocID="{84D4DFE2-7C4F-7344-81C8-182CC2B7BC1D}" presName="hierChild5" presStyleCnt="0"/>
      <dgm:spPr/>
    </dgm:pt>
    <dgm:pt modelId="{36F01967-E194-0342-A614-32ECC4AB2BBB}" type="pres">
      <dgm:prSet presAssocID="{8531D806-8E86-8B48-BB48-354FA55FD172}" presName="Name37" presStyleLbl="parChTrans1D2" presStyleIdx="8" presStyleCnt="10"/>
      <dgm:spPr/>
      <dgm:t>
        <a:bodyPr/>
        <a:lstStyle/>
        <a:p>
          <a:endParaRPr lang="en-US"/>
        </a:p>
      </dgm:t>
    </dgm:pt>
    <dgm:pt modelId="{927C160E-5FEE-5A40-A209-1D20116DB102}" type="pres">
      <dgm:prSet presAssocID="{A875D08F-EE15-FA46-BC11-BFF32ADA309B}" presName="hierRoot2" presStyleCnt="0">
        <dgm:presLayoutVars>
          <dgm:hierBranch val="init"/>
        </dgm:presLayoutVars>
      </dgm:prSet>
      <dgm:spPr/>
    </dgm:pt>
    <dgm:pt modelId="{40B60D30-6CE4-0C47-968B-14902E802510}" type="pres">
      <dgm:prSet presAssocID="{A875D08F-EE15-FA46-BC11-BFF32ADA309B}" presName="rootComposite" presStyleCnt="0"/>
      <dgm:spPr/>
    </dgm:pt>
    <dgm:pt modelId="{434C3F9F-44F6-EA43-8804-A98906F7E2AE}" type="pres">
      <dgm:prSet presAssocID="{A875D08F-EE15-FA46-BC11-BFF32ADA309B}" presName="rootText" presStyleLbl="node2" presStyleIdx="8" presStyleCnt="10">
        <dgm:presLayoutVars>
          <dgm:chPref val="3"/>
        </dgm:presLayoutVars>
      </dgm:prSet>
      <dgm:spPr/>
      <dgm:t>
        <a:bodyPr/>
        <a:lstStyle/>
        <a:p>
          <a:endParaRPr lang="en-US"/>
        </a:p>
      </dgm:t>
    </dgm:pt>
    <dgm:pt modelId="{E0CA580D-783E-D34C-B4F8-B38F603C6C4A}" type="pres">
      <dgm:prSet presAssocID="{A875D08F-EE15-FA46-BC11-BFF32ADA309B}" presName="rootConnector" presStyleLbl="node2" presStyleIdx="8" presStyleCnt="10"/>
      <dgm:spPr/>
      <dgm:t>
        <a:bodyPr/>
        <a:lstStyle/>
        <a:p>
          <a:endParaRPr lang="en-US"/>
        </a:p>
      </dgm:t>
    </dgm:pt>
    <dgm:pt modelId="{89362215-62C3-6944-80CE-44F816F06861}" type="pres">
      <dgm:prSet presAssocID="{A875D08F-EE15-FA46-BC11-BFF32ADA309B}" presName="hierChild4" presStyleCnt="0"/>
      <dgm:spPr/>
    </dgm:pt>
    <dgm:pt modelId="{CA89E6FD-674C-D843-9DD4-557D55B7F1C8}" type="pres">
      <dgm:prSet presAssocID="{5048E8E1-0665-914D-811F-010A59F9BCCA}" presName="Name37" presStyleLbl="parChTrans1D3" presStyleIdx="26" presStyleCnt="35"/>
      <dgm:spPr/>
      <dgm:t>
        <a:bodyPr/>
        <a:lstStyle/>
        <a:p>
          <a:endParaRPr lang="en-US"/>
        </a:p>
      </dgm:t>
    </dgm:pt>
    <dgm:pt modelId="{1C047981-1E29-9B41-A257-DA6BC37187BC}" type="pres">
      <dgm:prSet presAssocID="{BC3C5C2A-8A82-974C-874A-E35F5B039FB5}" presName="hierRoot2" presStyleCnt="0">
        <dgm:presLayoutVars>
          <dgm:hierBranch val="init"/>
        </dgm:presLayoutVars>
      </dgm:prSet>
      <dgm:spPr/>
    </dgm:pt>
    <dgm:pt modelId="{6A57C2A7-4060-354D-8DC2-F6589E4827CC}" type="pres">
      <dgm:prSet presAssocID="{BC3C5C2A-8A82-974C-874A-E35F5B039FB5}" presName="rootComposite" presStyleCnt="0"/>
      <dgm:spPr/>
    </dgm:pt>
    <dgm:pt modelId="{C15B826D-53E8-1D43-A276-33CE2ABF9EDC}" type="pres">
      <dgm:prSet presAssocID="{BC3C5C2A-8A82-974C-874A-E35F5B039FB5}" presName="rootText" presStyleLbl="node3" presStyleIdx="26" presStyleCnt="35">
        <dgm:presLayoutVars>
          <dgm:chPref val="3"/>
        </dgm:presLayoutVars>
      </dgm:prSet>
      <dgm:spPr/>
      <dgm:t>
        <a:bodyPr/>
        <a:lstStyle/>
        <a:p>
          <a:endParaRPr lang="en-US"/>
        </a:p>
      </dgm:t>
    </dgm:pt>
    <dgm:pt modelId="{055CA463-CFFB-A440-B784-D242EDC56990}" type="pres">
      <dgm:prSet presAssocID="{BC3C5C2A-8A82-974C-874A-E35F5B039FB5}" presName="rootConnector" presStyleLbl="node3" presStyleIdx="26" presStyleCnt="35"/>
      <dgm:spPr/>
      <dgm:t>
        <a:bodyPr/>
        <a:lstStyle/>
        <a:p>
          <a:endParaRPr lang="en-US"/>
        </a:p>
      </dgm:t>
    </dgm:pt>
    <dgm:pt modelId="{6DA62C61-D7BE-AC44-9B51-585D8678A0E3}" type="pres">
      <dgm:prSet presAssocID="{BC3C5C2A-8A82-974C-874A-E35F5B039FB5}" presName="hierChild4" presStyleCnt="0"/>
      <dgm:spPr/>
    </dgm:pt>
    <dgm:pt modelId="{669B07DD-CEB0-6242-AF36-04DD4F1E3C13}" type="pres">
      <dgm:prSet presAssocID="{BC3C5C2A-8A82-974C-874A-E35F5B039FB5}" presName="hierChild5" presStyleCnt="0"/>
      <dgm:spPr/>
    </dgm:pt>
    <dgm:pt modelId="{B980FE73-3C44-E24E-BC34-FE3D252342C0}" type="pres">
      <dgm:prSet presAssocID="{9795712E-936E-7246-86E4-A1AEBFA35EE2}" presName="Name37" presStyleLbl="parChTrans1D3" presStyleIdx="27" presStyleCnt="35"/>
      <dgm:spPr/>
      <dgm:t>
        <a:bodyPr/>
        <a:lstStyle/>
        <a:p>
          <a:endParaRPr lang="en-US"/>
        </a:p>
      </dgm:t>
    </dgm:pt>
    <dgm:pt modelId="{17D0B85C-4ECF-224B-A0C0-CE09A3D37FA5}" type="pres">
      <dgm:prSet presAssocID="{95F364B4-BDC8-3540-9C6E-EE301F7B22E0}" presName="hierRoot2" presStyleCnt="0">
        <dgm:presLayoutVars>
          <dgm:hierBranch val="init"/>
        </dgm:presLayoutVars>
      </dgm:prSet>
      <dgm:spPr/>
    </dgm:pt>
    <dgm:pt modelId="{FA6E7BD1-97CF-6F4F-B0A9-2E868FEE9AB7}" type="pres">
      <dgm:prSet presAssocID="{95F364B4-BDC8-3540-9C6E-EE301F7B22E0}" presName="rootComposite" presStyleCnt="0"/>
      <dgm:spPr/>
    </dgm:pt>
    <dgm:pt modelId="{6DCF2D65-01AB-B74C-9853-78A11C08CB75}" type="pres">
      <dgm:prSet presAssocID="{95F364B4-BDC8-3540-9C6E-EE301F7B22E0}" presName="rootText" presStyleLbl="node3" presStyleIdx="27" presStyleCnt="35">
        <dgm:presLayoutVars>
          <dgm:chPref val="3"/>
        </dgm:presLayoutVars>
      </dgm:prSet>
      <dgm:spPr/>
      <dgm:t>
        <a:bodyPr/>
        <a:lstStyle/>
        <a:p>
          <a:endParaRPr lang="en-US"/>
        </a:p>
      </dgm:t>
    </dgm:pt>
    <dgm:pt modelId="{04033039-211C-4E4E-AC35-D1387082ABD0}" type="pres">
      <dgm:prSet presAssocID="{95F364B4-BDC8-3540-9C6E-EE301F7B22E0}" presName="rootConnector" presStyleLbl="node3" presStyleIdx="27" presStyleCnt="35"/>
      <dgm:spPr/>
      <dgm:t>
        <a:bodyPr/>
        <a:lstStyle/>
        <a:p>
          <a:endParaRPr lang="en-US"/>
        </a:p>
      </dgm:t>
    </dgm:pt>
    <dgm:pt modelId="{A955A1FE-45F0-674E-9845-659BB65A4BB6}" type="pres">
      <dgm:prSet presAssocID="{95F364B4-BDC8-3540-9C6E-EE301F7B22E0}" presName="hierChild4" presStyleCnt="0"/>
      <dgm:spPr/>
    </dgm:pt>
    <dgm:pt modelId="{5708A4F5-7A70-F84B-B323-7D7D5B3E2A50}" type="pres">
      <dgm:prSet presAssocID="{95F364B4-BDC8-3540-9C6E-EE301F7B22E0}" presName="hierChild5" presStyleCnt="0"/>
      <dgm:spPr/>
    </dgm:pt>
    <dgm:pt modelId="{1649479A-CFF2-1B4A-A9F5-B0C72E66248F}" type="pres">
      <dgm:prSet presAssocID="{2A870DA2-7F5C-9942-9728-81D6010A373E}" presName="Name37" presStyleLbl="parChTrans1D3" presStyleIdx="28" presStyleCnt="35"/>
      <dgm:spPr/>
      <dgm:t>
        <a:bodyPr/>
        <a:lstStyle/>
        <a:p>
          <a:endParaRPr lang="en-US"/>
        </a:p>
      </dgm:t>
    </dgm:pt>
    <dgm:pt modelId="{D62562B1-1F29-1948-9147-18D704DF25B0}" type="pres">
      <dgm:prSet presAssocID="{5510EC5A-BAFF-5149-AA2E-50DFE2274E04}" presName="hierRoot2" presStyleCnt="0">
        <dgm:presLayoutVars>
          <dgm:hierBranch val="init"/>
        </dgm:presLayoutVars>
      </dgm:prSet>
      <dgm:spPr/>
    </dgm:pt>
    <dgm:pt modelId="{A528C654-F8DB-9048-9A12-7FE4068F1B5D}" type="pres">
      <dgm:prSet presAssocID="{5510EC5A-BAFF-5149-AA2E-50DFE2274E04}" presName="rootComposite" presStyleCnt="0"/>
      <dgm:spPr/>
    </dgm:pt>
    <dgm:pt modelId="{58B3E077-1F27-4D41-B427-5BD75644F5D5}" type="pres">
      <dgm:prSet presAssocID="{5510EC5A-BAFF-5149-AA2E-50DFE2274E04}" presName="rootText" presStyleLbl="node3" presStyleIdx="28" presStyleCnt="35">
        <dgm:presLayoutVars>
          <dgm:chPref val="3"/>
        </dgm:presLayoutVars>
      </dgm:prSet>
      <dgm:spPr/>
      <dgm:t>
        <a:bodyPr/>
        <a:lstStyle/>
        <a:p>
          <a:endParaRPr lang="en-US"/>
        </a:p>
      </dgm:t>
    </dgm:pt>
    <dgm:pt modelId="{16DDFAC0-3CF4-0E48-80AC-7C9A8F2C1B49}" type="pres">
      <dgm:prSet presAssocID="{5510EC5A-BAFF-5149-AA2E-50DFE2274E04}" presName="rootConnector" presStyleLbl="node3" presStyleIdx="28" presStyleCnt="35"/>
      <dgm:spPr/>
      <dgm:t>
        <a:bodyPr/>
        <a:lstStyle/>
        <a:p>
          <a:endParaRPr lang="en-US"/>
        </a:p>
      </dgm:t>
    </dgm:pt>
    <dgm:pt modelId="{C88F0CE5-207B-114D-9D89-6D4385E96C47}" type="pres">
      <dgm:prSet presAssocID="{5510EC5A-BAFF-5149-AA2E-50DFE2274E04}" presName="hierChild4" presStyleCnt="0"/>
      <dgm:spPr/>
    </dgm:pt>
    <dgm:pt modelId="{6D9C9F0D-FFE5-384A-BA0B-9CC75F03E5DE}" type="pres">
      <dgm:prSet presAssocID="{5510EC5A-BAFF-5149-AA2E-50DFE2274E04}" presName="hierChild5" presStyleCnt="0"/>
      <dgm:spPr/>
    </dgm:pt>
    <dgm:pt modelId="{BA7F7EA3-1780-C14F-AD96-036AF21068CF}" type="pres">
      <dgm:prSet presAssocID="{A944832E-A66E-7049-9E5F-6BBC6FC23C11}" presName="Name37" presStyleLbl="parChTrans1D3" presStyleIdx="29" presStyleCnt="35"/>
      <dgm:spPr/>
      <dgm:t>
        <a:bodyPr/>
        <a:lstStyle/>
        <a:p>
          <a:endParaRPr lang="en-US"/>
        </a:p>
      </dgm:t>
    </dgm:pt>
    <dgm:pt modelId="{30CDB103-3A10-984D-BBD4-5DDF9139C9C3}" type="pres">
      <dgm:prSet presAssocID="{2E05CA9E-03BC-B74F-B4BF-DED0F3DD3437}" presName="hierRoot2" presStyleCnt="0">
        <dgm:presLayoutVars>
          <dgm:hierBranch val="init"/>
        </dgm:presLayoutVars>
      </dgm:prSet>
      <dgm:spPr/>
    </dgm:pt>
    <dgm:pt modelId="{32168902-ECF7-7C4F-96D8-1D85CFA193AA}" type="pres">
      <dgm:prSet presAssocID="{2E05CA9E-03BC-B74F-B4BF-DED0F3DD3437}" presName="rootComposite" presStyleCnt="0"/>
      <dgm:spPr/>
    </dgm:pt>
    <dgm:pt modelId="{EC5C6976-7D77-F248-B00E-4593BC45C0AC}" type="pres">
      <dgm:prSet presAssocID="{2E05CA9E-03BC-B74F-B4BF-DED0F3DD3437}" presName="rootText" presStyleLbl="node3" presStyleIdx="29" presStyleCnt="35">
        <dgm:presLayoutVars>
          <dgm:chPref val="3"/>
        </dgm:presLayoutVars>
      </dgm:prSet>
      <dgm:spPr/>
      <dgm:t>
        <a:bodyPr/>
        <a:lstStyle/>
        <a:p>
          <a:endParaRPr lang="en-US"/>
        </a:p>
      </dgm:t>
    </dgm:pt>
    <dgm:pt modelId="{5FC121BD-A7E6-5B48-A5D2-12A0121F4878}" type="pres">
      <dgm:prSet presAssocID="{2E05CA9E-03BC-B74F-B4BF-DED0F3DD3437}" presName="rootConnector" presStyleLbl="node3" presStyleIdx="29" presStyleCnt="35"/>
      <dgm:spPr/>
      <dgm:t>
        <a:bodyPr/>
        <a:lstStyle/>
        <a:p>
          <a:endParaRPr lang="en-US"/>
        </a:p>
      </dgm:t>
    </dgm:pt>
    <dgm:pt modelId="{9D25669A-80A8-5D44-890E-A9330B444062}" type="pres">
      <dgm:prSet presAssocID="{2E05CA9E-03BC-B74F-B4BF-DED0F3DD3437}" presName="hierChild4" presStyleCnt="0"/>
      <dgm:spPr/>
    </dgm:pt>
    <dgm:pt modelId="{CD866774-3D2E-784E-A04D-692197C17CF4}" type="pres">
      <dgm:prSet presAssocID="{2E05CA9E-03BC-B74F-B4BF-DED0F3DD3437}" presName="hierChild5" presStyleCnt="0"/>
      <dgm:spPr/>
    </dgm:pt>
    <dgm:pt modelId="{60B569F0-BE6D-1B44-A3A8-AF28E94F6C9A}" type="pres">
      <dgm:prSet presAssocID="{A875D08F-EE15-FA46-BC11-BFF32ADA309B}" presName="hierChild5" presStyleCnt="0"/>
      <dgm:spPr/>
    </dgm:pt>
    <dgm:pt modelId="{81BA671D-412D-0F4A-96C9-FDFEACE63CB3}" type="pres">
      <dgm:prSet presAssocID="{E9BA16F7-1FF5-1F42-B2E0-11171E99F0AE}" presName="Name37" presStyleLbl="parChTrans1D2" presStyleIdx="9" presStyleCnt="10"/>
      <dgm:spPr/>
      <dgm:t>
        <a:bodyPr/>
        <a:lstStyle/>
        <a:p>
          <a:endParaRPr lang="en-US"/>
        </a:p>
      </dgm:t>
    </dgm:pt>
    <dgm:pt modelId="{48033A67-72C3-8348-BDEA-C9B38D4D24BF}" type="pres">
      <dgm:prSet presAssocID="{8FCE2498-D2C9-D546-92A3-F2C5B0AC3650}" presName="hierRoot2" presStyleCnt="0">
        <dgm:presLayoutVars>
          <dgm:hierBranch val="init"/>
        </dgm:presLayoutVars>
      </dgm:prSet>
      <dgm:spPr/>
    </dgm:pt>
    <dgm:pt modelId="{F0DD0538-7928-A24C-A202-D3B9976DCF1C}" type="pres">
      <dgm:prSet presAssocID="{8FCE2498-D2C9-D546-92A3-F2C5B0AC3650}" presName="rootComposite" presStyleCnt="0"/>
      <dgm:spPr/>
    </dgm:pt>
    <dgm:pt modelId="{469815B4-F2B4-FD40-8BA3-C5BCC98FC015}" type="pres">
      <dgm:prSet presAssocID="{8FCE2498-D2C9-D546-92A3-F2C5B0AC3650}" presName="rootText" presStyleLbl="node2" presStyleIdx="9" presStyleCnt="10">
        <dgm:presLayoutVars>
          <dgm:chPref val="3"/>
        </dgm:presLayoutVars>
      </dgm:prSet>
      <dgm:spPr/>
      <dgm:t>
        <a:bodyPr/>
        <a:lstStyle/>
        <a:p>
          <a:endParaRPr lang="en-US"/>
        </a:p>
      </dgm:t>
    </dgm:pt>
    <dgm:pt modelId="{38D20EEB-50FF-F74C-9593-3ABA801C79DE}" type="pres">
      <dgm:prSet presAssocID="{8FCE2498-D2C9-D546-92A3-F2C5B0AC3650}" presName="rootConnector" presStyleLbl="node2" presStyleIdx="9" presStyleCnt="10"/>
      <dgm:spPr/>
      <dgm:t>
        <a:bodyPr/>
        <a:lstStyle/>
        <a:p>
          <a:endParaRPr lang="en-US"/>
        </a:p>
      </dgm:t>
    </dgm:pt>
    <dgm:pt modelId="{28DEC585-15B4-8241-9C05-B4253D19AA29}" type="pres">
      <dgm:prSet presAssocID="{8FCE2498-D2C9-D546-92A3-F2C5B0AC3650}" presName="hierChild4" presStyleCnt="0"/>
      <dgm:spPr/>
    </dgm:pt>
    <dgm:pt modelId="{B42F19EC-4EC1-DA4F-8E95-690171EAB503}" type="pres">
      <dgm:prSet presAssocID="{52BAF9A4-29D9-4043-8D0F-09D47997865B}" presName="Name37" presStyleLbl="parChTrans1D3" presStyleIdx="30" presStyleCnt="35"/>
      <dgm:spPr/>
      <dgm:t>
        <a:bodyPr/>
        <a:lstStyle/>
        <a:p>
          <a:endParaRPr lang="en-US"/>
        </a:p>
      </dgm:t>
    </dgm:pt>
    <dgm:pt modelId="{758EDED7-46A9-5543-AC76-64BE1A9F145E}" type="pres">
      <dgm:prSet presAssocID="{3DD9A432-02C9-A24C-BCE9-D9EDB145D7F0}" presName="hierRoot2" presStyleCnt="0">
        <dgm:presLayoutVars>
          <dgm:hierBranch val="init"/>
        </dgm:presLayoutVars>
      </dgm:prSet>
      <dgm:spPr/>
    </dgm:pt>
    <dgm:pt modelId="{2B312021-4688-F649-93FA-630BED8D87AD}" type="pres">
      <dgm:prSet presAssocID="{3DD9A432-02C9-A24C-BCE9-D9EDB145D7F0}" presName="rootComposite" presStyleCnt="0"/>
      <dgm:spPr/>
    </dgm:pt>
    <dgm:pt modelId="{67D3F8CA-29FA-854C-82CA-DDE23B228910}" type="pres">
      <dgm:prSet presAssocID="{3DD9A432-02C9-A24C-BCE9-D9EDB145D7F0}" presName="rootText" presStyleLbl="node3" presStyleIdx="30" presStyleCnt="35">
        <dgm:presLayoutVars>
          <dgm:chPref val="3"/>
        </dgm:presLayoutVars>
      </dgm:prSet>
      <dgm:spPr/>
      <dgm:t>
        <a:bodyPr/>
        <a:lstStyle/>
        <a:p>
          <a:endParaRPr lang="en-US"/>
        </a:p>
      </dgm:t>
    </dgm:pt>
    <dgm:pt modelId="{A4832E09-2274-B949-98C2-77C532498735}" type="pres">
      <dgm:prSet presAssocID="{3DD9A432-02C9-A24C-BCE9-D9EDB145D7F0}" presName="rootConnector" presStyleLbl="node3" presStyleIdx="30" presStyleCnt="35"/>
      <dgm:spPr/>
      <dgm:t>
        <a:bodyPr/>
        <a:lstStyle/>
        <a:p>
          <a:endParaRPr lang="en-US"/>
        </a:p>
      </dgm:t>
    </dgm:pt>
    <dgm:pt modelId="{21B772D4-91F0-D247-B4D6-47FA33C00165}" type="pres">
      <dgm:prSet presAssocID="{3DD9A432-02C9-A24C-BCE9-D9EDB145D7F0}" presName="hierChild4" presStyleCnt="0"/>
      <dgm:spPr/>
    </dgm:pt>
    <dgm:pt modelId="{F95D82A2-D435-294A-ACFA-1704114F47ED}" type="pres">
      <dgm:prSet presAssocID="{3DD9A432-02C9-A24C-BCE9-D9EDB145D7F0}" presName="hierChild5" presStyleCnt="0"/>
      <dgm:spPr/>
    </dgm:pt>
    <dgm:pt modelId="{1C5B7EFB-C961-7E4B-AB46-B093F20B5B45}" type="pres">
      <dgm:prSet presAssocID="{88330D6F-D61F-D540-A2A9-DF921FC8ED94}" presName="Name37" presStyleLbl="parChTrans1D3" presStyleIdx="31" presStyleCnt="35"/>
      <dgm:spPr/>
      <dgm:t>
        <a:bodyPr/>
        <a:lstStyle/>
        <a:p>
          <a:endParaRPr lang="en-US"/>
        </a:p>
      </dgm:t>
    </dgm:pt>
    <dgm:pt modelId="{AA8575CB-02BE-9A43-9672-61DBB5D29732}" type="pres">
      <dgm:prSet presAssocID="{CC5DC5C8-51EB-8E41-9668-14BB17374000}" presName="hierRoot2" presStyleCnt="0">
        <dgm:presLayoutVars>
          <dgm:hierBranch val="init"/>
        </dgm:presLayoutVars>
      </dgm:prSet>
      <dgm:spPr/>
    </dgm:pt>
    <dgm:pt modelId="{C60581E8-F663-FA40-BEB9-AB0A065ECE66}" type="pres">
      <dgm:prSet presAssocID="{CC5DC5C8-51EB-8E41-9668-14BB17374000}" presName="rootComposite" presStyleCnt="0"/>
      <dgm:spPr/>
    </dgm:pt>
    <dgm:pt modelId="{2CCBF01E-2A0E-AF45-9E19-E23F9D1EB6CF}" type="pres">
      <dgm:prSet presAssocID="{CC5DC5C8-51EB-8E41-9668-14BB17374000}" presName="rootText" presStyleLbl="node3" presStyleIdx="31" presStyleCnt="35">
        <dgm:presLayoutVars>
          <dgm:chPref val="3"/>
        </dgm:presLayoutVars>
      </dgm:prSet>
      <dgm:spPr/>
      <dgm:t>
        <a:bodyPr/>
        <a:lstStyle/>
        <a:p>
          <a:endParaRPr lang="en-US"/>
        </a:p>
      </dgm:t>
    </dgm:pt>
    <dgm:pt modelId="{53083F78-DEDB-0749-96F5-E6D1C076090B}" type="pres">
      <dgm:prSet presAssocID="{CC5DC5C8-51EB-8E41-9668-14BB17374000}" presName="rootConnector" presStyleLbl="node3" presStyleIdx="31" presStyleCnt="35"/>
      <dgm:spPr/>
      <dgm:t>
        <a:bodyPr/>
        <a:lstStyle/>
        <a:p>
          <a:endParaRPr lang="en-US"/>
        </a:p>
      </dgm:t>
    </dgm:pt>
    <dgm:pt modelId="{B0BB0B1C-5F4A-5847-90AB-34D8F3531011}" type="pres">
      <dgm:prSet presAssocID="{CC5DC5C8-51EB-8E41-9668-14BB17374000}" presName="hierChild4" presStyleCnt="0"/>
      <dgm:spPr/>
    </dgm:pt>
    <dgm:pt modelId="{76097EB6-06F5-F744-AF02-6052393702BD}" type="pres">
      <dgm:prSet presAssocID="{CC5DC5C8-51EB-8E41-9668-14BB17374000}" presName="hierChild5" presStyleCnt="0"/>
      <dgm:spPr/>
    </dgm:pt>
    <dgm:pt modelId="{E60B3D6A-D98B-F049-81AE-77A670B1B7C3}" type="pres">
      <dgm:prSet presAssocID="{F6A8A5A5-D4F2-CF4A-B8AA-E0C44EDE8FB8}" presName="Name37" presStyleLbl="parChTrans1D3" presStyleIdx="32" presStyleCnt="35"/>
      <dgm:spPr/>
      <dgm:t>
        <a:bodyPr/>
        <a:lstStyle/>
        <a:p>
          <a:endParaRPr lang="en-US"/>
        </a:p>
      </dgm:t>
    </dgm:pt>
    <dgm:pt modelId="{2FDCA2B8-D12C-D547-BFBC-8391A97B2E05}" type="pres">
      <dgm:prSet presAssocID="{83B7A80C-B5DE-7C40-8AA0-E3773D4E61AC}" presName="hierRoot2" presStyleCnt="0">
        <dgm:presLayoutVars>
          <dgm:hierBranch val="init"/>
        </dgm:presLayoutVars>
      </dgm:prSet>
      <dgm:spPr/>
    </dgm:pt>
    <dgm:pt modelId="{70282959-2D1F-3943-89D9-26349B9CCF5E}" type="pres">
      <dgm:prSet presAssocID="{83B7A80C-B5DE-7C40-8AA0-E3773D4E61AC}" presName="rootComposite" presStyleCnt="0"/>
      <dgm:spPr/>
    </dgm:pt>
    <dgm:pt modelId="{0E1EC41B-043A-5944-9FE9-2526AAE867A0}" type="pres">
      <dgm:prSet presAssocID="{83B7A80C-B5DE-7C40-8AA0-E3773D4E61AC}" presName="rootText" presStyleLbl="node3" presStyleIdx="32" presStyleCnt="35">
        <dgm:presLayoutVars>
          <dgm:chPref val="3"/>
        </dgm:presLayoutVars>
      </dgm:prSet>
      <dgm:spPr/>
      <dgm:t>
        <a:bodyPr/>
        <a:lstStyle/>
        <a:p>
          <a:endParaRPr lang="en-US"/>
        </a:p>
      </dgm:t>
    </dgm:pt>
    <dgm:pt modelId="{4D963D80-EC0C-D44F-BB13-383508D8FA22}" type="pres">
      <dgm:prSet presAssocID="{83B7A80C-B5DE-7C40-8AA0-E3773D4E61AC}" presName="rootConnector" presStyleLbl="node3" presStyleIdx="32" presStyleCnt="35"/>
      <dgm:spPr/>
      <dgm:t>
        <a:bodyPr/>
        <a:lstStyle/>
        <a:p>
          <a:endParaRPr lang="en-US"/>
        </a:p>
      </dgm:t>
    </dgm:pt>
    <dgm:pt modelId="{CDDBFE13-3AF0-614A-BE49-7BB671FB5070}" type="pres">
      <dgm:prSet presAssocID="{83B7A80C-B5DE-7C40-8AA0-E3773D4E61AC}" presName="hierChild4" presStyleCnt="0"/>
      <dgm:spPr/>
    </dgm:pt>
    <dgm:pt modelId="{D6DB8610-617F-5348-9C96-E88D29A61ED5}" type="pres">
      <dgm:prSet presAssocID="{83B7A80C-B5DE-7C40-8AA0-E3773D4E61AC}" presName="hierChild5" presStyleCnt="0"/>
      <dgm:spPr/>
    </dgm:pt>
    <dgm:pt modelId="{D8ECDEDA-9D88-5D42-955F-4A68E6C53C7B}" type="pres">
      <dgm:prSet presAssocID="{4D65DE59-0318-BB4A-95AA-3AA2A98F9251}" presName="Name37" presStyleLbl="parChTrans1D3" presStyleIdx="33" presStyleCnt="35"/>
      <dgm:spPr/>
      <dgm:t>
        <a:bodyPr/>
        <a:lstStyle/>
        <a:p>
          <a:endParaRPr lang="en-US"/>
        </a:p>
      </dgm:t>
    </dgm:pt>
    <dgm:pt modelId="{F749E36C-FABF-A74E-87ED-5503DC9CF3FB}" type="pres">
      <dgm:prSet presAssocID="{1559A8C5-3BB5-014A-A3F0-2D66D75FA538}" presName="hierRoot2" presStyleCnt="0">
        <dgm:presLayoutVars>
          <dgm:hierBranch val="init"/>
        </dgm:presLayoutVars>
      </dgm:prSet>
      <dgm:spPr/>
    </dgm:pt>
    <dgm:pt modelId="{3A578A3C-51DE-904C-90C2-0FDA6EFA7CC0}" type="pres">
      <dgm:prSet presAssocID="{1559A8C5-3BB5-014A-A3F0-2D66D75FA538}" presName="rootComposite" presStyleCnt="0"/>
      <dgm:spPr/>
    </dgm:pt>
    <dgm:pt modelId="{9A630935-6AC7-4145-AB9A-7B6C637945DF}" type="pres">
      <dgm:prSet presAssocID="{1559A8C5-3BB5-014A-A3F0-2D66D75FA538}" presName="rootText" presStyleLbl="node3" presStyleIdx="33" presStyleCnt="35">
        <dgm:presLayoutVars>
          <dgm:chPref val="3"/>
        </dgm:presLayoutVars>
      </dgm:prSet>
      <dgm:spPr/>
      <dgm:t>
        <a:bodyPr/>
        <a:lstStyle/>
        <a:p>
          <a:endParaRPr lang="en-US"/>
        </a:p>
      </dgm:t>
    </dgm:pt>
    <dgm:pt modelId="{A60CBAC3-2C9F-3243-8868-9EF9B0CF0B99}" type="pres">
      <dgm:prSet presAssocID="{1559A8C5-3BB5-014A-A3F0-2D66D75FA538}" presName="rootConnector" presStyleLbl="node3" presStyleIdx="33" presStyleCnt="35"/>
      <dgm:spPr/>
      <dgm:t>
        <a:bodyPr/>
        <a:lstStyle/>
        <a:p>
          <a:endParaRPr lang="en-US"/>
        </a:p>
      </dgm:t>
    </dgm:pt>
    <dgm:pt modelId="{D02B33F0-7C2A-C741-ABF5-C68CF6E49FF9}" type="pres">
      <dgm:prSet presAssocID="{1559A8C5-3BB5-014A-A3F0-2D66D75FA538}" presName="hierChild4" presStyleCnt="0"/>
      <dgm:spPr/>
    </dgm:pt>
    <dgm:pt modelId="{FB2A55FC-7D98-C242-896F-45C8A0499909}" type="pres">
      <dgm:prSet presAssocID="{1559A8C5-3BB5-014A-A3F0-2D66D75FA538}" presName="hierChild5" presStyleCnt="0"/>
      <dgm:spPr/>
    </dgm:pt>
    <dgm:pt modelId="{13776088-0ABA-BF47-85E6-8904F5F81EA7}" type="pres">
      <dgm:prSet presAssocID="{D9472F70-0AF5-6042-82B1-F6F7D9329D24}" presName="Name37" presStyleLbl="parChTrans1D3" presStyleIdx="34" presStyleCnt="35"/>
      <dgm:spPr/>
      <dgm:t>
        <a:bodyPr/>
        <a:lstStyle/>
        <a:p>
          <a:endParaRPr lang="en-US"/>
        </a:p>
      </dgm:t>
    </dgm:pt>
    <dgm:pt modelId="{E0F9C62D-6FD6-CF41-9D0E-EDCA3635430E}" type="pres">
      <dgm:prSet presAssocID="{8CF4E7E2-FC85-634D-8405-014887B4A060}" presName="hierRoot2" presStyleCnt="0">
        <dgm:presLayoutVars>
          <dgm:hierBranch val="init"/>
        </dgm:presLayoutVars>
      </dgm:prSet>
      <dgm:spPr/>
    </dgm:pt>
    <dgm:pt modelId="{11F83AE8-F96B-6D45-8980-D6A0D839ACE6}" type="pres">
      <dgm:prSet presAssocID="{8CF4E7E2-FC85-634D-8405-014887B4A060}" presName="rootComposite" presStyleCnt="0"/>
      <dgm:spPr/>
    </dgm:pt>
    <dgm:pt modelId="{3D10F36F-C26E-E54C-AE23-8D9CB899442A}" type="pres">
      <dgm:prSet presAssocID="{8CF4E7E2-FC85-634D-8405-014887B4A060}" presName="rootText" presStyleLbl="node3" presStyleIdx="34" presStyleCnt="35">
        <dgm:presLayoutVars>
          <dgm:chPref val="3"/>
        </dgm:presLayoutVars>
      </dgm:prSet>
      <dgm:spPr/>
      <dgm:t>
        <a:bodyPr/>
        <a:lstStyle/>
        <a:p>
          <a:endParaRPr lang="en-US"/>
        </a:p>
      </dgm:t>
    </dgm:pt>
    <dgm:pt modelId="{8976654D-D348-E64E-B72A-2DB9C75DEEED}" type="pres">
      <dgm:prSet presAssocID="{8CF4E7E2-FC85-634D-8405-014887B4A060}" presName="rootConnector" presStyleLbl="node3" presStyleIdx="34" presStyleCnt="35"/>
      <dgm:spPr/>
      <dgm:t>
        <a:bodyPr/>
        <a:lstStyle/>
        <a:p>
          <a:endParaRPr lang="en-US"/>
        </a:p>
      </dgm:t>
    </dgm:pt>
    <dgm:pt modelId="{77669E2F-D2E1-C84D-BA37-09035A9ED46F}" type="pres">
      <dgm:prSet presAssocID="{8CF4E7E2-FC85-634D-8405-014887B4A060}" presName="hierChild4" presStyleCnt="0"/>
      <dgm:spPr/>
    </dgm:pt>
    <dgm:pt modelId="{35FBE35F-9426-2046-8AE5-74C17A43EBDF}" type="pres">
      <dgm:prSet presAssocID="{8CF4E7E2-FC85-634D-8405-014887B4A060}" presName="hierChild5" presStyleCnt="0"/>
      <dgm:spPr/>
    </dgm:pt>
    <dgm:pt modelId="{FED266CC-6EEC-CC4A-9630-45BA749AD803}" type="pres">
      <dgm:prSet presAssocID="{8FCE2498-D2C9-D546-92A3-F2C5B0AC3650}" presName="hierChild5" presStyleCnt="0"/>
      <dgm:spPr/>
    </dgm:pt>
    <dgm:pt modelId="{6D0A2475-40CB-E644-89F6-B397304C0949}" type="pres">
      <dgm:prSet presAssocID="{8F9BE883-D461-1640-B603-979AA2C48D71}" presName="hierChild3" presStyleCnt="0"/>
      <dgm:spPr/>
    </dgm:pt>
  </dgm:ptLst>
  <dgm:cxnLst>
    <dgm:cxn modelId="{9C20D007-A172-0B47-898F-23DDA69FA93A}" type="presOf" srcId="{88330D6F-D61F-D540-A2A9-DF921FC8ED94}" destId="{1C5B7EFB-C961-7E4B-AB46-B093F20B5B45}" srcOrd="0" destOrd="0" presId="urn:microsoft.com/office/officeart/2005/8/layout/orgChart1"/>
    <dgm:cxn modelId="{6CAF70B1-1445-B04F-B3A8-FE37968427B6}" srcId="{93550A23-D180-9F42-9C97-0BA5664A30B6}" destId="{6CA6F993-EFAB-8646-9F6D-B63A04CA9D3B}" srcOrd="0" destOrd="0" parTransId="{FE9F4B6A-4F41-9745-81F6-2AC6CDBADF8E}" sibTransId="{3DB52D83-FBF9-A849-B039-C1F91D0C973C}"/>
    <dgm:cxn modelId="{7E09A9C3-2717-5241-999B-CC8BC1F07DD2}" type="presOf" srcId="{9AF22EB7-0D40-9D47-86EB-65495112273B}" destId="{600526D2-8270-6C45-8D94-9FA196F9F9E8}" srcOrd="1" destOrd="0" presId="urn:microsoft.com/office/officeart/2005/8/layout/orgChart1"/>
    <dgm:cxn modelId="{5B0DFC6F-8642-F94B-8294-8F1D0B604379}" type="presOf" srcId="{F36C5CA2-3857-5843-BBC3-3B23D3B7F268}" destId="{DD77525C-0B2B-D249-BA15-4D69D17C139E}" srcOrd="0" destOrd="0" presId="urn:microsoft.com/office/officeart/2005/8/layout/orgChart1"/>
    <dgm:cxn modelId="{7BC9BC52-E8AA-3049-8744-EA7E8A43E444}" srcId="{8F9BE883-D461-1640-B603-979AA2C48D71}" destId="{431AD1EB-94A0-7542-8A89-4616566E63B2}" srcOrd="1" destOrd="0" parTransId="{FEEF6539-8075-5645-9D13-8BEA0E46C4C1}" sibTransId="{5942BAD6-26E0-BF45-98FA-FA45A0617695}"/>
    <dgm:cxn modelId="{32AADA29-F3DA-B047-BFD4-B2A48C037AC1}" type="presOf" srcId="{76A4BF3C-16D9-1141-ABE5-263B47870063}" destId="{10859BAC-920B-8649-ABDC-8DF956B1C1D1}" srcOrd="1" destOrd="0" presId="urn:microsoft.com/office/officeart/2005/8/layout/orgChart1"/>
    <dgm:cxn modelId="{D715D788-24D0-3A4E-BF9C-139B1852A706}" type="presOf" srcId="{52BAF9A4-29D9-4043-8D0F-09D47997865B}" destId="{B42F19EC-4EC1-DA4F-8E95-690171EAB503}" srcOrd="0" destOrd="0" presId="urn:microsoft.com/office/officeart/2005/8/layout/orgChart1"/>
    <dgm:cxn modelId="{D34E82FF-5942-F244-A488-74B729BEE392}" type="presOf" srcId="{1363F7BD-EEC2-C141-8814-74672755014E}" destId="{5CC54515-C871-A148-9C3A-96B27C6FCB3D}" srcOrd="0" destOrd="0" presId="urn:microsoft.com/office/officeart/2005/8/layout/orgChart1"/>
    <dgm:cxn modelId="{45CB2D0B-66B8-EB43-96B0-30E30DAC22EF}" type="presOf" srcId="{5510EC5A-BAFF-5149-AA2E-50DFE2274E04}" destId="{16DDFAC0-3CF4-0E48-80AC-7C9A8F2C1B49}" srcOrd="1" destOrd="0" presId="urn:microsoft.com/office/officeart/2005/8/layout/orgChart1"/>
    <dgm:cxn modelId="{FFCE7A40-B764-2D4D-9564-0053CF24E90C}" type="presOf" srcId="{F36C5CA2-3857-5843-BBC3-3B23D3B7F268}" destId="{CB4212FC-A5C5-504F-9976-FB8B47FD607E}" srcOrd="1" destOrd="0" presId="urn:microsoft.com/office/officeart/2005/8/layout/orgChart1"/>
    <dgm:cxn modelId="{71DC0622-4C01-8545-ACE0-A6636BD6D189}" type="presOf" srcId="{B813B956-DB08-4844-96B6-CB6A9C584D5A}" destId="{0668573C-DD08-774F-A6D4-535EDADD2210}" srcOrd="0" destOrd="0" presId="urn:microsoft.com/office/officeart/2005/8/layout/orgChart1"/>
    <dgm:cxn modelId="{2731FD60-77DB-AA47-A8F9-9CE25038BFFA}" type="presOf" srcId="{CC5DC5C8-51EB-8E41-9668-14BB17374000}" destId="{2CCBF01E-2A0E-AF45-9E19-E23F9D1EB6CF}" srcOrd="0" destOrd="0" presId="urn:microsoft.com/office/officeart/2005/8/layout/orgChart1"/>
    <dgm:cxn modelId="{2ADE721B-DEBD-DF4E-91F0-F9AB36CE4E13}" type="presOf" srcId="{307288D1-0F08-554B-A66B-B7190A080A22}" destId="{98CE70F7-1141-8046-A81E-26E53BABDFE6}" srcOrd="1" destOrd="0" presId="urn:microsoft.com/office/officeart/2005/8/layout/orgChart1"/>
    <dgm:cxn modelId="{8A49155F-BA8C-8C4D-B356-7D02680752AC}" srcId="{4B2DB610-EAB1-7345-8AA4-F5B87D4CA39E}" destId="{307288D1-0F08-554B-A66B-B7190A080A22}" srcOrd="1" destOrd="0" parTransId="{C5041DE3-B7CE-C047-805E-12DDE820C7BE}" sibTransId="{F4B4C549-D422-B24F-8C9B-937A0E6F1F05}"/>
    <dgm:cxn modelId="{BCD03484-2731-FA42-9CF5-575D4C05A217}" type="presOf" srcId="{4938EA22-0FC8-B44A-BAC8-7C5C828F307D}" destId="{522C136A-8E29-5042-8E41-E1CDDF263415}" srcOrd="1" destOrd="0" presId="urn:microsoft.com/office/officeart/2005/8/layout/orgChart1"/>
    <dgm:cxn modelId="{BFB7B183-9DC2-8842-A141-C03B8E8134DF}" type="presOf" srcId="{475689DC-29BC-CD44-8000-F30957207E45}" destId="{47B3430E-09C1-ED48-8D52-453858154B4E}" srcOrd="1" destOrd="0" presId="urn:microsoft.com/office/officeart/2005/8/layout/orgChart1"/>
    <dgm:cxn modelId="{FB5F6894-D9B4-444D-92BF-C8BCC9AEB396}" type="presOf" srcId="{7982BC43-71C6-3A45-B9A6-1F50DF36E925}" destId="{ADC55CF2-899D-BC49-8FBD-1666E0DB5BCA}" srcOrd="0" destOrd="0" presId="urn:microsoft.com/office/officeart/2005/8/layout/orgChart1"/>
    <dgm:cxn modelId="{DD4619A9-9ACF-A147-ACC9-A36806603CE9}" srcId="{F36C5CA2-3857-5843-BBC3-3B23D3B7F268}" destId="{C6016AF2-C1A8-8442-8AFD-C0DA9275A06A}" srcOrd="2" destOrd="0" parTransId="{1363F7BD-EEC2-C141-8814-74672755014E}" sibTransId="{F87F83C5-C0C8-C54B-9F25-44B672EABA54}"/>
    <dgm:cxn modelId="{7F4AAB0F-EAAE-2248-85FC-4664BB6776C3}" type="presOf" srcId="{307288D1-0F08-554B-A66B-B7190A080A22}" destId="{65B185C4-1655-F643-8B9B-867C8C408986}" srcOrd="0" destOrd="0" presId="urn:microsoft.com/office/officeart/2005/8/layout/orgChart1"/>
    <dgm:cxn modelId="{D8B15F09-D917-F145-9133-35640E969443}" type="presOf" srcId="{975B8BCB-0218-C244-9DFD-0F14ABF2CF09}" destId="{DB3B4361-D68D-8046-B63C-EB41B3C12653}" srcOrd="0" destOrd="0" presId="urn:microsoft.com/office/officeart/2005/8/layout/orgChart1"/>
    <dgm:cxn modelId="{43AA2D6B-6F37-C448-AAC7-EBE649372097}" type="presOf" srcId="{75F1BE16-B586-0748-AA69-EF63CB433BAE}" destId="{2EB1F10B-0539-7243-8E68-A6BB71AFF735}" srcOrd="0" destOrd="0" presId="urn:microsoft.com/office/officeart/2005/8/layout/orgChart1"/>
    <dgm:cxn modelId="{380B4C4C-E2DE-B949-8EA9-27A3BCA3C132}" type="presOf" srcId="{2E05CA9E-03BC-B74F-B4BF-DED0F3DD3437}" destId="{5FC121BD-A7E6-5B48-A5D2-12A0121F4878}" srcOrd="1" destOrd="0" presId="urn:microsoft.com/office/officeart/2005/8/layout/orgChart1"/>
    <dgm:cxn modelId="{9D01399D-B7E4-E148-B704-7DB89CAC5623}" type="presOf" srcId="{2A870DA2-7F5C-9942-9728-81D6010A373E}" destId="{1649479A-CFF2-1B4A-A9F5-B0C72E66248F}" srcOrd="0" destOrd="0" presId="urn:microsoft.com/office/officeart/2005/8/layout/orgChart1"/>
    <dgm:cxn modelId="{1DC70BD2-B9F3-9B47-8617-14C56A40714F}" type="presOf" srcId="{FBB0F211-E561-5041-BDAD-28462BCDC26D}" destId="{7B903AD8-30D1-384A-AFB9-C81E4D856B2F}" srcOrd="0" destOrd="0" presId="urn:microsoft.com/office/officeart/2005/8/layout/orgChart1"/>
    <dgm:cxn modelId="{CC6E5B43-DFAB-6F42-8F57-F5348D71B73B}" type="presOf" srcId="{4B2DB610-EAB1-7345-8AA4-F5B87D4CA39E}" destId="{0F36755F-1383-C443-9CD7-F64A4E5B2651}" srcOrd="0" destOrd="0" presId="urn:microsoft.com/office/officeart/2005/8/layout/orgChart1"/>
    <dgm:cxn modelId="{421FC42B-A7AE-BE4E-B213-1B85812DA5E4}" type="presOf" srcId="{1D2AEE74-F0E0-D042-BC7D-E8FE86CF3BF6}" destId="{6534A836-2E9C-9347-A174-4278D1909A06}" srcOrd="1" destOrd="0" presId="urn:microsoft.com/office/officeart/2005/8/layout/orgChart1"/>
    <dgm:cxn modelId="{1F8DAA63-2555-C842-83ED-D3007219CD6C}" srcId="{8FCE2498-D2C9-D546-92A3-F2C5B0AC3650}" destId="{8CF4E7E2-FC85-634D-8405-014887B4A060}" srcOrd="4" destOrd="0" parTransId="{D9472F70-0AF5-6042-82B1-F6F7D9329D24}" sibTransId="{C65089DB-2992-644F-8764-2899053A0A1B}"/>
    <dgm:cxn modelId="{5B5C08EA-5D8D-9645-9022-0F2E2F8696FA}" type="presOf" srcId="{BED312B8-4585-8F46-95B0-1AD4C19984DD}" destId="{54207577-E71C-CE41-BFAF-C4C4C185EFB4}" srcOrd="1" destOrd="0" presId="urn:microsoft.com/office/officeart/2005/8/layout/orgChart1"/>
    <dgm:cxn modelId="{CF2B13C5-C9C5-9B49-9081-0453385CA740}" type="presOf" srcId="{51B8C64C-5080-B641-A2D8-C269AC0D221A}" destId="{5C00A5D6-F0D6-3445-8113-AD9B08C4C695}" srcOrd="0" destOrd="0" presId="urn:microsoft.com/office/officeart/2005/8/layout/orgChart1"/>
    <dgm:cxn modelId="{0C52F81B-0146-9F4F-AEFD-B0F850981133}" type="presOf" srcId="{C5C5B954-6EC8-204C-83BC-09AD3447E6ED}" destId="{E10E8488-AC99-064B-91B1-710CA9CDEF5F}" srcOrd="0" destOrd="0" presId="urn:microsoft.com/office/officeart/2005/8/layout/orgChart1"/>
    <dgm:cxn modelId="{6B8A8F9F-81D8-A341-B1D9-06CF139F42CF}" type="presOf" srcId="{4B7F726D-D0FA-554C-B11B-EB41187D1792}" destId="{5BB880AF-729D-BD48-92C3-B24D2EE18D50}" srcOrd="1" destOrd="0" presId="urn:microsoft.com/office/officeart/2005/8/layout/orgChart1"/>
    <dgm:cxn modelId="{AC6BE5AE-D3EA-D64D-9BCA-932729316EB4}" type="presOf" srcId="{BC3C5C2A-8A82-974C-874A-E35F5B039FB5}" destId="{C15B826D-53E8-1D43-A276-33CE2ABF9EDC}" srcOrd="0" destOrd="0" presId="urn:microsoft.com/office/officeart/2005/8/layout/orgChart1"/>
    <dgm:cxn modelId="{04D63543-99E1-B246-B5D4-A93F5686C0CB}" type="presOf" srcId="{E676A74F-043A-F046-B5F3-FDCE27E70EC4}" destId="{B59C3745-865C-B649-BBFA-0054B52F2621}" srcOrd="0" destOrd="0" presId="urn:microsoft.com/office/officeart/2005/8/layout/orgChart1"/>
    <dgm:cxn modelId="{9E788A1C-28A9-974B-BB02-F68656CD4D91}" type="presOf" srcId="{84D4DFE2-7C4F-7344-81C8-182CC2B7BC1D}" destId="{1DFA52DB-2CAD-F340-9FFB-AB8E6D6A45ED}" srcOrd="0" destOrd="0" presId="urn:microsoft.com/office/officeart/2005/8/layout/orgChart1"/>
    <dgm:cxn modelId="{FDE388BF-B594-7D4F-A93E-5AF845FB97BA}" type="presOf" srcId="{1559A8C5-3BB5-014A-A3F0-2D66D75FA538}" destId="{A60CBAC3-2C9F-3243-8868-9EF9B0CF0B99}" srcOrd="1" destOrd="0" presId="urn:microsoft.com/office/officeart/2005/8/layout/orgChart1"/>
    <dgm:cxn modelId="{92499529-5B74-3A49-888E-089E6D40F068}" type="presOf" srcId="{BCB9EF51-5D16-9B4A-94CA-B334A2BC9876}" destId="{D16A4797-18A2-A445-80D0-AE3C9F01BEE6}" srcOrd="0" destOrd="0" presId="urn:microsoft.com/office/officeart/2005/8/layout/orgChart1"/>
    <dgm:cxn modelId="{471C97F1-4E2A-7142-A865-68709E9BD52B}" type="presOf" srcId="{83B7A80C-B5DE-7C40-8AA0-E3773D4E61AC}" destId="{0E1EC41B-043A-5944-9FE9-2526AAE867A0}" srcOrd="0" destOrd="0" presId="urn:microsoft.com/office/officeart/2005/8/layout/orgChart1"/>
    <dgm:cxn modelId="{2E7B9664-0C70-6A44-AB3B-2BADC90A77EB}" srcId="{4B2DB610-EAB1-7345-8AA4-F5B87D4CA39E}" destId="{8A8115AD-512B-934E-AA37-B3AE1AA19AB8}" srcOrd="3" destOrd="0" parTransId="{B813B956-DB08-4844-96B6-CB6A9C584D5A}" sibTransId="{298F6F27-9377-8547-B5B0-ADC4027D2E90}"/>
    <dgm:cxn modelId="{6E9835FC-591D-A349-A6A6-95614DB46CAC}" type="presOf" srcId="{BCB9EF51-5D16-9B4A-94CA-B334A2BC9876}" destId="{3A2257EC-EC2B-9B49-AF38-82FE0B402493}" srcOrd="1" destOrd="0" presId="urn:microsoft.com/office/officeart/2005/8/layout/orgChart1"/>
    <dgm:cxn modelId="{ABA41DDF-A605-CD49-9489-27F39F96709D}" type="presOf" srcId="{142CF2EF-37EC-F746-825E-EFD9A79F75FB}" destId="{C90306A3-1A88-3A44-8913-7807EDBC89A7}" srcOrd="0" destOrd="0" presId="urn:microsoft.com/office/officeart/2005/8/layout/orgChart1"/>
    <dgm:cxn modelId="{D660CFD1-DFDC-2F48-829A-83ECEDCAE9B3}" type="presOf" srcId="{F6C1D0D6-F5AC-9542-809A-496A411A2574}" destId="{E970F5E0-1D71-1741-B15B-85520B4217B5}" srcOrd="1" destOrd="0" presId="urn:microsoft.com/office/officeart/2005/8/layout/orgChart1"/>
    <dgm:cxn modelId="{793D30A9-4715-D14A-B3EF-57D6DF6B8FFA}" type="presOf" srcId="{4EB45F4E-5C6F-544A-8FD6-21085976ED32}" destId="{A78BD4B4-1F32-5942-AECE-4D0B31BD83AF}" srcOrd="0" destOrd="0" presId="urn:microsoft.com/office/officeart/2005/8/layout/orgChart1"/>
    <dgm:cxn modelId="{F9D38B87-EA13-AB40-93F9-77EA1565C929}" type="presOf" srcId="{57BA9732-7352-2F4A-A2DA-90A12640E6B9}" destId="{A621645D-94A4-3449-87F9-82E4E061B082}" srcOrd="0" destOrd="0" presId="urn:microsoft.com/office/officeart/2005/8/layout/orgChart1"/>
    <dgm:cxn modelId="{FA47A065-4710-D648-B8A4-4DC8DDDC9319}" type="presOf" srcId="{D2CBE6D6-54E7-5940-B808-BF390BB9FC52}" destId="{C48BB89D-981F-0E4A-8626-6F1928030CE3}" srcOrd="0" destOrd="0" presId="urn:microsoft.com/office/officeart/2005/8/layout/orgChart1"/>
    <dgm:cxn modelId="{48BEE120-6234-A548-BE4B-CA7409A299F6}" srcId="{93550A23-D180-9F42-9C97-0BA5664A30B6}" destId="{7982BC43-71C6-3A45-B9A6-1F50DF36E925}" srcOrd="1" destOrd="0" parTransId="{B41A69A4-3E93-F241-83F3-D9FA28DCB2C4}" sibTransId="{743084F3-B83E-7845-954B-84BDF666D1AF}"/>
    <dgm:cxn modelId="{5782776B-8C79-E142-A3C9-3B0DF2CA8956}" type="presOf" srcId="{84D4DFE2-7C4F-7344-81C8-182CC2B7BC1D}" destId="{BEA8A4C2-D687-A24F-99E8-D4CB85689542}" srcOrd="1" destOrd="0" presId="urn:microsoft.com/office/officeart/2005/8/layout/orgChart1"/>
    <dgm:cxn modelId="{7FCB2485-4890-2F42-BB66-6D144C90AAE8}" srcId="{8F9BE883-D461-1640-B603-979AA2C48D71}" destId="{4B2DB610-EAB1-7345-8AA4-F5B87D4CA39E}" srcOrd="0" destOrd="0" parTransId="{50C3F02A-E4A6-FF45-8005-3C76CB60ED50}" sibTransId="{7F67E0C4-760D-FB4E-AB34-D65A4EE19547}"/>
    <dgm:cxn modelId="{ED2A39E8-FA07-E847-911D-C75EE7F26B98}" srcId="{431AD1EB-94A0-7542-8A89-4616566E63B2}" destId="{639759DF-B514-1B40-AAD6-A1ACBED1ECB0}" srcOrd="1" destOrd="0" parTransId="{23F09034-4B09-2C4B-A6BE-9A6AC2494013}" sibTransId="{80889F3F-6458-E24D-BFBC-D0D982271F87}"/>
    <dgm:cxn modelId="{690FBA13-B748-0241-8FEE-E96D368C76FA}" srcId="{431AD1EB-94A0-7542-8A89-4616566E63B2}" destId="{D2CBE6D6-54E7-5940-B808-BF390BB9FC52}" srcOrd="3" destOrd="0" parTransId="{0D0A84B3-EA6E-694F-B6C7-A1D2D7D04987}" sibTransId="{DDFD20EB-E0F8-0246-A36A-C7B9B8F63614}"/>
    <dgm:cxn modelId="{BF5FBCC7-FDC9-BD40-B7B5-BF6633E89184}" srcId="{84D4DFE2-7C4F-7344-81C8-182CC2B7BC1D}" destId="{4E787923-C1FE-274A-A167-EF3F5B3B05AF}" srcOrd="2" destOrd="0" parTransId="{935B429E-8CD0-C947-AD60-3CF38CDB8330}" sibTransId="{8F26BEDE-83E6-C749-AECC-607AAEF1A100}"/>
    <dgm:cxn modelId="{599D8F26-8AF9-B043-9432-47F085E68FF5}" type="presOf" srcId="{4B2DB610-EAB1-7345-8AA4-F5B87D4CA39E}" destId="{7D1E800C-68B6-E545-A90D-A2044E8C3E6B}" srcOrd="1" destOrd="0" presId="urn:microsoft.com/office/officeart/2005/8/layout/orgChart1"/>
    <dgm:cxn modelId="{5E95F75E-58CA-534B-A3BC-2CABDABE0322}" type="presOf" srcId="{3B73E4B1-971F-904F-8EA8-E9BE949B76FE}" destId="{CB19A518-42FC-4B42-9B81-60029D761DE0}" srcOrd="0" destOrd="0" presId="urn:microsoft.com/office/officeart/2005/8/layout/orgChart1"/>
    <dgm:cxn modelId="{55908709-6E53-704B-82F2-40A903FA595C}" type="presOf" srcId="{F1BECC05-3864-E044-AC7A-C118042A18DD}" destId="{72AFF6D0-0BBE-2842-B432-D65E0A1434BC}" srcOrd="1" destOrd="0" presId="urn:microsoft.com/office/officeart/2005/8/layout/orgChart1"/>
    <dgm:cxn modelId="{5D9F3C76-FB9A-1C41-9D42-8E6D477009A2}" type="presOf" srcId="{E9BA16F7-1FF5-1F42-B2E0-11171E99F0AE}" destId="{81BA671D-412D-0F4A-96C9-FDFEACE63CB3}" srcOrd="0" destOrd="0" presId="urn:microsoft.com/office/officeart/2005/8/layout/orgChart1"/>
    <dgm:cxn modelId="{809C43C2-DA83-F04C-B3E3-5205D96A2F9E}" srcId="{BED312B8-4585-8F46-95B0-1AD4C19984DD}" destId="{142CF2EF-37EC-F746-825E-EFD9A79F75FB}" srcOrd="2" destOrd="0" parTransId="{61E23E2E-A4D1-3E4F-9132-2DD5A9BF5375}" sibTransId="{B5E922B2-41DC-E442-951E-245FA1973F9F}"/>
    <dgm:cxn modelId="{81145507-E03D-5742-933D-BB8A39D83A0E}" type="presOf" srcId="{B41A69A4-3E93-F241-83F3-D9FA28DCB2C4}" destId="{194CDD8C-1447-FD4A-B12F-A637B59805D8}" srcOrd="0" destOrd="0" presId="urn:microsoft.com/office/officeart/2005/8/layout/orgChart1"/>
    <dgm:cxn modelId="{909BE025-2A7C-6C4F-B2A8-A06F40E95C35}" type="presOf" srcId="{6B01EE6F-B978-A443-BDCA-A19BBA69BE18}" destId="{29AD46DF-84BE-5F49-8D7F-5C48C643B5B8}" srcOrd="0" destOrd="0" presId="urn:microsoft.com/office/officeart/2005/8/layout/orgChart1"/>
    <dgm:cxn modelId="{6C6F7CB4-C308-B14D-81EC-B573AB0B2CA7}" srcId="{8FCE2498-D2C9-D546-92A3-F2C5B0AC3650}" destId="{1559A8C5-3BB5-014A-A3F0-2D66D75FA538}" srcOrd="3" destOrd="0" parTransId="{4D65DE59-0318-BB4A-95AA-3AA2A98F9251}" sibTransId="{A22A446D-0F59-B549-8980-62CFA70CD14A}"/>
    <dgm:cxn modelId="{03F3C452-6A40-D740-9D54-C712C9D76413}" type="presOf" srcId="{4E787923-C1FE-274A-A167-EF3F5B3B05AF}" destId="{1ECBBEEF-6D3C-5247-AD34-6AF79C9C3030}" srcOrd="0" destOrd="0" presId="urn:microsoft.com/office/officeart/2005/8/layout/orgChart1"/>
    <dgm:cxn modelId="{D3B1E2F5-22AE-AC4B-88C4-C60E5E986270}" type="presOf" srcId="{F1BECC05-3864-E044-AC7A-C118042A18DD}" destId="{55F10FB8-5827-0C47-8CDD-9A5125803538}" srcOrd="0" destOrd="0" presId="urn:microsoft.com/office/officeart/2005/8/layout/orgChart1"/>
    <dgm:cxn modelId="{D637A27D-452A-4E40-890E-31DE3556C997}" type="presOf" srcId="{93550A23-D180-9F42-9C97-0BA5664A30B6}" destId="{4AC367BE-FD64-8341-BCEC-9AAC9ED681BA}" srcOrd="0" destOrd="0" presId="urn:microsoft.com/office/officeart/2005/8/layout/orgChart1"/>
    <dgm:cxn modelId="{01F2AC72-507F-244F-9EAE-685350F6C0E1}" type="presOf" srcId="{059F73AF-431F-8F41-ACBA-661A886DD967}" destId="{862C47C1-B0E9-F744-9A4C-C55F2A2D0C76}" srcOrd="0" destOrd="0" presId="urn:microsoft.com/office/officeart/2005/8/layout/orgChart1"/>
    <dgm:cxn modelId="{0490546D-F8C9-E348-88D0-94DFD6F83F1B}" type="presOf" srcId="{D2CBE6D6-54E7-5940-B808-BF390BB9FC52}" destId="{C40252FC-D510-2E46-88E8-D9654BD9FE53}" srcOrd="1" destOrd="0" presId="urn:microsoft.com/office/officeart/2005/8/layout/orgChart1"/>
    <dgm:cxn modelId="{7B872E92-C980-4344-B52A-5CD00299ABAF}" type="presOf" srcId="{F6A8A5A5-D4F2-CF4A-B8AA-E0C44EDE8FB8}" destId="{E60B3D6A-D98B-F049-81AE-77A670B1B7C3}" srcOrd="0" destOrd="0" presId="urn:microsoft.com/office/officeart/2005/8/layout/orgChart1"/>
    <dgm:cxn modelId="{F4AA2F24-7A99-AF47-B7A8-50ADB45F30A7}" type="presOf" srcId="{CEEF9480-1357-644C-9855-7DDB9AB82736}" destId="{0DFBE178-4B41-2642-B191-91C99DF1AD67}" srcOrd="0" destOrd="0" presId="urn:microsoft.com/office/officeart/2005/8/layout/orgChart1"/>
    <dgm:cxn modelId="{70261762-99E3-CB4D-80DB-B0C76366FBB7}" srcId="{6B01EE6F-B978-A443-BDCA-A19BBA69BE18}" destId="{9486988C-DFA8-8B42-B14F-C092B6972CF3}" srcOrd="0" destOrd="0" parTransId="{4EB45F4E-5C6F-544A-8FD6-21085976ED32}" sibTransId="{CE7F1E4F-9DC7-D84A-98AA-DC048C4581A1}"/>
    <dgm:cxn modelId="{9C07149E-D921-C341-A951-6FF9F874670C}" type="presOf" srcId="{FF1473A0-0278-F642-B6E7-189432EDDE48}" destId="{34213EBA-186B-5C46-9F33-2C7058776B4B}" srcOrd="0" destOrd="0" presId="urn:microsoft.com/office/officeart/2005/8/layout/orgChart1"/>
    <dgm:cxn modelId="{DA486A2F-D89A-AE4D-9FAD-95F4CDE8D441}" type="presOf" srcId="{FE9F4B6A-4F41-9745-81F6-2AC6CDBADF8E}" destId="{F60DBC2D-98FC-9C4D-8D97-FD56796A606E}" srcOrd="0" destOrd="0" presId="urn:microsoft.com/office/officeart/2005/8/layout/orgChart1"/>
    <dgm:cxn modelId="{C4152133-3D56-4C4C-8C02-6651EAD036B2}" type="presOf" srcId="{373CB79B-1110-DF42-BD44-695096616A4A}" destId="{9776F796-1525-544B-88D4-6CFD0F9D02B5}" srcOrd="0" destOrd="0" presId="urn:microsoft.com/office/officeart/2005/8/layout/orgChart1"/>
    <dgm:cxn modelId="{A39CEA19-90BA-A241-9FA3-C9F936C4E3E7}" srcId="{4B2DB610-EAB1-7345-8AA4-F5B87D4CA39E}" destId="{F1BECC05-3864-E044-AC7A-C118042A18DD}" srcOrd="2" destOrd="0" parTransId="{1B6A245C-54B8-2D47-9675-492B107C9C55}" sibTransId="{D51A22A6-ABC2-654B-A166-C7702D30ECF2}"/>
    <dgm:cxn modelId="{79311F6E-FB9F-7B42-B042-9B9345C67364}" srcId="{142CF2EF-37EC-F746-825E-EFD9A79F75FB}" destId="{CEEF9480-1357-644C-9855-7DDB9AB82736}" srcOrd="1" destOrd="0" parTransId="{FF1473A0-0278-F642-B6E7-189432EDDE48}" sibTransId="{9E7E5288-6B85-4A45-93B1-78E1203441D1}"/>
    <dgm:cxn modelId="{5FDBDDE7-6257-5044-84BA-17151B6FF65F}" type="presOf" srcId="{9795712E-936E-7246-86E4-A1AEBFA35EE2}" destId="{B980FE73-3C44-E24E-BC34-FE3D252342C0}" srcOrd="0" destOrd="0" presId="urn:microsoft.com/office/officeart/2005/8/layout/orgChart1"/>
    <dgm:cxn modelId="{3EDD2D93-F7F2-B141-A127-10D0B0B4C012}" type="presOf" srcId="{51B8C64C-5080-B641-A2D8-C269AC0D221A}" destId="{572B9F81-124C-3844-9869-8E795BB3C331}" srcOrd="1" destOrd="0" presId="urn:microsoft.com/office/officeart/2005/8/layout/orgChart1"/>
    <dgm:cxn modelId="{CCA7BC94-95AC-6E43-8BB9-BFC1B9FAE2B4}" srcId="{142CF2EF-37EC-F746-825E-EFD9A79F75FB}" destId="{F6C1D0D6-F5AC-9542-809A-496A411A2574}" srcOrd="2" destOrd="0" parTransId="{808C336A-7D9E-AC42-A48F-B0499A5A5918}" sibTransId="{027A4E05-BF23-A147-8044-41F4DF3D8F6C}"/>
    <dgm:cxn modelId="{FCAD189F-B031-6943-A36D-46490383D74F}" type="presOf" srcId="{935B429E-8CD0-C947-AD60-3CF38CDB8330}" destId="{6070CBAA-6EAE-B44F-93A4-4C6A01DFFB5D}" srcOrd="0" destOrd="0" presId="urn:microsoft.com/office/officeart/2005/8/layout/orgChart1"/>
    <dgm:cxn modelId="{D6470B44-4298-414E-AA41-30F96979099D}" srcId="{8F9BE883-D461-1640-B603-979AA2C48D71}" destId="{6B01EE6F-B978-A443-BDCA-A19BBA69BE18}" srcOrd="2" destOrd="0" parTransId="{C5C5B954-6EC8-204C-83BC-09AD3447E6ED}" sibTransId="{079CBB64-002C-2E4A-814F-3CDE5EEFAF55}"/>
    <dgm:cxn modelId="{8AC62267-8243-C148-923A-228AB27B891E}" type="presOf" srcId="{2E05CA9E-03BC-B74F-B4BF-DED0F3DD3437}" destId="{EC5C6976-7D77-F248-B00E-4593BC45C0AC}" srcOrd="0" destOrd="0" presId="urn:microsoft.com/office/officeart/2005/8/layout/orgChart1"/>
    <dgm:cxn modelId="{60D9FDCF-7452-6642-B59A-EFD4B33F1251}" srcId="{BED312B8-4585-8F46-95B0-1AD4C19984DD}" destId="{93550A23-D180-9F42-9C97-0BA5664A30B6}" srcOrd="0" destOrd="0" parTransId="{E4EF4A29-6998-114F-B73D-8B2FE3C442F7}" sibTransId="{4F5821DE-AC13-F64D-AA1C-B7551DE8390A}"/>
    <dgm:cxn modelId="{2B76C0E8-02B0-644C-BD83-C86DC8664F79}" srcId="{6B01EE6F-B978-A443-BDCA-A19BBA69BE18}" destId="{D0AF2E69-72B5-144D-99B8-B55595025ACE}" srcOrd="2" destOrd="0" parTransId="{57BA9732-7352-2F4A-A2DA-90A12640E6B9}" sibTransId="{775CA4CF-05FC-0342-96D6-D6CC7DD53AAD}"/>
    <dgm:cxn modelId="{A4F296C0-050D-B14F-91E1-3B863CE0BE16}" srcId="{8FCE2498-D2C9-D546-92A3-F2C5B0AC3650}" destId="{CC5DC5C8-51EB-8E41-9668-14BB17374000}" srcOrd="1" destOrd="0" parTransId="{88330D6F-D61F-D540-A2A9-DF921FC8ED94}" sibTransId="{0CC233B8-18CA-8C48-85FF-B35ECC3F9535}"/>
    <dgm:cxn modelId="{47107343-9F8B-3840-966E-91F7BFC94F0F}" srcId="{4B2DB610-EAB1-7345-8AA4-F5B87D4CA39E}" destId="{4938EA22-0FC8-B44A-BAC8-7C5C828F307D}" srcOrd="0" destOrd="0" parTransId="{0FC2161F-2134-534C-A0E1-AA782C822C9E}" sibTransId="{FC0B7073-59F4-EB44-BD5C-9F9E433E7D28}"/>
    <dgm:cxn modelId="{F7633DF7-E00B-1F47-86FD-3A161D94355A}" type="presOf" srcId="{8A8115AD-512B-934E-AA37-B3AE1AA19AB8}" destId="{CAEA9E99-1A42-5F46-978A-96BAF069205A}" srcOrd="1" destOrd="0" presId="urn:microsoft.com/office/officeart/2005/8/layout/orgChart1"/>
    <dgm:cxn modelId="{BF1679E2-0B19-E943-A956-9D8D348EC77E}" srcId="{1D2AEE74-F0E0-D042-BC7D-E8FE86CF3BF6}" destId="{2A91AD50-188F-F04A-A7DB-F542D8AC1A2D}" srcOrd="2" destOrd="0" parTransId="{6B575393-2B1F-5A48-B823-84FC021A75E9}" sibTransId="{67648FB8-D3B5-EB46-9434-65C62B0E589E}"/>
    <dgm:cxn modelId="{1AD0752C-69D7-874C-862C-7538477788F0}" type="presOf" srcId="{8A8115AD-512B-934E-AA37-B3AE1AA19AB8}" destId="{5443ECEF-FAC1-8143-B4CF-D227D6ACE492}" srcOrd="0" destOrd="0" presId="urn:microsoft.com/office/officeart/2005/8/layout/orgChart1"/>
    <dgm:cxn modelId="{D7A4C692-7A18-894A-B994-33E89C1D217C}" type="presOf" srcId="{6B01EE6F-B978-A443-BDCA-A19BBA69BE18}" destId="{EE68BF67-18ED-FA4B-87AF-355FAE06603A}" srcOrd="1" destOrd="0" presId="urn:microsoft.com/office/officeart/2005/8/layout/orgChart1"/>
    <dgm:cxn modelId="{3FF56309-B04D-144C-8933-DE1A5EC1B103}" type="presOf" srcId="{475689DC-29BC-CD44-8000-F30957207E45}" destId="{EF94332F-5992-6141-9FFC-9563B35E9599}" srcOrd="0" destOrd="0" presId="urn:microsoft.com/office/officeart/2005/8/layout/orgChart1"/>
    <dgm:cxn modelId="{871D96A4-9921-094A-81BF-DB0E3FE93589}" type="presOf" srcId="{E8E73EA8-80FD-5A4E-B282-D0C99976B02C}" destId="{3339E0C6-F6D1-614F-A928-AF1BFE42DB49}" srcOrd="0" destOrd="0" presId="urn:microsoft.com/office/officeart/2005/8/layout/orgChart1"/>
    <dgm:cxn modelId="{82094BB2-886C-734B-8EAA-7BB8CB0EE7C1}" type="presOf" srcId="{5F10CA00-8DA2-4344-847E-1C099DD3F8A1}" destId="{F3F23E6E-2A6D-C74D-8783-5045CE210022}" srcOrd="0" destOrd="0" presId="urn:microsoft.com/office/officeart/2005/8/layout/orgChart1"/>
    <dgm:cxn modelId="{EC3A9EBA-CE55-4842-BB51-2B0C2182EC79}" type="presOf" srcId="{6CA6F993-EFAB-8646-9F6D-B63A04CA9D3B}" destId="{C098877D-4589-EC4D-8AAA-D62A8F2B02C2}" srcOrd="1" destOrd="0" presId="urn:microsoft.com/office/officeart/2005/8/layout/orgChart1"/>
    <dgm:cxn modelId="{20A06740-8E04-A847-9814-C0B458D502E0}" type="presOf" srcId="{57505C15-2BE7-4140-8AB1-D4DDE6D3FEB6}" destId="{B25858D0-AB4C-9C4A-A810-FF93FD1E0039}" srcOrd="0" destOrd="0" presId="urn:microsoft.com/office/officeart/2005/8/layout/orgChart1"/>
    <dgm:cxn modelId="{405B1D00-E6BA-7346-B6C5-4FC792D7CD47}" type="presOf" srcId="{9AF22EB7-0D40-9D47-86EB-65495112273B}" destId="{F83CF1B3-75B2-544A-AB70-9E8ADD2C2DC5}" srcOrd="0" destOrd="0" presId="urn:microsoft.com/office/officeart/2005/8/layout/orgChart1"/>
    <dgm:cxn modelId="{C663EA21-809C-CF47-AB92-E7AB3CBF4C33}" type="presOf" srcId="{BC3C5C2A-8A82-974C-874A-E35F5B039FB5}" destId="{055CA463-CFFB-A440-B784-D242EDC56990}" srcOrd="1" destOrd="0" presId="urn:microsoft.com/office/officeart/2005/8/layout/orgChart1"/>
    <dgm:cxn modelId="{73E48CA8-D3B1-8F48-BFC7-90075883A407}" type="presOf" srcId="{334F006F-FBA0-EF44-B3A5-F883830F5046}" destId="{8FA554E1-6500-1449-953E-A2DDF5307262}" srcOrd="0" destOrd="0" presId="urn:microsoft.com/office/officeart/2005/8/layout/orgChart1"/>
    <dgm:cxn modelId="{3E23B3B8-D43F-2442-A0D0-8762B9E1344B}" type="presOf" srcId="{50C3F02A-E4A6-FF45-8005-3C76CB60ED50}" destId="{342EE4A7-0E38-2645-9DC7-531B56FCC528}" srcOrd="0" destOrd="0" presId="urn:microsoft.com/office/officeart/2005/8/layout/orgChart1"/>
    <dgm:cxn modelId="{458E3DBE-1751-5841-8FD3-502ACDE73A91}" type="presOf" srcId="{1B6A245C-54B8-2D47-9675-492B107C9C55}" destId="{C570D810-1BF0-5744-B36D-6C1F8BAECC25}" srcOrd="0" destOrd="0" presId="urn:microsoft.com/office/officeart/2005/8/layout/orgChart1"/>
    <dgm:cxn modelId="{87D7A296-11D8-B646-9051-1E997F0D0AE9}" srcId="{6B01EE6F-B978-A443-BDCA-A19BBA69BE18}" destId="{4B7F726D-D0FA-554C-B11B-EB41187D1792}" srcOrd="1" destOrd="0" parTransId="{CCC06BB5-CF18-4940-B656-651FD267205E}" sibTransId="{F82B322D-9964-4E41-8EE3-9FDCAE456527}"/>
    <dgm:cxn modelId="{EE894F9E-12EF-794D-A389-E6C94BAAE766}" type="presOf" srcId="{95F364B4-BDC8-3540-9C6E-EE301F7B22E0}" destId="{04033039-211C-4E4E-AC35-D1387082ABD0}" srcOrd="1" destOrd="0" presId="urn:microsoft.com/office/officeart/2005/8/layout/orgChart1"/>
    <dgm:cxn modelId="{EAC51DF1-0467-B34A-BBF9-514D3070B17B}" srcId="{A875D08F-EE15-FA46-BC11-BFF32ADA309B}" destId="{BC3C5C2A-8A82-974C-874A-E35F5B039FB5}" srcOrd="0" destOrd="0" parTransId="{5048E8E1-0665-914D-811F-010A59F9BCCA}" sibTransId="{56E25227-A67A-814C-B75F-CF3C77276FA4}"/>
    <dgm:cxn modelId="{F9D67671-4639-0E4A-9B79-93BB20D330F9}" type="presOf" srcId="{A944832E-A66E-7049-9E5F-6BBC6FC23C11}" destId="{BA7F7EA3-1780-C14F-AD96-036AF21068CF}" srcOrd="0" destOrd="0" presId="urn:microsoft.com/office/officeart/2005/8/layout/orgChart1"/>
    <dgm:cxn modelId="{56678EC5-5F2B-BE4B-B5D2-B7F7A56B3847}" type="presOf" srcId="{5048E8E1-0665-914D-811F-010A59F9BCCA}" destId="{CA89E6FD-674C-D843-9DD4-557D55B7F1C8}" srcOrd="0" destOrd="0" presId="urn:microsoft.com/office/officeart/2005/8/layout/orgChart1"/>
    <dgm:cxn modelId="{8475D601-1E8D-D24F-8722-D8896B20C736}" type="presOf" srcId="{E676A74F-043A-F046-B5F3-FDCE27E70EC4}" destId="{CC602ABA-DB38-534A-9947-C103F49E19A0}" srcOrd="1" destOrd="0" presId="urn:microsoft.com/office/officeart/2005/8/layout/orgChart1"/>
    <dgm:cxn modelId="{C8D793B6-75BE-0144-B491-BA87B6099FED}" type="presOf" srcId="{15B27941-53C5-954E-8A1F-0923BC5D7240}" destId="{A965A815-08C7-1141-BE97-E0A5C63F98FE}" srcOrd="0" destOrd="0" presId="urn:microsoft.com/office/officeart/2005/8/layout/orgChart1"/>
    <dgm:cxn modelId="{08579C5B-4336-7043-9EE8-186C9845AA22}" type="presOf" srcId="{A875D08F-EE15-FA46-BC11-BFF32ADA309B}" destId="{E0CA580D-783E-D34C-B4F8-B38F603C6C4A}" srcOrd="1" destOrd="0" presId="urn:microsoft.com/office/officeart/2005/8/layout/orgChart1"/>
    <dgm:cxn modelId="{AC7DB4DB-7B04-4643-AB5D-3279E6138EB5}" type="presOf" srcId="{D9472F70-0AF5-6042-82B1-F6F7D9329D24}" destId="{13776088-0ABA-BF47-85E6-8904F5F81EA7}" srcOrd="0" destOrd="0" presId="urn:microsoft.com/office/officeart/2005/8/layout/orgChart1"/>
    <dgm:cxn modelId="{65D5368D-D471-5E4B-B576-E8F29C4215FA}" type="presOf" srcId="{8F9BE883-D461-1640-B603-979AA2C48D71}" destId="{0CA988B8-687C-B042-83E1-7BCFD76B7DBE}" srcOrd="1" destOrd="0" presId="urn:microsoft.com/office/officeart/2005/8/layout/orgChart1"/>
    <dgm:cxn modelId="{5393DD51-2053-8547-825C-8770C4D51712}" type="presOf" srcId="{FEEF6539-8075-5645-9D13-8BEA0E46C4C1}" destId="{7B7FA489-2C59-7340-94B5-15BDC1BF91AC}" srcOrd="0" destOrd="0" presId="urn:microsoft.com/office/officeart/2005/8/layout/orgChart1"/>
    <dgm:cxn modelId="{35F30C72-81EF-3540-9BFB-BEC5A83BFC78}" srcId="{F36C5CA2-3857-5843-BBC3-3B23D3B7F268}" destId="{76A4BF3C-16D9-1141-ABE5-263B47870063}" srcOrd="1" destOrd="0" parTransId="{2B2B74CF-2044-DF49-961C-F5F62AD367C1}" sibTransId="{081AA46C-43F8-2F4E-B937-DBBC85BF9FAD}"/>
    <dgm:cxn modelId="{02F90FAC-1E64-684E-B8D8-5077F056252F}" srcId="{142CF2EF-37EC-F746-825E-EFD9A79F75FB}" destId="{1F4DFB97-C7BE-764D-BF9E-65E1B022202C}" srcOrd="0" destOrd="0" parTransId="{625D458F-4E06-4840-901E-2D1615BA6AAF}" sibTransId="{374ECC70-881D-1648-ADD3-FB767CEFC01B}"/>
    <dgm:cxn modelId="{9F8061D1-BD7E-F348-82C3-03B4096ACF1F}" srcId="{F36C5CA2-3857-5843-BBC3-3B23D3B7F268}" destId="{E676A74F-043A-F046-B5F3-FDCE27E70EC4}" srcOrd="0" destOrd="0" parTransId="{57505C15-2BE7-4140-8AB1-D4DDE6D3FEB6}" sibTransId="{4BA12D37-43B1-4540-A23B-B59BA0F4E909}"/>
    <dgm:cxn modelId="{DD949A57-4D84-FC46-9C94-843BF0A58570}" type="presOf" srcId="{9486988C-DFA8-8B42-B14F-C092B6972CF3}" destId="{16050E04-1566-FD4C-93AB-ED6F0154111A}" srcOrd="1" destOrd="0" presId="urn:microsoft.com/office/officeart/2005/8/layout/orgChart1"/>
    <dgm:cxn modelId="{52904689-ADDB-BA42-AE56-2699BBDEC5AC}" type="presOf" srcId="{142CF2EF-37EC-F746-825E-EFD9A79F75FB}" destId="{5B94B9BF-D277-5540-A303-B001E77CC5D2}" srcOrd="1" destOrd="0" presId="urn:microsoft.com/office/officeart/2005/8/layout/orgChart1"/>
    <dgm:cxn modelId="{D2630A2A-6265-6D47-8DF0-6ADBBD1CD1E9}" type="presOf" srcId="{4D65DE59-0318-BB4A-95AA-3AA2A98F9251}" destId="{D8ECDEDA-9D88-5D42-955F-4A68E6C53C7B}" srcOrd="0" destOrd="0" presId="urn:microsoft.com/office/officeart/2005/8/layout/orgChart1"/>
    <dgm:cxn modelId="{9BCD9A63-512C-3641-A128-E87D9DA98B48}" type="presOf" srcId="{639759DF-B514-1B40-AAD6-A1ACBED1ECB0}" destId="{47E63CC2-A7AC-E54E-AE63-51E9A20CBD36}" srcOrd="0" destOrd="0" presId="urn:microsoft.com/office/officeart/2005/8/layout/orgChart1"/>
    <dgm:cxn modelId="{3F84E07C-4DF1-1343-B913-EACF81D54AB8}" type="presOf" srcId="{639759DF-B514-1B40-AAD6-A1ACBED1ECB0}" destId="{33D513D5-4EF6-784A-B6FF-3082D795846D}" srcOrd="1" destOrd="0" presId="urn:microsoft.com/office/officeart/2005/8/layout/orgChart1"/>
    <dgm:cxn modelId="{382C0CCF-4B62-6546-BF38-3E880788520D}" type="presOf" srcId="{5218BA2F-A81E-094E-9A4F-6AB2F13A8535}" destId="{F2B3BED3-2EE0-8C4C-880C-A3AD4108F5E9}" srcOrd="0" destOrd="0" presId="urn:microsoft.com/office/officeart/2005/8/layout/orgChart1"/>
    <dgm:cxn modelId="{2B2296AF-568D-C944-B2C0-26E03DD22D63}" type="presOf" srcId="{F6C1D0D6-F5AC-9542-809A-496A411A2574}" destId="{12DDCD2D-1194-2343-B3A9-F53710052539}" srcOrd="0" destOrd="0" presId="urn:microsoft.com/office/officeart/2005/8/layout/orgChart1"/>
    <dgm:cxn modelId="{7CE5E053-DC16-3C49-8E4E-B76C953D0F88}" type="presOf" srcId="{625D458F-4E06-4840-901E-2D1615BA6AAF}" destId="{742114EB-4B5E-9E47-AF7E-345607F32176}" srcOrd="0" destOrd="0" presId="urn:microsoft.com/office/officeart/2005/8/layout/orgChart1"/>
    <dgm:cxn modelId="{E5C50508-D281-0846-A10F-9B6DE5A1413A}" type="presOf" srcId="{3DD9A432-02C9-A24C-BCE9-D9EDB145D7F0}" destId="{A4832E09-2274-B949-98C2-77C532498735}" srcOrd="1" destOrd="0" presId="urn:microsoft.com/office/officeart/2005/8/layout/orgChart1"/>
    <dgm:cxn modelId="{89DB91A5-85F1-784F-8AFE-53972EB9B610}" type="presOf" srcId="{2A91AD50-188F-F04A-A7DB-F542D8AC1A2D}" destId="{4B1F6C26-8B5D-684B-A338-B59DAA2001A6}" srcOrd="1" destOrd="0" presId="urn:microsoft.com/office/officeart/2005/8/layout/orgChart1"/>
    <dgm:cxn modelId="{61FBDFCE-2004-244B-8E6D-8A9C30101095}" type="presOf" srcId="{E4EF4A29-6998-114F-B73D-8B2FE3C442F7}" destId="{2E23F900-C170-E844-AEB3-EA4050552EAF}" srcOrd="0" destOrd="0" presId="urn:microsoft.com/office/officeart/2005/8/layout/orgChart1"/>
    <dgm:cxn modelId="{7D74ECFC-704C-204D-8505-80877A5E96C7}" srcId="{8F9BE883-D461-1640-B603-979AA2C48D71}" destId="{A875D08F-EE15-FA46-BC11-BFF32ADA309B}" srcOrd="5" destOrd="0" parTransId="{8531D806-8E86-8B48-BB48-354FA55FD172}" sibTransId="{5EB816C3-15E0-AE48-A100-724E5325B05D}"/>
    <dgm:cxn modelId="{850DE320-D1AE-8240-9F2A-CD35A4A59FA7}" type="presOf" srcId="{9486988C-DFA8-8B42-B14F-C092B6972CF3}" destId="{0A6E0748-6E32-944E-A189-36DB51E5EBD2}" srcOrd="0" destOrd="0" presId="urn:microsoft.com/office/officeart/2005/8/layout/orgChart1"/>
    <dgm:cxn modelId="{DF2D7F65-610A-EE41-8552-63F681C56B9C}" type="presOf" srcId="{44F6BFF0-FC01-E746-8ACA-461D1336143B}" destId="{65B0F151-4486-3F49-9EA1-57FF7E44803D}" srcOrd="0" destOrd="0" presId="urn:microsoft.com/office/officeart/2005/8/layout/orgChart1"/>
    <dgm:cxn modelId="{3E85164F-C933-F944-8A24-E99A39A48E76}" type="presOf" srcId="{23F09034-4B09-2C4B-A6BE-9A6AC2494013}" destId="{6290FDCC-05B4-0645-936B-E87B5066EB33}" srcOrd="0" destOrd="0" presId="urn:microsoft.com/office/officeart/2005/8/layout/orgChart1"/>
    <dgm:cxn modelId="{2DCD143A-0C01-BD48-BF8D-D93A14026A8B}" srcId="{975B8BCB-0218-C244-9DFD-0F14ABF2CF09}" destId="{8F9BE883-D461-1640-B603-979AA2C48D71}" srcOrd="1" destOrd="0" parTransId="{14C96E77-6BBE-4D48-8D91-7BE56D9CB49A}" sibTransId="{2080DF9C-7BC3-D34C-B2B2-02D81684BF54}"/>
    <dgm:cxn modelId="{71D1959D-342E-D649-A36B-4112405FF444}" type="presOf" srcId="{7982BC43-71C6-3A45-B9A6-1F50DF36E925}" destId="{164FA21F-F443-E94E-9FD0-860DE3A56668}" srcOrd="1" destOrd="0" presId="urn:microsoft.com/office/officeart/2005/8/layout/orgChart1"/>
    <dgm:cxn modelId="{8FCD669A-F8DA-E84D-BB58-B535C4A99D25}" srcId="{A875D08F-EE15-FA46-BC11-BFF32ADA309B}" destId="{2E05CA9E-03BC-B74F-B4BF-DED0F3DD3437}" srcOrd="3" destOrd="0" parTransId="{A944832E-A66E-7049-9E5F-6BBC6FC23C11}" sibTransId="{68C10C7B-0BCE-2946-AEF2-2548B7C693DD}"/>
    <dgm:cxn modelId="{8F98737E-2684-C040-8602-13D7D6E5A06E}" type="presOf" srcId="{93550A23-D180-9F42-9C97-0BA5664A30B6}" destId="{7A6C91C4-8D43-3F45-9248-462C4EC05B5A}" srcOrd="1" destOrd="0" presId="urn:microsoft.com/office/officeart/2005/8/layout/orgChart1"/>
    <dgm:cxn modelId="{1FBEA49C-5632-124C-A3A7-81926780C635}" type="presOf" srcId="{4938EA22-0FC8-B44A-BAC8-7C5C828F307D}" destId="{D2DDA941-8EBE-D149-8327-A8AF6B33DFDD}" srcOrd="0" destOrd="0" presId="urn:microsoft.com/office/officeart/2005/8/layout/orgChart1"/>
    <dgm:cxn modelId="{AB12BE58-DAB1-B348-865D-540B7BB950ED}" type="presOf" srcId="{2A91AD50-188F-F04A-A7DB-F542D8AC1A2D}" destId="{33614511-6C23-C146-832C-EB74C740874D}" srcOrd="0" destOrd="0" presId="urn:microsoft.com/office/officeart/2005/8/layout/orgChart1"/>
    <dgm:cxn modelId="{1F25B9F9-3159-8F43-A745-ACA4B96917D1}" srcId="{8F9BE883-D461-1640-B603-979AA2C48D71}" destId="{84D4DFE2-7C4F-7344-81C8-182CC2B7BC1D}" srcOrd="4" destOrd="0" parTransId="{5CB18E3E-C2BC-BF45-AF79-1988831E3D10}" sibTransId="{E2D4B8C1-4E4E-9142-A9C7-4A666EF578A5}"/>
    <dgm:cxn modelId="{98D9F422-7CC2-6044-AF69-9DFA99E1AC43}" type="presOf" srcId="{1F4DFB97-C7BE-764D-BF9E-65E1B022202C}" destId="{6AB03BEE-5833-1B4B-8F71-88798599DA8F}" srcOrd="0" destOrd="0" presId="urn:microsoft.com/office/officeart/2005/8/layout/orgChart1"/>
    <dgm:cxn modelId="{60F729E7-12E1-2B43-BF2C-F09D39F37364}" type="presOf" srcId="{0FC2161F-2134-534C-A0E1-AA782C822C9E}" destId="{0AED9105-1D3F-A146-8D09-E694EAC05C47}" srcOrd="0" destOrd="0" presId="urn:microsoft.com/office/officeart/2005/8/layout/orgChart1"/>
    <dgm:cxn modelId="{39F4B5D2-6437-1047-9C52-9E5C0029C83E}" srcId="{84D4DFE2-7C4F-7344-81C8-182CC2B7BC1D}" destId="{15B27941-53C5-954E-8A1F-0923BC5D7240}" srcOrd="0" destOrd="0" parTransId="{FBB0F211-E561-5041-BDAD-28462BCDC26D}" sibTransId="{DDF30CCF-1829-0645-8ABD-B4BB0C4CEC84}"/>
    <dgm:cxn modelId="{D6572B95-BE9E-DE4C-A0B7-9D7B487FC356}" type="presOf" srcId="{D0AF2E69-72B5-144D-99B8-B55595025ACE}" destId="{A9CE0A98-35EB-4744-AB4B-9914BAD8B44D}" srcOrd="1" destOrd="0" presId="urn:microsoft.com/office/officeart/2005/8/layout/orgChart1"/>
    <dgm:cxn modelId="{D199BF4C-5136-E14F-87B6-81991C5CC3EB}" type="presOf" srcId="{4B7F726D-D0FA-554C-B11B-EB41187D1792}" destId="{25D9A836-3C91-5441-BE42-FD98546C7C7E}" srcOrd="0" destOrd="0" presId="urn:microsoft.com/office/officeart/2005/8/layout/orgChart1"/>
    <dgm:cxn modelId="{B25C571E-D967-9B4F-B480-3476DEE84BCB}" srcId="{975B8BCB-0218-C244-9DFD-0F14ABF2CF09}" destId="{BED312B8-4585-8F46-95B0-1AD4C19984DD}" srcOrd="0" destOrd="0" parTransId="{61D2E7F0-207D-6748-A9FC-981065B2F3AC}" sibTransId="{ACC8BE80-FE54-2446-9D48-84B0762F0DB6}"/>
    <dgm:cxn modelId="{00EFC490-D8F1-7549-9092-F96D8E1762C8}" type="presOf" srcId="{D0AF2E69-72B5-144D-99B8-B55595025ACE}" destId="{9AEB6E78-CFEE-8841-A915-329CD19D3416}" srcOrd="0" destOrd="0" presId="urn:microsoft.com/office/officeart/2005/8/layout/orgChart1"/>
    <dgm:cxn modelId="{462CD221-B0DA-AE4D-A2D5-4EE284CCA9B2}" type="presOf" srcId="{0D0A84B3-EA6E-694F-B6C7-A1D2D7D04987}" destId="{01EAF1A5-A828-6641-8CEB-3F10836747FE}" srcOrd="0" destOrd="0" presId="urn:microsoft.com/office/officeart/2005/8/layout/orgChart1"/>
    <dgm:cxn modelId="{8FAB0A0D-0C47-A340-BC46-514A436D96BE}" type="presOf" srcId="{CCC06BB5-CF18-4940-B656-651FD267205E}" destId="{7DD23D1E-171E-E949-B38D-F22D24CF9F6F}" srcOrd="0" destOrd="0" presId="urn:microsoft.com/office/officeart/2005/8/layout/orgChart1"/>
    <dgm:cxn modelId="{7395687A-C08F-114C-B159-679DA23D8B02}" type="presOf" srcId="{75F1BE16-B586-0748-AA69-EF63CB433BAE}" destId="{E4CE3B98-B8B5-044E-BA6F-5D1D72D18E0C}" srcOrd="1" destOrd="0" presId="urn:microsoft.com/office/officeart/2005/8/layout/orgChart1"/>
    <dgm:cxn modelId="{9C892C0F-7A1D-C846-8968-8115DF95C039}" type="presOf" srcId="{5CB18E3E-C2BC-BF45-AF79-1988831E3D10}" destId="{46E0BFE6-9790-5941-889C-34D8A1448649}" srcOrd="0" destOrd="0" presId="urn:microsoft.com/office/officeart/2005/8/layout/orgChart1"/>
    <dgm:cxn modelId="{CC0ACFDB-9D7B-DC4B-9075-BE5CAD08D37C}" type="presOf" srcId="{8FCE2498-D2C9-D546-92A3-F2C5B0AC3650}" destId="{38D20EEB-50FF-F74C-9593-3ABA801C79DE}" srcOrd="1" destOrd="0" presId="urn:microsoft.com/office/officeart/2005/8/layout/orgChart1"/>
    <dgm:cxn modelId="{9F6D150F-56EF-3A4C-81A3-B2B811D3C6B0}" type="presOf" srcId="{4E787923-C1FE-274A-A167-EF3F5B3B05AF}" destId="{E0DAFED4-963D-9441-8F4A-F61E9FBF54FB}" srcOrd="1" destOrd="0" presId="urn:microsoft.com/office/officeart/2005/8/layout/orgChart1"/>
    <dgm:cxn modelId="{5C665EB2-1186-E34F-B017-B6813F15E891}" type="presOf" srcId="{2B2B74CF-2044-DF49-961C-F5F62AD367C1}" destId="{6755114A-D859-D648-A9C8-5438261FE6EF}" srcOrd="0" destOrd="0" presId="urn:microsoft.com/office/officeart/2005/8/layout/orgChart1"/>
    <dgm:cxn modelId="{70CA160F-3DA9-B149-9E65-46DBAF9AAEBF}" srcId="{BED312B8-4585-8F46-95B0-1AD4C19984DD}" destId="{F36C5CA2-3857-5843-BBC3-3B23D3B7F268}" srcOrd="1" destOrd="0" parTransId="{4C96D27F-E9CC-7549-89A9-F9B6E6BB1A18}" sibTransId="{4128BA19-9157-3C46-A524-EC7BF8350A94}"/>
    <dgm:cxn modelId="{E2EEFD67-6A1A-C447-AD51-61A04DAC6A5B}" type="presOf" srcId="{95F364B4-BDC8-3540-9C6E-EE301F7B22E0}" destId="{6DCF2D65-01AB-B74C-9853-78A11C08CB75}" srcOrd="0" destOrd="0" presId="urn:microsoft.com/office/officeart/2005/8/layout/orgChart1"/>
    <dgm:cxn modelId="{5A1F6E41-938C-F546-9855-8868FE620A0C}" type="presOf" srcId="{1559A8C5-3BB5-014A-A3F0-2D66D75FA538}" destId="{9A630935-6AC7-4145-AB9A-7B6C637945DF}" srcOrd="0" destOrd="0" presId="urn:microsoft.com/office/officeart/2005/8/layout/orgChart1"/>
    <dgm:cxn modelId="{23E4BF78-6C96-3D49-81C3-C621552C270F}" type="presOf" srcId="{431AD1EB-94A0-7542-8A89-4616566E63B2}" destId="{52668DDC-48BB-0647-9E66-8468ADCABA15}" srcOrd="0" destOrd="0" presId="urn:microsoft.com/office/officeart/2005/8/layout/orgChart1"/>
    <dgm:cxn modelId="{67AA0737-67C9-C14C-82FE-B7161F510290}" type="presOf" srcId="{BED312B8-4585-8F46-95B0-1AD4C19984DD}" destId="{E330701F-0F00-A948-8E95-FB46E8061D3D}" srcOrd="0" destOrd="0" presId="urn:microsoft.com/office/officeart/2005/8/layout/orgChart1"/>
    <dgm:cxn modelId="{B7FC9F74-4E3A-294F-8D18-736809187B08}" type="presOf" srcId="{8F9BE883-D461-1640-B603-979AA2C48D71}" destId="{4754D65B-001E-6740-9291-D34D41368CDE}" srcOrd="0" destOrd="0" presId="urn:microsoft.com/office/officeart/2005/8/layout/orgChart1"/>
    <dgm:cxn modelId="{BA299B1A-8BB4-EF40-9269-F543118E0E90}" type="presOf" srcId="{5510EC5A-BAFF-5149-AA2E-50DFE2274E04}" destId="{58B3E077-1F27-4D41-B427-5BD75644F5D5}" srcOrd="0" destOrd="0" presId="urn:microsoft.com/office/officeart/2005/8/layout/orgChart1"/>
    <dgm:cxn modelId="{9F7DF63C-7397-5C41-9C15-AC9BC6289EB1}" type="presOf" srcId="{8FCE2498-D2C9-D546-92A3-F2C5B0AC3650}" destId="{469815B4-F2B4-FD40-8BA3-C5BCC98FC015}" srcOrd="0" destOrd="0" presId="urn:microsoft.com/office/officeart/2005/8/layout/orgChart1"/>
    <dgm:cxn modelId="{126DA521-CC41-5947-944A-A4623205DEB0}" srcId="{1D2AEE74-F0E0-D042-BC7D-E8FE86CF3BF6}" destId="{5F10CA00-8DA2-4344-847E-1C099DD3F8A1}" srcOrd="0" destOrd="0" parTransId="{3B73E4B1-971F-904F-8EA8-E9BE949B76FE}" sibTransId="{2959732D-F50C-C348-8970-5FE682C97315}"/>
    <dgm:cxn modelId="{FEDBBD87-7087-9E4B-BB2C-447393E4E8DD}" srcId="{8F9BE883-D461-1640-B603-979AA2C48D71}" destId="{8FCE2498-D2C9-D546-92A3-F2C5B0AC3650}" srcOrd="6" destOrd="0" parTransId="{E9BA16F7-1FF5-1F42-B2E0-11171E99F0AE}" sibTransId="{7DF55B82-6428-D54F-9C36-EFF5C16C7784}"/>
    <dgm:cxn modelId="{176BA506-E7E7-2A47-8924-23FA78D93F79}" type="presOf" srcId="{C5041DE3-B7CE-C047-805E-12DDE820C7BE}" destId="{CDBF27DC-64AB-6148-87F7-CFF60F8E84F4}" srcOrd="0" destOrd="0" presId="urn:microsoft.com/office/officeart/2005/8/layout/orgChart1"/>
    <dgm:cxn modelId="{B38A50C1-B95F-094A-BD3F-EA855E775608}" srcId="{8F9BE883-D461-1640-B603-979AA2C48D71}" destId="{1D2AEE74-F0E0-D042-BC7D-E8FE86CF3BF6}" srcOrd="3" destOrd="0" parTransId="{334F006F-FBA0-EF44-B3A5-F883830F5046}" sibTransId="{62B9F51F-0970-474A-94EB-365DF90EA555}"/>
    <dgm:cxn modelId="{A541A279-B4D3-7347-AB8C-9DAF589DECDC}" type="presOf" srcId="{A875D08F-EE15-FA46-BC11-BFF32ADA309B}" destId="{434C3F9F-44F6-EA43-8804-A98906F7E2AE}" srcOrd="0" destOrd="0" presId="urn:microsoft.com/office/officeart/2005/8/layout/orgChart1"/>
    <dgm:cxn modelId="{1BDC8A9A-8BE6-994B-85C2-FDC4CD898DBB}" type="presOf" srcId="{3DD9A432-02C9-A24C-BCE9-D9EDB145D7F0}" destId="{67D3F8CA-29FA-854C-82CA-DDE23B228910}" srcOrd="0" destOrd="0" presId="urn:microsoft.com/office/officeart/2005/8/layout/orgChart1"/>
    <dgm:cxn modelId="{EA7CE4FB-A883-B646-9019-4B986DAE3FEA}" type="presOf" srcId="{431AD1EB-94A0-7542-8A89-4616566E63B2}" destId="{F21DA167-FAEF-2045-908D-88E84F48D8A6}" srcOrd="1" destOrd="0" presId="urn:microsoft.com/office/officeart/2005/8/layout/orgChart1"/>
    <dgm:cxn modelId="{FF5AA663-225D-A646-AAB3-FD6F26F7CBE9}" type="presOf" srcId="{6B575393-2B1F-5A48-B823-84FC021A75E9}" destId="{1B21415A-36AD-F84E-8CE7-6BC30BCD3B36}" srcOrd="0" destOrd="0" presId="urn:microsoft.com/office/officeart/2005/8/layout/orgChart1"/>
    <dgm:cxn modelId="{6D59863B-ACC4-8342-AF8A-B71B4DB3B41C}" type="presOf" srcId="{C6016AF2-C1A8-8442-8AFD-C0DA9275A06A}" destId="{AB657549-503E-D345-8B1A-4EF465DEF1D6}" srcOrd="0" destOrd="0" presId="urn:microsoft.com/office/officeart/2005/8/layout/orgChart1"/>
    <dgm:cxn modelId="{0ED59892-5AEA-4841-B995-F89454D87036}" type="presOf" srcId="{CC5DC5C8-51EB-8E41-9668-14BB17374000}" destId="{53083F78-DEDB-0749-96F5-E6D1C076090B}" srcOrd="1" destOrd="0" presId="urn:microsoft.com/office/officeart/2005/8/layout/orgChart1"/>
    <dgm:cxn modelId="{CF4CA13E-A65B-ED41-8F3B-30100646846F}" srcId="{431AD1EB-94A0-7542-8A89-4616566E63B2}" destId="{51B8C64C-5080-B641-A2D8-C269AC0D221A}" srcOrd="0" destOrd="0" parTransId="{44F6BFF0-FC01-E746-8ACA-461D1336143B}" sibTransId="{64E43AE4-8701-9D44-86D8-07DCA789FBFF}"/>
    <dgm:cxn modelId="{6192BBA8-C297-4944-8080-A0F0A794443F}" type="presOf" srcId="{5F10CA00-8DA2-4344-847E-1C099DD3F8A1}" destId="{26D365FF-85E6-8746-A239-40C306F53866}" srcOrd="1" destOrd="0" presId="urn:microsoft.com/office/officeart/2005/8/layout/orgChart1"/>
    <dgm:cxn modelId="{91171E3C-77F4-F749-9EFF-E75628E09187}" type="presOf" srcId="{8531D806-8E86-8B48-BB48-354FA55FD172}" destId="{36F01967-E194-0342-A614-32ECC4AB2BBB}" srcOrd="0" destOrd="0" presId="urn:microsoft.com/office/officeart/2005/8/layout/orgChart1"/>
    <dgm:cxn modelId="{4DF7140A-0280-DF4B-A77B-57B482C2F28F}" srcId="{8FCE2498-D2C9-D546-92A3-F2C5B0AC3650}" destId="{3DD9A432-02C9-A24C-BCE9-D9EDB145D7F0}" srcOrd="0" destOrd="0" parTransId="{52BAF9A4-29D9-4043-8D0F-09D47997865B}" sibTransId="{ABBB0C3B-722D-9544-8FD9-CAFA46078B49}"/>
    <dgm:cxn modelId="{8D923341-19A2-2E47-9F53-D29F9600181F}" type="presOf" srcId="{1F4DFB97-C7BE-764D-BF9E-65E1B022202C}" destId="{EADDD711-811B-C040-9EFC-1461D67F93B4}" srcOrd="1" destOrd="0" presId="urn:microsoft.com/office/officeart/2005/8/layout/orgChart1"/>
    <dgm:cxn modelId="{1BA1F73C-1BE5-FC45-8BFE-29965F05E6BD}" type="presOf" srcId="{4C96D27F-E9CC-7549-89A9-F9B6E6BB1A18}" destId="{4609E0C2-BABA-7F46-A772-1054AA6F3140}" srcOrd="0" destOrd="0" presId="urn:microsoft.com/office/officeart/2005/8/layout/orgChart1"/>
    <dgm:cxn modelId="{BDE4E917-C652-484A-840D-2E7330A724AD}" type="presOf" srcId="{C6016AF2-C1A8-8442-8AFD-C0DA9275A06A}" destId="{7093739A-8D02-BB48-A6F6-0E3F39473D14}" srcOrd="1" destOrd="0" presId="urn:microsoft.com/office/officeart/2005/8/layout/orgChart1"/>
    <dgm:cxn modelId="{CEFCE41F-795A-4946-9445-476DE025EE1B}" type="presOf" srcId="{61E23E2E-A4D1-3E4F-9132-2DD5A9BF5375}" destId="{F6F30118-A3A5-0B43-BDE1-803674D97DA1}" srcOrd="0" destOrd="0" presId="urn:microsoft.com/office/officeart/2005/8/layout/orgChart1"/>
    <dgm:cxn modelId="{B2B39C52-6D99-504E-B840-1292EA9232FA}" type="presOf" srcId="{808C336A-7D9E-AC42-A48F-B0499A5A5918}" destId="{B2FE4C89-5558-DC46-A8E1-6298432FD248}" srcOrd="0" destOrd="0" presId="urn:microsoft.com/office/officeart/2005/8/layout/orgChart1"/>
    <dgm:cxn modelId="{E395CFDF-9B28-6840-8670-F98683FDB6F9}" type="presOf" srcId="{15B27941-53C5-954E-8A1F-0923BC5D7240}" destId="{47719AF6-DC1A-9245-9D10-7B808EAD7295}" srcOrd="1" destOrd="0" presId="urn:microsoft.com/office/officeart/2005/8/layout/orgChart1"/>
    <dgm:cxn modelId="{28006A82-7485-B24F-B180-2239DC422993}" type="presOf" srcId="{1D2AEE74-F0E0-D042-BC7D-E8FE86CF3BF6}" destId="{0F05BB6C-381F-3E4C-AD71-FED72E7F477F}" srcOrd="0" destOrd="0" presId="urn:microsoft.com/office/officeart/2005/8/layout/orgChart1"/>
    <dgm:cxn modelId="{F2F3399F-90EE-A944-BF01-0BB68F62EB62}" type="presOf" srcId="{76A4BF3C-16D9-1141-ABE5-263B47870063}" destId="{786BEB6A-A1FB-2B42-A2FA-7B01B4807D0F}" srcOrd="0" destOrd="0" presId="urn:microsoft.com/office/officeart/2005/8/layout/orgChart1"/>
    <dgm:cxn modelId="{6C71F4FE-42E1-7442-AC2A-BD9CF41CB411}" type="presOf" srcId="{83B7A80C-B5DE-7C40-8AA0-E3773D4E61AC}" destId="{4D963D80-EC0C-D44F-BB13-383508D8FA22}" srcOrd="1" destOrd="0" presId="urn:microsoft.com/office/officeart/2005/8/layout/orgChart1"/>
    <dgm:cxn modelId="{E330894A-31CC-2B48-9E82-7FC0CFFE2685}" type="presOf" srcId="{8CF4E7E2-FC85-634D-8405-014887B4A060}" destId="{8976654D-D348-E64E-B72A-2DB9C75DEEED}" srcOrd="1" destOrd="0" presId="urn:microsoft.com/office/officeart/2005/8/layout/orgChart1"/>
    <dgm:cxn modelId="{B3454D9A-CA93-5142-90CD-68957B77CFC3}" srcId="{93550A23-D180-9F42-9C97-0BA5664A30B6}" destId="{BCB9EF51-5D16-9B4A-94CA-B334A2BC9876}" srcOrd="2" destOrd="0" parTransId="{373CB79B-1110-DF42-BD44-695096616A4A}" sibTransId="{96A3174B-840B-9E44-B667-7435A490BA41}"/>
    <dgm:cxn modelId="{841FDEE1-B81D-454A-AE71-B54C48DC752F}" type="presOf" srcId="{6CA6F993-EFAB-8646-9F6D-B63A04CA9D3B}" destId="{73607090-1523-534E-B673-743BF52BE19B}" srcOrd="0" destOrd="0" presId="urn:microsoft.com/office/officeart/2005/8/layout/orgChart1"/>
    <dgm:cxn modelId="{AFCB43A7-A51C-7844-8D25-9A9776E6B5AE}" srcId="{A875D08F-EE15-FA46-BC11-BFF32ADA309B}" destId="{95F364B4-BDC8-3540-9C6E-EE301F7B22E0}" srcOrd="1" destOrd="0" parTransId="{9795712E-936E-7246-86E4-A1AEBFA35EE2}" sibTransId="{AA536906-53A2-6845-9D9B-FB4FFD05857D}"/>
    <dgm:cxn modelId="{2DD163DD-502F-7B45-8C99-3AF362AC7C76}" type="presOf" srcId="{CEEF9480-1357-644C-9855-7DDB9AB82736}" destId="{BB8DB9B7-DD77-DD49-87A1-8C3F1DF6B48B}" srcOrd="1" destOrd="0" presId="urn:microsoft.com/office/officeart/2005/8/layout/orgChart1"/>
    <dgm:cxn modelId="{209D457E-5480-7944-A632-5453DAAA60AE}" srcId="{A875D08F-EE15-FA46-BC11-BFF32ADA309B}" destId="{5510EC5A-BAFF-5149-AA2E-50DFE2274E04}" srcOrd="2" destOrd="0" parTransId="{2A870DA2-7F5C-9942-9728-81D6010A373E}" sibTransId="{F2630852-DBB9-F244-BFD9-C02441F14DBD}"/>
    <dgm:cxn modelId="{92811F68-AE12-2540-9C9D-7FEC27A71E54}" srcId="{8FCE2498-D2C9-D546-92A3-F2C5B0AC3650}" destId="{83B7A80C-B5DE-7C40-8AA0-E3773D4E61AC}" srcOrd="2" destOrd="0" parTransId="{F6A8A5A5-D4F2-CF4A-B8AA-E0C44EDE8FB8}" sibTransId="{5F947982-275A-1041-A115-73921DE2E553}"/>
    <dgm:cxn modelId="{941DB6B6-8516-D84B-9E8F-DB9CC3DB43F7}" type="presOf" srcId="{8CF4E7E2-FC85-634D-8405-014887B4A060}" destId="{3D10F36F-C26E-E54C-AE23-8D9CB899442A}" srcOrd="0" destOrd="0" presId="urn:microsoft.com/office/officeart/2005/8/layout/orgChart1"/>
    <dgm:cxn modelId="{710DBD9E-1298-B447-9F6F-0E4241522037}" srcId="{1D2AEE74-F0E0-D042-BC7D-E8FE86CF3BF6}" destId="{75F1BE16-B586-0748-AA69-EF63CB433BAE}" srcOrd="1" destOrd="0" parTransId="{5218BA2F-A81E-094E-9A4F-6AB2F13A8535}" sibTransId="{5F030A74-168C-7641-9C39-E96D5C116D10}"/>
    <dgm:cxn modelId="{DF439B2B-D9E9-1E4B-8E92-A61613177F65}" srcId="{84D4DFE2-7C4F-7344-81C8-182CC2B7BC1D}" destId="{475689DC-29BC-CD44-8000-F30957207E45}" srcOrd="1" destOrd="0" parTransId="{059F73AF-431F-8F41-ACBA-661A886DD967}" sibTransId="{DBF71079-265D-5144-9D4F-DD5B5575775A}"/>
    <dgm:cxn modelId="{32FDF70E-7AA1-5942-8755-E6EC71F5E9DF}" srcId="{431AD1EB-94A0-7542-8A89-4616566E63B2}" destId="{9AF22EB7-0D40-9D47-86EB-65495112273B}" srcOrd="2" destOrd="0" parTransId="{E8E73EA8-80FD-5A4E-B282-D0C99976B02C}" sibTransId="{0D50BA31-8DE9-E548-976F-04B5F89527F1}"/>
    <dgm:cxn modelId="{38C1165B-439E-DE4C-8E94-94D127680771}" type="presParOf" srcId="{DB3B4361-D68D-8046-B63C-EB41B3C12653}" destId="{5A62A689-C426-C641-AE86-100512F4B99C}" srcOrd="0" destOrd="0" presId="urn:microsoft.com/office/officeart/2005/8/layout/orgChart1"/>
    <dgm:cxn modelId="{BABF0DE5-F4A5-2D42-AD89-D53CF2A77A49}" type="presParOf" srcId="{5A62A689-C426-C641-AE86-100512F4B99C}" destId="{D5748539-ED05-CC48-86A7-CE8B0544178C}" srcOrd="0" destOrd="0" presId="urn:microsoft.com/office/officeart/2005/8/layout/orgChart1"/>
    <dgm:cxn modelId="{5AE82183-C8F7-4740-95E7-EAC1E01362C1}" type="presParOf" srcId="{D5748539-ED05-CC48-86A7-CE8B0544178C}" destId="{E330701F-0F00-A948-8E95-FB46E8061D3D}" srcOrd="0" destOrd="0" presId="urn:microsoft.com/office/officeart/2005/8/layout/orgChart1"/>
    <dgm:cxn modelId="{18878D0A-241F-1C4D-917B-E942931656BC}" type="presParOf" srcId="{D5748539-ED05-CC48-86A7-CE8B0544178C}" destId="{54207577-E71C-CE41-BFAF-C4C4C185EFB4}" srcOrd="1" destOrd="0" presId="urn:microsoft.com/office/officeart/2005/8/layout/orgChart1"/>
    <dgm:cxn modelId="{1202AB03-F981-E242-830D-28F527E99C72}" type="presParOf" srcId="{5A62A689-C426-C641-AE86-100512F4B99C}" destId="{37DB4D51-8D45-354A-839D-F0AED11B723F}" srcOrd="1" destOrd="0" presId="urn:microsoft.com/office/officeart/2005/8/layout/orgChart1"/>
    <dgm:cxn modelId="{4BBB55D4-FE20-2E40-850A-0D19E2AD1E27}" type="presParOf" srcId="{37DB4D51-8D45-354A-839D-F0AED11B723F}" destId="{2E23F900-C170-E844-AEB3-EA4050552EAF}" srcOrd="0" destOrd="0" presId="urn:microsoft.com/office/officeart/2005/8/layout/orgChart1"/>
    <dgm:cxn modelId="{97919598-C8CE-414F-AA07-9BB9A1BA4974}" type="presParOf" srcId="{37DB4D51-8D45-354A-839D-F0AED11B723F}" destId="{33D7F707-06B7-3747-A6FD-28C98543C1F5}" srcOrd="1" destOrd="0" presId="urn:microsoft.com/office/officeart/2005/8/layout/orgChart1"/>
    <dgm:cxn modelId="{4EE7E042-8B3E-7D4E-A233-E05D906C5A9E}" type="presParOf" srcId="{33D7F707-06B7-3747-A6FD-28C98543C1F5}" destId="{6C16F0F8-BACC-464F-871B-4C2828919AAF}" srcOrd="0" destOrd="0" presId="urn:microsoft.com/office/officeart/2005/8/layout/orgChart1"/>
    <dgm:cxn modelId="{81E226BB-32FA-A84D-AE51-ABCA8110F385}" type="presParOf" srcId="{6C16F0F8-BACC-464F-871B-4C2828919AAF}" destId="{4AC367BE-FD64-8341-BCEC-9AAC9ED681BA}" srcOrd="0" destOrd="0" presId="urn:microsoft.com/office/officeart/2005/8/layout/orgChart1"/>
    <dgm:cxn modelId="{5BFD90E0-1E11-834D-AC46-837EE8033DB5}" type="presParOf" srcId="{6C16F0F8-BACC-464F-871B-4C2828919AAF}" destId="{7A6C91C4-8D43-3F45-9248-462C4EC05B5A}" srcOrd="1" destOrd="0" presId="urn:microsoft.com/office/officeart/2005/8/layout/orgChart1"/>
    <dgm:cxn modelId="{C5746D00-E409-AE4D-9E0A-02D07BB2A41E}" type="presParOf" srcId="{33D7F707-06B7-3747-A6FD-28C98543C1F5}" destId="{9BFDB3A0-ED1D-2844-8FBF-C481CDEF762C}" srcOrd="1" destOrd="0" presId="urn:microsoft.com/office/officeart/2005/8/layout/orgChart1"/>
    <dgm:cxn modelId="{1028DB79-89AB-104B-A699-6CB4AF049505}" type="presParOf" srcId="{9BFDB3A0-ED1D-2844-8FBF-C481CDEF762C}" destId="{F60DBC2D-98FC-9C4D-8D97-FD56796A606E}" srcOrd="0" destOrd="0" presId="urn:microsoft.com/office/officeart/2005/8/layout/orgChart1"/>
    <dgm:cxn modelId="{8E39DE2B-5129-B347-BBC3-113D512911C4}" type="presParOf" srcId="{9BFDB3A0-ED1D-2844-8FBF-C481CDEF762C}" destId="{3CA8D4A2-6D67-7B4C-8CAB-AE5730431B5D}" srcOrd="1" destOrd="0" presId="urn:microsoft.com/office/officeart/2005/8/layout/orgChart1"/>
    <dgm:cxn modelId="{160A452E-40C6-8B42-928D-3985D98B2A10}" type="presParOf" srcId="{3CA8D4A2-6D67-7B4C-8CAB-AE5730431B5D}" destId="{158BC2FE-7DD1-DC41-88DA-96729B3B949C}" srcOrd="0" destOrd="0" presId="urn:microsoft.com/office/officeart/2005/8/layout/orgChart1"/>
    <dgm:cxn modelId="{FC45E889-418F-6C40-B6E2-CEC569C36555}" type="presParOf" srcId="{158BC2FE-7DD1-DC41-88DA-96729B3B949C}" destId="{73607090-1523-534E-B673-743BF52BE19B}" srcOrd="0" destOrd="0" presId="urn:microsoft.com/office/officeart/2005/8/layout/orgChart1"/>
    <dgm:cxn modelId="{6F8293DA-3FC6-4449-8155-E47555DF3690}" type="presParOf" srcId="{158BC2FE-7DD1-DC41-88DA-96729B3B949C}" destId="{C098877D-4589-EC4D-8AAA-D62A8F2B02C2}" srcOrd="1" destOrd="0" presId="urn:microsoft.com/office/officeart/2005/8/layout/orgChart1"/>
    <dgm:cxn modelId="{21D6E6EB-FD44-7545-B991-FF757DFD9ADB}" type="presParOf" srcId="{3CA8D4A2-6D67-7B4C-8CAB-AE5730431B5D}" destId="{D5E52F61-3BB0-0548-9E07-FEF45D7BB207}" srcOrd="1" destOrd="0" presId="urn:microsoft.com/office/officeart/2005/8/layout/orgChart1"/>
    <dgm:cxn modelId="{DBF1C889-4BE4-AF44-9900-95427640C9ED}" type="presParOf" srcId="{3CA8D4A2-6D67-7B4C-8CAB-AE5730431B5D}" destId="{DBB417C9-B4B3-7F46-95EA-EBCCE10EA8EC}" srcOrd="2" destOrd="0" presId="urn:microsoft.com/office/officeart/2005/8/layout/orgChart1"/>
    <dgm:cxn modelId="{8D4E218E-5AA0-E444-A15F-B768232DE543}" type="presParOf" srcId="{9BFDB3A0-ED1D-2844-8FBF-C481CDEF762C}" destId="{194CDD8C-1447-FD4A-B12F-A637B59805D8}" srcOrd="2" destOrd="0" presId="urn:microsoft.com/office/officeart/2005/8/layout/orgChart1"/>
    <dgm:cxn modelId="{3C304FF7-74AD-3A40-A6E1-46E19EA12284}" type="presParOf" srcId="{9BFDB3A0-ED1D-2844-8FBF-C481CDEF762C}" destId="{B70B6A48-546F-814B-A2A5-EDCD47DDC23B}" srcOrd="3" destOrd="0" presId="urn:microsoft.com/office/officeart/2005/8/layout/orgChart1"/>
    <dgm:cxn modelId="{073B51F2-AB8F-DE4C-9CD8-F65BC9837E5F}" type="presParOf" srcId="{B70B6A48-546F-814B-A2A5-EDCD47DDC23B}" destId="{54BE0D2C-26BB-0B4E-9FC3-3B8AAFB4F06E}" srcOrd="0" destOrd="0" presId="urn:microsoft.com/office/officeart/2005/8/layout/orgChart1"/>
    <dgm:cxn modelId="{378B87A1-16A5-A844-AFD3-04FBE57BDA91}" type="presParOf" srcId="{54BE0D2C-26BB-0B4E-9FC3-3B8AAFB4F06E}" destId="{ADC55CF2-899D-BC49-8FBD-1666E0DB5BCA}" srcOrd="0" destOrd="0" presId="urn:microsoft.com/office/officeart/2005/8/layout/orgChart1"/>
    <dgm:cxn modelId="{5CFAFBBB-E2DB-2047-82F9-C5D077E5BEC5}" type="presParOf" srcId="{54BE0D2C-26BB-0B4E-9FC3-3B8AAFB4F06E}" destId="{164FA21F-F443-E94E-9FD0-860DE3A56668}" srcOrd="1" destOrd="0" presId="urn:microsoft.com/office/officeart/2005/8/layout/orgChart1"/>
    <dgm:cxn modelId="{5E25C21E-4A23-B842-B9D5-D888B15E1F6C}" type="presParOf" srcId="{B70B6A48-546F-814B-A2A5-EDCD47DDC23B}" destId="{F3CFD5EC-574C-3844-AF1F-3C9FB6103818}" srcOrd="1" destOrd="0" presId="urn:microsoft.com/office/officeart/2005/8/layout/orgChart1"/>
    <dgm:cxn modelId="{A4AC84B1-3944-DF4A-8D7B-7726CEDF5C83}" type="presParOf" srcId="{B70B6A48-546F-814B-A2A5-EDCD47DDC23B}" destId="{B96660F6-4D37-C140-8194-388756E97443}" srcOrd="2" destOrd="0" presId="urn:microsoft.com/office/officeart/2005/8/layout/orgChart1"/>
    <dgm:cxn modelId="{A53889F2-2904-0F46-ABDB-10ECA7B94B9D}" type="presParOf" srcId="{9BFDB3A0-ED1D-2844-8FBF-C481CDEF762C}" destId="{9776F796-1525-544B-88D4-6CFD0F9D02B5}" srcOrd="4" destOrd="0" presId="urn:microsoft.com/office/officeart/2005/8/layout/orgChart1"/>
    <dgm:cxn modelId="{576857CC-969A-294F-AC45-7B33E2AE039B}" type="presParOf" srcId="{9BFDB3A0-ED1D-2844-8FBF-C481CDEF762C}" destId="{74D601AA-7A3D-1E4B-A724-FD7D2852D498}" srcOrd="5" destOrd="0" presId="urn:microsoft.com/office/officeart/2005/8/layout/orgChart1"/>
    <dgm:cxn modelId="{70502043-E0A9-2144-B3A0-6B605CF4BED9}" type="presParOf" srcId="{74D601AA-7A3D-1E4B-A724-FD7D2852D498}" destId="{C9248D11-F436-8A46-BBD1-162B879F97EB}" srcOrd="0" destOrd="0" presId="urn:microsoft.com/office/officeart/2005/8/layout/orgChart1"/>
    <dgm:cxn modelId="{5B1CA5C3-B8DF-2841-940E-FE6D4E236892}" type="presParOf" srcId="{C9248D11-F436-8A46-BBD1-162B879F97EB}" destId="{D16A4797-18A2-A445-80D0-AE3C9F01BEE6}" srcOrd="0" destOrd="0" presId="urn:microsoft.com/office/officeart/2005/8/layout/orgChart1"/>
    <dgm:cxn modelId="{3724E917-9EC0-8C42-9CED-F2805821B2E4}" type="presParOf" srcId="{C9248D11-F436-8A46-BBD1-162B879F97EB}" destId="{3A2257EC-EC2B-9B49-AF38-82FE0B402493}" srcOrd="1" destOrd="0" presId="urn:microsoft.com/office/officeart/2005/8/layout/orgChart1"/>
    <dgm:cxn modelId="{EC64CDC9-DD55-1F48-BAA0-5C9FA13CB3AE}" type="presParOf" srcId="{74D601AA-7A3D-1E4B-A724-FD7D2852D498}" destId="{DA960159-5AF9-D845-BDDC-038F0117466A}" srcOrd="1" destOrd="0" presId="urn:microsoft.com/office/officeart/2005/8/layout/orgChart1"/>
    <dgm:cxn modelId="{33CE3866-D041-184B-92DA-EAA4F856A577}" type="presParOf" srcId="{74D601AA-7A3D-1E4B-A724-FD7D2852D498}" destId="{5CA31999-7CB9-FA41-A52D-6108AF84A0CF}" srcOrd="2" destOrd="0" presId="urn:microsoft.com/office/officeart/2005/8/layout/orgChart1"/>
    <dgm:cxn modelId="{8ADFA8C5-F2A2-0C4B-A4EE-400F59FCF823}" type="presParOf" srcId="{33D7F707-06B7-3747-A6FD-28C98543C1F5}" destId="{40B7EC73-AE00-044A-AA75-64361E4EAB5D}" srcOrd="2" destOrd="0" presId="urn:microsoft.com/office/officeart/2005/8/layout/orgChart1"/>
    <dgm:cxn modelId="{6B0F147C-3269-6B45-8624-3885B66B6320}" type="presParOf" srcId="{37DB4D51-8D45-354A-839D-F0AED11B723F}" destId="{4609E0C2-BABA-7F46-A772-1054AA6F3140}" srcOrd="2" destOrd="0" presId="urn:microsoft.com/office/officeart/2005/8/layout/orgChart1"/>
    <dgm:cxn modelId="{5A973B96-6498-2144-B836-BAB5F2116BA2}" type="presParOf" srcId="{37DB4D51-8D45-354A-839D-F0AED11B723F}" destId="{16F0A550-4D98-8446-8A04-455FF449A306}" srcOrd="3" destOrd="0" presId="urn:microsoft.com/office/officeart/2005/8/layout/orgChart1"/>
    <dgm:cxn modelId="{5A32BB57-6D25-B845-A14E-992BA1A54C08}" type="presParOf" srcId="{16F0A550-4D98-8446-8A04-455FF449A306}" destId="{E0E250B7-CC5A-034E-9D14-67556B92F9A5}" srcOrd="0" destOrd="0" presId="urn:microsoft.com/office/officeart/2005/8/layout/orgChart1"/>
    <dgm:cxn modelId="{CF7C8840-B454-E24F-A592-CFD6056A1DF0}" type="presParOf" srcId="{E0E250B7-CC5A-034E-9D14-67556B92F9A5}" destId="{DD77525C-0B2B-D249-BA15-4D69D17C139E}" srcOrd="0" destOrd="0" presId="urn:microsoft.com/office/officeart/2005/8/layout/orgChart1"/>
    <dgm:cxn modelId="{146644BC-61A6-1649-B5EA-71D32BDDF6B5}" type="presParOf" srcId="{E0E250B7-CC5A-034E-9D14-67556B92F9A5}" destId="{CB4212FC-A5C5-504F-9976-FB8B47FD607E}" srcOrd="1" destOrd="0" presId="urn:microsoft.com/office/officeart/2005/8/layout/orgChart1"/>
    <dgm:cxn modelId="{A4F0D500-4754-D24C-B6F6-F029ACD7D5D7}" type="presParOf" srcId="{16F0A550-4D98-8446-8A04-455FF449A306}" destId="{13ADFEB7-783D-B64B-8894-8BE039BB432F}" srcOrd="1" destOrd="0" presId="urn:microsoft.com/office/officeart/2005/8/layout/orgChart1"/>
    <dgm:cxn modelId="{7AA74C1D-CA07-094A-AA6F-B359350B9A84}" type="presParOf" srcId="{13ADFEB7-783D-B64B-8894-8BE039BB432F}" destId="{B25858D0-AB4C-9C4A-A810-FF93FD1E0039}" srcOrd="0" destOrd="0" presId="urn:microsoft.com/office/officeart/2005/8/layout/orgChart1"/>
    <dgm:cxn modelId="{CA4850C8-F63C-084E-8755-275AE84C098B}" type="presParOf" srcId="{13ADFEB7-783D-B64B-8894-8BE039BB432F}" destId="{C18476F1-2529-C64D-AB33-DB6DF21BB530}" srcOrd="1" destOrd="0" presId="urn:microsoft.com/office/officeart/2005/8/layout/orgChart1"/>
    <dgm:cxn modelId="{784FC4AA-551B-2C43-B989-112FE1B6D090}" type="presParOf" srcId="{C18476F1-2529-C64D-AB33-DB6DF21BB530}" destId="{7EC6C821-8BC6-884E-B9AD-D6EC7DA5B9B6}" srcOrd="0" destOrd="0" presId="urn:microsoft.com/office/officeart/2005/8/layout/orgChart1"/>
    <dgm:cxn modelId="{61E49834-791F-DD4E-961F-BABE5B7F3857}" type="presParOf" srcId="{7EC6C821-8BC6-884E-B9AD-D6EC7DA5B9B6}" destId="{B59C3745-865C-B649-BBFA-0054B52F2621}" srcOrd="0" destOrd="0" presId="urn:microsoft.com/office/officeart/2005/8/layout/orgChart1"/>
    <dgm:cxn modelId="{395937AF-B667-A349-AEF9-D54CF4F9B69B}" type="presParOf" srcId="{7EC6C821-8BC6-884E-B9AD-D6EC7DA5B9B6}" destId="{CC602ABA-DB38-534A-9947-C103F49E19A0}" srcOrd="1" destOrd="0" presId="urn:microsoft.com/office/officeart/2005/8/layout/orgChart1"/>
    <dgm:cxn modelId="{222A8FD3-DE0E-B341-AE4C-E2766E75A22F}" type="presParOf" srcId="{C18476F1-2529-C64D-AB33-DB6DF21BB530}" destId="{603CC791-C642-DB41-9C6B-83C7DAABFA02}" srcOrd="1" destOrd="0" presId="urn:microsoft.com/office/officeart/2005/8/layout/orgChart1"/>
    <dgm:cxn modelId="{3D54999A-C322-E84F-844B-B8C55A603C9E}" type="presParOf" srcId="{C18476F1-2529-C64D-AB33-DB6DF21BB530}" destId="{D2488F88-8906-B144-BE69-5C49AEC9DB54}" srcOrd="2" destOrd="0" presId="urn:microsoft.com/office/officeart/2005/8/layout/orgChart1"/>
    <dgm:cxn modelId="{B41317D5-5165-6242-8604-399742E96DDE}" type="presParOf" srcId="{13ADFEB7-783D-B64B-8894-8BE039BB432F}" destId="{6755114A-D859-D648-A9C8-5438261FE6EF}" srcOrd="2" destOrd="0" presId="urn:microsoft.com/office/officeart/2005/8/layout/orgChart1"/>
    <dgm:cxn modelId="{AE937E26-ACCF-2C45-985C-6A047A1950CB}" type="presParOf" srcId="{13ADFEB7-783D-B64B-8894-8BE039BB432F}" destId="{801DEE30-CF5D-FF4B-A3A4-29D75945FC34}" srcOrd="3" destOrd="0" presId="urn:microsoft.com/office/officeart/2005/8/layout/orgChart1"/>
    <dgm:cxn modelId="{07ABDDD2-A8C4-D546-9664-B7B2C5B9946B}" type="presParOf" srcId="{801DEE30-CF5D-FF4B-A3A4-29D75945FC34}" destId="{50D13967-4E17-1B45-8E19-4B504658D766}" srcOrd="0" destOrd="0" presId="urn:microsoft.com/office/officeart/2005/8/layout/orgChart1"/>
    <dgm:cxn modelId="{C2A5397C-0183-1D49-8353-E4F3C4674654}" type="presParOf" srcId="{50D13967-4E17-1B45-8E19-4B504658D766}" destId="{786BEB6A-A1FB-2B42-A2FA-7B01B4807D0F}" srcOrd="0" destOrd="0" presId="urn:microsoft.com/office/officeart/2005/8/layout/orgChart1"/>
    <dgm:cxn modelId="{A4D81DE1-4BB5-D24A-8B0C-9EF0B2B0A7BD}" type="presParOf" srcId="{50D13967-4E17-1B45-8E19-4B504658D766}" destId="{10859BAC-920B-8649-ABDC-8DF956B1C1D1}" srcOrd="1" destOrd="0" presId="urn:microsoft.com/office/officeart/2005/8/layout/orgChart1"/>
    <dgm:cxn modelId="{1154B043-8A04-C047-A404-158AAD827FD8}" type="presParOf" srcId="{801DEE30-CF5D-FF4B-A3A4-29D75945FC34}" destId="{142F0434-E01F-A345-95C6-5D4540E8A1DB}" srcOrd="1" destOrd="0" presId="urn:microsoft.com/office/officeart/2005/8/layout/orgChart1"/>
    <dgm:cxn modelId="{C7D80058-E463-4A49-9422-267053FC93C1}" type="presParOf" srcId="{801DEE30-CF5D-FF4B-A3A4-29D75945FC34}" destId="{5C86CD7E-35C1-1444-991D-71AB067842AD}" srcOrd="2" destOrd="0" presId="urn:microsoft.com/office/officeart/2005/8/layout/orgChart1"/>
    <dgm:cxn modelId="{2BED4E42-3986-FE4F-9F18-4E46389784EA}" type="presParOf" srcId="{13ADFEB7-783D-B64B-8894-8BE039BB432F}" destId="{5CC54515-C871-A148-9C3A-96B27C6FCB3D}" srcOrd="4" destOrd="0" presId="urn:microsoft.com/office/officeart/2005/8/layout/orgChart1"/>
    <dgm:cxn modelId="{536E7907-5D59-0349-AE6F-6D6456AFD069}" type="presParOf" srcId="{13ADFEB7-783D-B64B-8894-8BE039BB432F}" destId="{9FE13421-F0B5-5F4C-8E27-1B788F52FE4C}" srcOrd="5" destOrd="0" presId="urn:microsoft.com/office/officeart/2005/8/layout/orgChart1"/>
    <dgm:cxn modelId="{5D569D4B-938C-0A43-B945-FFDE2313238F}" type="presParOf" srcId="{9FE13421-F0B5-5F4C-8E27-1B788F52FE4C}" destId="{9CF1696E-E155-BE44-8AD3-949A566BC90B}" srcOrd="0" destOrd="0" presId="urn:microsoft.com/office/officeart/2005/8/layout/orgChart1"/>
    <dgm:cxn modelId="{4DFB7F0A-A763-BD41-8859-C10F0FA52A55}" type="presParOf" srcId="{9CF1696E-E155-BE44-8AD3-949A566BC90B}" destId="{AB657549-503E-D345-8B1A-4EF465DEF1D6}" srcOrd="0" destOrd="0" presId="urn:microsoft.com/office/officeart/2005/8/layout/orgChart1"/>
    <dgm:cxn modelId="{BFCFA66F-EE5B-544A-839A-EB66FC877C8B}" type="presParOf" srcId="{9CF1696E-E155-BE44-8AD3-949A566BC90B}" destId="{7093739A-8D02-BB48-A6F6-0E3F39473D14}" srcOrd="1" destOrd="0" presId="urn:microsoft.com/office/officeart/2005/8/layout/orgChart1"/>
    <dgm:cxn modelId="{6A3267F0-2F28-0742-9F85-2F913B4F0677}" type="presParOf" srcId="{9FE13421-F0B5-5F4C-8E27-1B788F52FE4C}" destId="{0BB592F1-3F90-614D-B338-BAF65802466A}" srcOrd="1" destOrd="0" presId="urn:microsoft.com/office/officeart/2005/8/layout/orgChart1"/>
    <dgm:cxn modelId="{E1A7F0B1-C7CF-3948-8EFB-BE6D98AEEFD2}" type="presParOf" srcId="{9FE13421-F0B5-5F4C-8E27-1B788F52FE4C}" destId="{47117913-0AB1-A649-A9AC-C4D89640EC6A}" srcOrd="2" destOrd="0" presId="urn:microsoft.com/office/officeart/2005/8/layout/orgChart1"/>
    <dgm:cxn modelId="{357A31C2-9055-1D49-A655-3FB3E724F782}" type="presParOf" srcId="{16F0A550-4D98-8446-8A04-455FF449A306}" destId="{EE296C7E-11C7-F34A-BB6B-33D8CFC4D332}" srcOrd="2" destOrd="0" presId="urn:microsoft.com/office/officeart/2005/8/layout/orgChart1"/>
    <dgm:cxn modelId="{0A43A2E0-95D0-BE4D-A877-FB30A4BA5E04}" type="presParOf" srcId="{37DB4D51-8D45-354A-839D-F0AED11B723F}" destId="{F6F30118-A3A5-0B43-BDE1-803674D97DA1}" srcOrd="4" destOrd="0" presId="urn:microsoft.com/office/officeart/2005/8/layout/orgChart1"/>
    <dgm:cxn modelId="{34299CD6-7EF5-7C47-82EA-17F57B907BBA}" type="presParOf" srcId="{37DB4D51-8D45-354A-839D-F0AED11B723F}" destId="{46DD13E5-AE8B-B14C-8BBF-8C37EF36FFC9}" srcOrd="5" destOrd="0" presId="urn:microsoft.com/office/officeart/2005/8/layout/orgChart1"/>
    <dgm:cxn modelId="{F17A3B6C-4313-1940-AE56-E783B1898E0A}" type="presParOf" srcId="{46DD13E5-AE8B-B14C-8BBF-8C37EF36FFC9}" destId="{DFE5A52C-910A-FF4F-A2A7-8AA96B8B9C52}" srcOrd="0" destOrd="0" presId="urn:microsoft.com/office/officeart/2005/8/layout/orgChart1"/>
    <dgm:cxn modelId="{ADAE50CB-848B-BA4A-BD1C-6D700E1AE7C5}" type="presParOf" srcId="{DFE5A52C-910A-FF4F-A2A7-8AA96B8B9C52}" destId="{C90306A3-1A88-3A44-8913-7807EDBC89A7}" srcOrd="0" destOrd="0" presId="urn:microsoft.com/office/officeart/2005/8/layout/orgChart1"/>
    <dgm:cxn modelId="{BE8AF557-A8D7-3449-A0D0-27C47C9920CE}" type="presParOf" srcId="{DFE5A52C-910A-FF4F-A2A7-8AA96B8B9C52}" destId="{5B94B9BF-D277-5540-A303-B001E77CC5D2}" srcOrd="1" destOrd="0" presId="urn:microsoft.com/office/officeart/2005/8/layout/orgChart1"/>
    <dgm:cxn modelId="{8BBAB88B-F5CD-E24D-82D5-844E090267F5}" type="presParOf" srcId="{46DD13E5-AE8B-B14C-8BBF-8C37EF36FFC9}" destId="{0C589DFA-329A-9847-8D44-16DA408B9816}" srcOrd="1" destOrd="0" presId="urn:microsoft.com/office/officeart/2005/8/layout/orgChart1"/>
    <dgm:cxn modelId="{B5A64D05-FA46-9840-9B65-CD3BA35512B2}" type="presParOf" srcId="{0C589DFA-329A-9847-8D44-16DA408B9816}" destId="{742114EB-4B5E-9E47-AF7E-345607F32176}" srcOrd="0" destOrd="0" presId="urn:microsoft.com/office/officeart/2005/8/layout/orgChart1"/>
    <dgm:cxn modelId="{4F11000A-E49A-1447-9F7B-DC3CFBDD0001}" type="presParOf" srcId="{0C589DFA-329A-9847-8D44-16DA408B9816}" destId="{EEE6CE57-9516-8843-A9C5-F0E55BAE9D0D}" srcOrd="1" destOrd="0" presId="urn:microsoft.com/office/officeart/2005/8/layout/orgChart1"/>
    <dgm:cxn modelId="{F5CF534B-D199-694D-98D0-AE41A642AF33}" type="presParOf" srcId="{EEE6CE57-9516-8843-A9C5-F0E55BAE9D0D}" destId="{7A96497B-4D42-7245-AA6D-A5DEE2BA50D0}" srcOrd="0" destOrd="0" presId="urn:microsoft.com/office/officeart/2005/8/layout/orgChart1"/>
    <dgm:cxn modelId="{D330EA0F-D01C-1B4C-A3EA-A63119613B6D}" type="presParOf" srcId="{7A96497B-4D42-7245-AA6D-A5DEE2BA50D0}" destId="{6AB03BEE-5833-1B4B-8F71-88798599DA8F}" srcOrd="0" destOrd="0" presId="urn:microsoft.com/office/officeart/2005/8/layout/orgChart1"/>
    <dgm:cxn modelId="{31891FD1-2439-014A-AE47-AC91FDD1F226}" type="presParOf" srcId="{7A96497B-4D42-7245-AA6D-A5DEE2BA50D0}" destId="{EADDD711-811B-C040-9EFC-1461D67F93B4}" srcOrd="1" destOrd="0" presId="urn:microsoft.com/office/officeart/2005/8/layout/orgChart1"/>
    <dgm:cxn modelId="{C10FAF6E-41E8-8345-9819-8BC57938C73B}" type="presParOf" srcId="{EEE6CE57-9516-8843-A9C5-F0E55BAE9D0D}" destId="{26A8F4EA-C61D-DA41-B24B-0D3876F013EF}" srcOrd="1" destOrd="0" presId="urn:microsoft.com/office/officeart/2005/8/layout/orgChart1"/>
    <dgm:cxn modelId="{6050CF89-CCC6-4C45-8D66-15E110111930}" type="presParOf" srcId="{EEE6CE57-9516-8843-A9C5-F0E55BAE9D0D}" destId="{DFB6DDEE-2E1C-FE43-9F58-2497E0783708}" srcOrd="2" destOrd="0" presId="urn:microsoft.com/office/officeart/2005/8/layout/orgChart1"/>
    <dgm:cxn modelId="{ADF56EC9-EF59-B84F-8FA8-FF77CDFF94DB}" type="presParOf" srcId="{0C589DFA-329A-9847-8D44-16DA408B9816}" destId="{34213EBA-186B-5C46-9F33-2C7058776B4B}" srcOrd="2" destOrd="0" presId="urn:microsoft.com/office/officeart/2005/8/layout/orgChart1"/>
    <dgm:cxn modelId="{8B17D6CD-3EF0-F848-9310-F0CB6D1C70F8}" type="presParOf" srcId="{0C589DFA-329A-9847-8D44-16DA408B9816}" destId="{2EDD1506-7C64-B248-9655-CFBA4E2EBD1B}" srcOrd="3" destOrd="0" presId="urn:microsoft.com/office/officeart/2005/8/layout/orgChart1"/>
    <dgm:cxn modelId="{70739BC9-3E80-8546-AE03-D1079C593F68}" type="presParOf" srcId="{2EDD1506-7C64-B248-9655-CFBA4E2EBD1B}" destId="{5F5F4A0F-9108-5E4F-92A3-CF63AFE538F7}" srcOrd="0" destOrd="0" presId="urn:microsoft.com/office/officeart/2005/8/layout/orgChart1"/>
    <dgm:cxn modelId="{C302EC8D-B008-3945-914E-1DABC10362AC}" type="presParOf" srcId="{5F5F4A0F-9108-5E4F-92A3-CF63AFE538F7}" destId="{0DFBE178-4B41-2642-B191-91C99DF1AD67}" srcOrd="0" destOrd="0" presId="urn:microsoft.com/office/officeart/2005/8/layout/orgChart1"/>
    <dgm:cxn modelId="{E842CAF3-2B67-1A4F-A611-E17619381A11}" type="presParOf" srcId="{5F5F4A0F-9108-5E4F-92A3-CF63AFE538F7}" destId="{BB8DB9B7-DD77-DD49-87A1-8C3F1DF6B48B}" srcOrd="1" destOrd="0" presId="urn:microsoft.com/office/officeart/2005/8/layout/orgChart1"/>
    <dgm:cxn modelId="{E5BB2CAC-7E53-7547-801C-D069F446B1CB}" type="presParOf" srcId="{2EDD1506-7C64-B248-9655-CFBA4E2EBD1B}" destId="{59E96C37-7A46-1E42-9945-6EC2C997F99B}" srcOrd="1" destOrd="0" presId="urn:microsoft.com/office/officeart/2005/8/layout/orgChart1"/>
    <dgm:cxn modelId="{2179FE61-0BEA-2B46-852B-646FD243264F}" type="presParOf" srcId="{2EDD1506-7C64-B248-9655-CFBA4E2EBD1B}" destId="{9824A2FC-7AEB-594A-94E0-07BEF908016B}" srcOrd="2" destOrd="0" presId="urn:microsoft.com/office/officeart/2005/8/layout/orgChart1"/>
    <dgm:cxn modelId="{8AD9F457-9EBC-4E48-9ABC-A3F04F43BC20}" type="presParOf" srcId="{0C589DFA-329A-9847-8D44-16DA408B9816}" destId="{B2FE4C89-5558-DC46-A8E1-6298432FD248}" srcOrd="4" destOrd="0" presId="urn:microsoft.com/office/officeart/2005/8/layout/orgChart1"/>
    <dgm:cxn modelId="{6DD96E32-9DC5-274D-ADE3-1A31177EF5F3}" type="presParOf" srcId="{0C589DFA-329A-9847-8D44-16DA408B9816}" destId="{F7007CFD-D0E3-8842-B692-9ADC166C1548}" srcOrd="5" destOrd="0" presId="urn:microsoft.com/office/officeart/2005/8/layout/orgChart1"/>
    <dgm:cxn modelId="{8DBF202F-A02A-3F4C-8E7E-EFA8BE41CE12}" type="presParOf" srcId="{F7007CFD-D0E3-8842-B692-9ADC166C1548}" destId="{2E3B8CF8-8D9B-B845-A637-03DB83C92B75}" srcOrd="0" destOrd="0" presId="urn:microsoft.com/office/officeart/2005/8/layout/orgChart1"/>
    <dgm:cxn modelId="{48DAA23E-09F2-F54A-B438-9313D41E12F6}" type="presParOf" srcId="{2E3B8CF8-8D9B-B845-A637-03DB83C92B75}" destId="{12DDCD2D-1194-2343-B3A9-F53710052539}" srcOrd="0" destOrd="0" presId="urn:microsoft.com/office/officeart/2005/8/layout/orgChart1"/>
    <dgm:cxn modelId="{06CCEFC6-2EBF-EE4F-83DC-3F2B8790EC24}" type="presParOf" srcId="{2E3B8CF8-8D9B-B845-A637-03DB83C92B75}" destId="{E970F5E0-1D71-1741-B15B-85520B4217B5}" srcOrd="1" destOrd="0" presId="urn:microsoft.com/office/officeart/2005/8/layout/orgChart1"/>
    <dgm:cxn modelId="{69DA7495-74D9-E946-B91C-0C44346E5F51}" type="presParOf" srcId="{F7007CFD-D0E3-8842-B692-9ADC166C1548}" destId="{0242E2BB-12A7-CA4E-953E-70BD11ABE821}" srcOrd="1" destOrd="0" presId="urn:microsoft.com/office/officeart/2005/8/layout/orgChart1"/>
    <dgm:cxn modelId="{0609A3E5-59F6-FD43-A037-01B7F4351906}" type="presParOf" srcId="{F7007CFD-D0E3-8842-B692-9ADC166C1548}" destId="{B17F13CB-8AF3-8441-95BB-52A627EA9D5C}" srcOrd="2" destOrd="0" presId="urn:microsoft.com/office/officeart/2005/8/layout/orgChart1"/>
    <dgm:cxn modelId="{7D41075B-519B-B544-BBB4-EC61C132FCA9}" type="presParOf" srcId="{46DD13E5-AE8B-B14C-8BBF-8C37EF36FFC9}" destId="{9A946365-4CE4-B241-ACBF-825A50122762}" srcOrd="2" destOrd="0" presId="urn:microsoft.com/office/officeart/2005/8/layout/orgChart1"/>
    <dgm:cxn modelId="{4E6FA762-FC05-1C48-B8C1-74FD588AF577}" type="presParOf" srcId="{5A62A689-C426-C641-AE86-100512F4B99C}" destId="{EBE3B1ED-1C99-A04B-87ED-764CF6E8E7E1}" srcOrd="2" destOrd="0" presId="urn:microsoft.com/office/officeart/2005/8/layout/orgChart1"/>
    <dgm:cxn modelId="{A1F21ED5-7E67-A148-9B37-CB9A121E03FC}" type="presParOf" srcId="{DB3B4361-D68D-8046-B63C-EB41B3C12653}" destId="{75428CD2-B6C5-D441-84BD-C926399AF814}" srcOrd="1" destOrd="0" presId="urn:microsoft.com/office/officeart/2005/8/layout/orgChart1"/>
    <dgm:cxn modelId="{B73CE6BF-3BF2-2F4A-B3DB-AFFE548D8246}" type="presParOf" srcId="{75428CD2-B6C5-D441-84BD-C926399AF814}" destId="{FC7ADB84-CEB5-DF45-91F1-C211DF376E42}" srcOrd="0" destOrd="0" presId="urn:microsoft.com/office/officeart/2005/8/layout/orgChart1"/>
    <dgm:cxn modelId="{F249EC71-0A11-9741-B57A-84CAD4C84D09}" type="presParOf" srcId="{FC7ADB84-CEB5-DF45-91F1-C211DF376E42}" destId="{4754D65B-001E-6740-9291-D34D41368CDE}" srcOrd="0" destOrd="0" presId="urn:microsoft.com/office/officeart/2005/8/layout/orgChart1"/>
    <dgm:cxn modelId="{1496123F-A489-074B-BDB0-BDB89EA64355}" type="presParOf" srcId="{FC7ADB84-CEB5-DF45-91F1-C211DF376E42}" destId="{0CA988B8-687C-B042-83E1-7BCFD76B7DBE}" srcOrd="1" destOrd="0" presId="urn:microsoft.com/office/officeart/2005/8/layout/orgChart1"/>
    <dgm:cxn modelId="{C8FB4B04-128B-F34E-82FB-19A875DAA833}" type="presParOf" srcId="{75428CD2-B6C5-D441-84BD-C926399AF814}" destId="{C1EF5C3B-95FD-7C47-A527-F230593EA0DC}" srcOrd="1" destOrd="0" presId="urn:microsoft.com/office/officeart/2005/8/layout/orgChart1"/>
    <dgm:cxn modelId="{B2992A72-15DE-9546-99BF-32C61273FC6E}" type="presParOf" srcId="{C1EF5C3B-95FD-7C47-A527-F230593EA0DC}" destId="{342EE4A7-0E38-2645-9DC7-531B56FCC528}" srcOrd="0" destOrd="0" presId="urn:microsoft.com/office/officeart/2005/8/layout/orgChart1"/>
    <dgm:cxn modelId="{1509853D-937D-7944-8D3E-00E0A74DBA00}" type="presParOf" srcId="{C1EF5C3B-95FD-7C47-A527-F230593EA0DC}" destId="{F8E6A50E-601A-7545-9DC6-0B76C1E3BD75}" srcOrd="1" destOrd="0" presId="urn:microsoft.com/office/officeart/2005/8/layout/orgChart1"/>
    <dgm:cxn modelId="{E1EF30C7-5DFA-BC43-96D1-D9DA84050CEB}" type="presParOf" srcId="{F8E6A50E-601A-7545-9DC6-0B76C1E3BD75}" destId="{3401D5CE-9AF1-5D47-9A1B-38C1A2F89BB1}" srcOrd="0" destOrd="0" presId="urn:microsoft.com/office/officeart/2005/8/layout/orgChart1"/>
    <dgm:cxn modelId="{DB888398-C6F4-EA45-A102-B6F256005787}" type="presParOf" srcId="{3401D5CE-9AF1-5D47-9A1B-38C1A2F89BB1}" destId="{0F36755F-1383-C443-9CD7-F64A4E5B2651}" srcOrd="0" destOrd="0" presId="urn:microsoft.com/office/officeart/2005/8/layout/orgChart1"/>
    <dgm:cxn modelId="{A37F3C3B-8F47-EE41-9449-07E840E0A018}" type="presParOf" srcId="{3401D5CE-9AF1-5D47-9A1B-38C1A2F89BB1}" destId="{7D1E800C-68B6-E545-A90D-A2044E8C3E6B}" srcOrd="1" destOrd="0" presId="urn:microsoft.com/office/officeart/2005/8/layout/orgChart1"/>
    <dgm:cxn modelId="{47F4362A-336E-BD48-AE3E-2E6B5FEE11A4}" type="presParOf" srcId="{F8E6A50E-601A-7545-9DC6-0B76C1E3BD75}" destId="{C7C59255-27C2-C142-BB6E-25E0EE4FF1F1}" srcOrd="1" destOrd="0" presId="urn:microsoft.com/office/officeart/2005/8/layout/orgChart1"/>
    <dgm:cxn modelId="{DBA28FCA-94C5-0241-AB78-5AD2D18267E2}" type="presParOf" srcId="{C7C59255-27C2-C142-BB6E-25E0EE4FF1F1}" destId="{0AED9105-1D3F-A146-8D09-E694EAC05C47}" srcOrd="0" destOrd="0" presId="urn:microsoft.com/office/officeart/2005/8/layout/orgChart1"/>
    <dgm:cxn modelId="{683363B8-F721-2249-8B54-950A2FBEF094}" type="presParOf" srcId="{C7C59255-27C2-C142-BB6E-25E0EE4FF1F1}" destId="{13137597-E838-DB4A-9BD3-37977176D0AB}" srcOrd="1" destOrd="0" presId="urn:microsoft.com/office/officeart/2005/8/layout/orgChart1"/>
    <dgm:cxn modelId="{A4F883C9-5101-514A-B43B-402F916B2E00}" type="presParOf" srcId="{13137597-E838-DB4A-9BD3-37977176D0AB}" destId="{706FE6CF-30A4-4045-8DA7-90685755D481}" srcOrd="0" destOrd="0" presId="urn:microsoft.com/office/officeart/2005/8/layout/orgChart1"/>
    <dgm:cxn modelId="{F78935DE-2C42-2F44-9C28-175451945B3E}" type="presParOf" srcId="{706FE6CF-30A4-4045-8DA7-90685755D481}" destId="{D2DDA941-8EBE-D149-8327-A8AF6B33DFDD}" srcOrd="0" destOrd="0" presId="urn:microsoft.com/office/officeart/2005/8/layout/orgChart1"/>
    <dgm:cxn modelId="{5E960999-BBA2-BA4D-924A-30F4A065D4F8}" type="presParOf" srcId="{706FE6CF-30A4-4045-8DA7-90685755D481}" destId="{522C136A-8E29-5042-8E41-E1CDDF263415}" srcOrd="1" destOrd="0" presId="urn:microsoft.com/office/officeart/2005/8/layout/orgChart1"/>
    <dgm:cxn modelId="{AB7E695F-AC5F-D043-8D0B-DBF1232FD28A}" type="presParOf" srcId="{13137597-E838-DB4A-9BD3-37977176D0AB}" destId="{C64A3313-8BC5-1840-90F3-4BB92777D65F}" srcOrd="1" destOrd="0" presId="urn:microsoft.com/office/officeart/2005/8/layout/orgChart1"/>
    <dgm:cxn modelId="{A2EE4D43-5707-134B-979E-F615B73D5745}" type="presParOf" srcId="{13137597-E838-DB4A-9BD3-37977176D0AB}" destId="{FA4802D7-6152-BC41-9FD6-AC8BD49D4240}" srcOrd="2" destOrd="0" presId="urn:microsoft.com/office/officeart/2005/8/layout/orgChart1"/>
    <dgm:cxn modelId="{0CCFF153-D963-814E-B352-3855C1B332D6}" type="presParOf" srcId="{C7C59255-27C2-C142-BB6E-25E0EE4FF1F1}" destId="{CDBF27DC-64AB-6148-87F7-CFF60F8E84F4}" srcOrd="2" destOrd="0" presId="urn:microsoft.com/office/officeart/2005/8/layout/orgChart1"/>
    <dgm:cxn modelId="{1BC8BBD5-8C73-264B-8531-10550D3B34C1}" type="presParOf" srcId="{C7C59255-27C2-C142-BB6E-25E0EE4FF1F1}" destId="{BFDA5307-6CB0-C040-AEB7-43E9E4D0A9D1}" srcOrd="3" destOrd="0" presId="urn:microsoft.com/office/officeart/2005/8/layout/orgChart1"/>
    <dgm:cxn modelId="{176D1357-7BBE-634E-A868-BB5F6EA3212E}" type="presParOf" srcId="{BFDA5307-6CB0-C040-AEB7-43E9E4D0A9D1}" destId="{91AFD8EF-DF5E-604E-B753-4A8EE397526B}" srcOrd="0" destOrd="0" presId="urn:microsoft.com/office/officeart/2005/8/layout/orgChart1"/>
    <dgm:cxn modelId="{45F82F47-68BC-F747-96E0-0A1523B41EE4}" type="presParOf" srcId="{91AFD8EF-DF5E-604E-B753-4A8EE397526B}" destId="{65B185C4-1655-F643-8B9B-867C8C408986}" srcOrd="0" destOrd="0" presId="urn:microsoft.com/office/officeart/2005/8/layout/orgChart1"/>
    <dgm:cxn modelId="{3097BB57-75F8-684A-B3C7-18992A5942A2}" type="presParOf" srcId="{91AFD8EF-DF5E-604E-B753-4A8EE397526B}" destId="{98CE70F7-1141-8046-A81E-26E53BABDFE6}" srcOrd="1" destOrd="0" presId="urn:microsoft.com/office/officeart/2005/8/layout/orgChart1"/>
    <dgm:cxn modelId="{12CFE0EB-F40B-6642-B1A4-F85471528882}" type="presParOf" srcId="{BFDA5307-6CB0-C040-AEB7-43E9E4D0A9D1}" destId="{8616F3FD-E093-2245-A226-64F6603BA1D5}" srcOrd="1" destOrd="0" presId="urn:microsoft.com/office/officeart/2005/8/layout/orgChart1"/>
    <dgm:cxn modelId="{AF125A68-67A9-184A-934C-45CDBD594CEA}" type="presParOf" srcId="{BFDA5307-6CB0-C040-AEB7-43E9E4D0A9D1}" destId="{D1EE4E89-44CC-2E46-9EA0-FB9A151AEF3B}" srcOrd="2" destOrd="0" presId="urn:microsoft.com/office/officeart/2005/8/layout/orgChart1"/>
    <dgm:cxn modelId="{676E7579-E507-5643-871B-23BC0352F47D}" type="presParOf" srcId="{C7C59255-27C2-C142-BB6E-25E0EE4FF1F1}" destId="{C570D810-1BF0-5744-B36D-6C1F8BAECC25}" srcOrd="4" destOrd="0" presId="urn:microsoft.com/office/officeart/2005/8/layout/orgChart1"/>
    <dgm:cxn modelId="{0100FD34-FFD2-1B4D-9C09-82AE61BE931F}" type="presParOf" srcId="{C7C59255-27C2-C142-BB6E-25E0EE4FF1F1}" destId="{69EBCA07-0591-F446-A335-C418AA72667D}" srcOrd="5" destOrd="0" presId="urn:microsoft.com/office/officeart/2005/8/layout/orgChart1"/>
    <dgm:cxn modelId="{F6D1FB21-2F20-134E-9EB2-44E9DFBD921E}" type="presParOf" srcId="{69EBCA07-0591-F446-A335-C418AA72667D}" destId="{B30A129C-0312-FC4F-984F-68086A3D998F}" srcOrd="0" destOrd="0" presId="urn:microsoft.com/office/officeart/2005/8/layout/orgChart1"/>
    <dgm:cxn modelId="{1B326D6C-5560-F74A-BCD0-D67ECE8670DA}" type="presParOf" srcId="{B30A129C-0312-FC4F-984F-68086A3D998F}" destId="{55F10FB8-5827-0C47-8CDD-9A5125803538}" srcOrd="0" destOrd="0" presId="urn:microsoft.com/office/officeart/2005/8/layout/orgChart1"/>
    <dgm:cxn modelId="{7E68113A-30BC-5C45-894F-A816AC3186F8}" type="presParOf" srcId="{B30A129C-0312-FC4F-984F-68086A3D998F}" destId="{72AFF6D0-0BBE-2842-B432-D65E0A1434BC}" srcOrd="1" destOrd="0" presId="urn:microsoft.com/office/officeart/2005/8/layout/orgChart1"/>
    <dgm:cxn modelId="{224E33EB-2C79-9C49-8BC0-2C0051C58140}" type="presParOf" srcId="{69EBCA07-0591-F446-A335-C418AA72667D}" destId="{9BE4CA50-A2C2-C448-9790-8362F5967382}" srcOrd="1" destOrd="0" presId="urn:microsoft.com/office/officeart/2005/8/layout/orgChart1"/>
    <dgm:cxn modelId="{965AFAA7-D532-1B4D-845F-D1C8EA2204F9}" type="presParOf" srcId="{69EBCA07-0591-F446-A335-C418AA72667D}" destId="{47C899C6-DCDC-A242-91F6-762C638B00BF}" srcOrd="2" destOrd="0" presId="urn:microsoft.com/office/officeart/2005/8/layout/orgChart1"/>
    <dgm:cxn modelId="{94671C4B-0B2A-3644-8DDE-7E744CF770C4}" type="presParOf" srcId="{C7C59255-27C2-C142-BB6E-25E0EE4FF1F1}" destId="{0668573C-DD08-774F-A6D4-535EDADD2210}" srcOrd="6" destOrd="0" presId="urn:microsoft.com/office/officeart/2005/8/layout/orgChart1"/>
    <dgm:cxn modelId="{8734C324-5F14-1F4B-BE09-9956E645BA20}" type="presParOf" srcId="{C7C59255-27C2-C142-BB6E-25E0EE4FF1F1}" destId="{A60FFB09-131D-DE4D-ABE5-276A25646599}" srcOrd="7" destOrd="0" presId="urn:microsoft.com/office/officeart/2005/8/layout/orgChart1"/>
    <dgm:cxn modelId="{4BDFE52E-1878-AE41-A23B-53A5F233E7DD}" type="presParOf" srcId="{A60FFB09-131D-DE4D-ABE5-276A25646599}" destId="{66DC8072-7745-954C-A1D9-E5F10E5FD29B}" srcOrd="0" destOrd="0" presId="urn:microsoft.com/office/officeart/2005/8/layout/orgChart1"/>
    <dgm:cxn modelId="{57C8F432-A351-3542-B8AF-AAB0581FDCED}" type="presParOf" srcId="{66DC8072-7745-954C-A1D9-E5F10E5FD29B}" destId="{5443ECEF-FAC1-8143-B4CF-D227D6ACE492}" srcOrd="0" destOrd="0" presId="urn:microsoft.com/office/officeart/2005/8/layout/orgChart1"/>
    <dgm:cxn modelId="{5F9DED05-5953-744C-AEB1-E9D3D7B57914}" type="presParOf" srcId="{66DC8072-7745-954C-A1D9-E5F10E5FD29B}" destId="{CAEA9E99-1A42-5F46-978A-96BAF069205A}" srcOrd="1" destOrd="0" presId="urn:microsoft.com/office/officeart/2005/8/layout/orgChart1"/>
    <dgm:cxn modelId="{188BB50A-933A-FE4C-BEE6-9B8FE46DB507}" type="presParOf" srcId="{A60FFB09-131D-DE4D-ABE5-276A25646599}" destId="{39376741-E44A-6545-BF93-31ADC12EA11C}" srcOrd="1" destOrd="0" presId="urn:microsoft.com/office/officeart/2005/8/layout/orgChart1"/>
    <dgm:cxn modelId="{A326CD29-0D7C-3049-B8FE-EFAA9C498ADA}" type="presParOf" srcId="{A60FFB09-131D-DE4D-ABE5-276A25646599}" destId="{8A8BD8C3-2389-4948-9507-453EAB95EF12}" srcOrd="2" destOrd="0" presId="urn:microsoft.com/office/officeart/2005/8/layout/orgChart1"/>
    <dgm:cxn modelId="{C54C3B08-CE13-AF40-A706-BAD3D6550583}" type="presParOf" srcId="{F8E6A50E-601A-7545-9DC6-0B76C1E3BD75}" destId="{C5A96232-77EB-4B48-9998-A089B185AA04}" srcOrd="2" destOrd="0" presId="urn:microsoft.com/office/officeart/2005/8/layout/orgChart1"/>
    <dgm:cxn modelId="{4FC79A93-A38C-564F-8C77-7ADAE8078BF6}" type="presParOf" srcId="{C1EF5C3B-95FD-7C47-A527-F230593EA0DC}" destId="{7B7FA489-2C59-7340-94B5-15BDC1BF91AC}" srcOrd="2" destOrd="0" presId="urn:microsoft.com/office/officeart/2005/8/layout/orgChart1"/>
    <dgm:cxn modelId="{F0B1A21B-68A0-9046-8730-D193DCBDDB41}" type="presParOf" srcId="{C1EF5C3B-95FD-7C47-A527-F230593EA0DC}" destId="{66F9A5C5-A0BC-E64D-B83A-67CD370B3799}" srcOrd="3" destOrd="0" presId="urn:microsoft.com/office/officeart/2005/8/layout/orgChart1"/>
    <dgm:cxn modelId="{CBA0B632-FF67-2442-ABBF-A6C9A1B08BF3}" type="presParOf" srcId="{66F9A5C5-A0BC-E64D-B83A-67CD370B3799}" destId="{F7E63A30-8C45-8D47-A213-29956E372BF0}" srcOrd="0" destOrd="0" presId="urn:microsoft.com/office/officeart/2005/8/layout/orgChart1"/>
    <dgm:cxn modelId="{5D220B7C-D3CC-F14D-9EA5-2DBA8751F5DE}" type="presParOf" srcId="{F7E63A30-8C45-8D47-A213-29956E372BF0}" destId="{52668DDC-48BB-0647-9E66-8468ADCABA15}" srcOrd="0" destOrd="0" presId="urn:microsoft.com/office/officeart/2005/8/layout/orgChart1"/>
    <dgm:cxn modelId="{3945BDF7-B3C6-014E-9E53-D02E4E44236A}" type="presParOf" srcId="{F7E63A30-8C45-8D47-A213-29956E372BF0}" destId="{F21DA167-FAEF-2045-908D-88E84F48D8A6}" srcOrd="1" destOrd="0" presId="urn:microsoft.com/office/officeart/2005/8/layout/orgChart1"/>
    <dgm:cxn modelId="{C67F384B-099E-4D4A-9D10-9FFE239DC9F2}" type="presParOf" srcId="{66F9A5C5-A0BC-E64D-B83A-67CD370B3799}" destId="{E881785E-ED2D-6E47-A609-892DF6977F4C}" srcOrd="1" destOrd="0" presId="urn:microsoft.com/office/officeart/2005/8/layout/orgChart1"/>
    <dgm:cxn modelId="{498996B0-0258-DB42-BC2C-14C22961AED9}" type="presParOf" srcId="{E881785E-ED2D-6E47-A609-892DF6977F4C}" destId="{65B0F151-4486-3F49-9EA1-57FF7E44803D}" srcOrd="0" destOrd="0" presId="urn:microsoft.com/office/officeart/2005/8/layout/orgChart1"/>
    <dgm:cxn modelId="{ADF8021E-7AE3-6147-96D2-19474A14B121}" type="presParOf" srcId="{E881785E-ED2D-6E47-A609-892DF6977F4C}" destId="{1924DF14-72A2-8E49-AE40-6738487D7479}" srcOrd="1" destOrd="0" presId="urn:microsoft.com/office/officeart/2005/8/layout/orgChart1"/>
    <dgm:cxn modelId="{C07C5C17-4D67-5943-8725-58BB783F0AB8}" type="presParOf" srcId="{1924DF14-72A2-8E49-AE40-6738487D7479}" destId="{DB8E7C1C-963C-A246-AFE4-CD31AD9B7645}" srcOrd="0" destOrd="0" presId="urn:microsoft.com/office/officeart/2005/8/layout/orgChart1"/>
    <dgm:cxn modelId="{3316E9C2-5A43-DA46-A03D-CB5414B9B806}" type="presParOf" srcId="{DB8E7C1C-963C-A246-AFE4-CD31AD9B7645}" destId="{5C00A5D6-F0D6-3445-8113-AD9B08C4C695}" srcOrd="0" destOrd="0" presId="urn:microsoft.com/office/officeart/2005/8/layout/orgChart1"/>
    <dgm:cxn modelId="{F9467742-A177-5D49-9B71-5055D1D8C6BF}" type="presParOf" srcId="{DB8E7C1C-963C-A246-AFE4-CD31AD9B7645}" destId="{572B9F81-124C-3844-9869-8E795BB3C331}" srcOrd="1" destOrd="0" presId="urn:microsoft.com/office/officeart/2005/8/layout/orgChart1"/>
    <dgm:cxn modelId="{A4AB6776-C4AA-3940-8FBC-C6E881E0D997}" type="presParOf" srcId="{1924DF14-72A2-8E49-AE40-6738487D7479}" destId="{992EA5F7-68CE-E04D-B171-0A0497E41254}" srcOrd="1" destOrd="0" presId="urn:microsoft.com/office/officeart/2005/8/layout/orgChart1"/>
    <dgm:cxn modelId="{D3D4EA39-AB1E-B44C-82B4-FD9BE7511E8D}" type="presParOf" srcId="{1924DF14-72A2-8E49-AE40-6738487D7479}" destId="{AEC76881-0E38-B74B-A68B-30A6F3A2D0F9}" srcOrd="2" destOrd="0" presId="urn:microsoft.com/office/officeart/2005/8/layout/orgChart1"/>
    <dgm:cxn modelId="{59927C58-31A6-8B4E-9637-25D4A794EC75}" type="presParOf" srcId="{E881785E-ED2D-6E47-A609-892DF6977F4C}" destId="{6290FDCC-05B4-0645-936B-E87B5066EB33}" srcOrd="2" destOrd="0" presId="urn:microsoft.com/office/officeart/2005/8/layout/orgChart1"/>
    <dgm:cxn modelId="{4359576A-59A5-9F4A-B69F-12EFF371D902}" type="presParOf" srcId="{E881785E-ED2D-6E47-A609-892DF6977F4C}" destId="{210549E4-08CA-284B-8A4A-6A2DC0A16B39}" srcOrd="3" destOrd="0" presId="urn:microsoft.com/office/officeart/2005/8/layout/orgChart1"/>
    <dgm:cxn modelId="{3C43CE60-1C3D-FE42-B823-7D4F5185A8BA}" type="presParOf" srcId="{210549E4-08CA-284B-8A4A-6A2DC0A16B39}" destId="{326BD269-EDA4-E84C-875F-DA89A2D0D440}" srcOrd="0" destOrd="0" presId="urn:microsoft.com/office/officeart/2005/8/layout/orgChart1"/>
    <dgm:cxn modelId="{D80A1FA0-285C-7A4B-B4AB-B53AA239F8A0}" type="presParOf" srcId="{326BD269-EDA4-E84C-875F-DA89A2D0D440}" destId="{47E63CC2-A7AC-E54E-AE63-51E9A20CBD36}" srcOrd="0" destOrd="0" presId="urn:microsoft.com/office/officeart/2005/8/layout/orgChart1"/>
    <dgm:cxn modelId="{597960E9-E0AE-4146-8016-1301F7EE0001}" type="presParOf" srcId="{326BD269-EDA4-E84C-875F-DA89A2D0D440}" destId="{33D513D5-4EF6-784A-B6FF-3082D795846D}" srcOrd="1" destOrd="0" presId="urn:microsoft.com/office/officeart/2005/8/layout/orgChart1"/>
    <dgm:cxn modelId="{D49FA2E3-1EA1-E44B-84DA-FF7697F92774}" type="presParOf" srcId="{210549E4-08CA-284B-8A4A-6A2DC0A16B39}" destId="{C2303BEA-8F2C-144C-AACC-AA372E8A0550}" srcOrd="1" destOrd="0" presId="urn:microsoft.com/office/officeart/2005/8/layout/orgChart1"/>
    <dgm:cxn modelId="{461767D8-5AB1-944B-AEE4-CBF49B41BD68}" type="presParOf" srcId="{210549E4-08CA-284B-8A4A-6A2DC0A16B39}" destId="{7205D2D8-7B80-8249-8D82-2737C52A3CE5}" srcOrd="2" destOrd="0" presId="urn:microsoft.com/office/officeart/2005/8/layout/orgChart1"/>
    <dgm:cxn modelId="{9F969FAA-72B2-A947-ADEF-5AF4CB9BE2CB}" type="presParOf" srcId="{E881785E-ED2D-6E47-A609-892DF6977F4C}" destId="{3339E0C6-F6D1-614F-A928-AF1BFE42DB49}" srcOrd="4" destOrd="0" presId="urn:microsoft.com/office/officeart/2005/8/layout/orgChart1"/>
    <dgm:cxn modelId="{FF27E92B-6B91-EE4F-B544-0AED1B292217}" type="presParOf" srcId="{E881785E-ED2D-6E47-A609-892DF6977F4C}" destId="{A16ABBBE-BF51-E246-859A-DD00E0BAAF7F}" srcOrd="5" destOrd="0" presId="urn:microsoft.com/office/officeart/2005/8/layout/orgChart1"/>
    <dgm:cxn modelId="{6B4BD21A-A858-C94A-98B8-47E67B098C81}" type="presParOf" srcId="{A16ABBBE-BF51-E246-859A-DD00E0BAAF7F}" destId="{B56E9C1B-C178-1D4E-A3C8-46C7371995D9}" srcOrd="0" destOrd="0" presId="urn:microsoft.com/office/officeart/2005/8/layout/orgChart1"/>
    <dgm:cxn modelId="{5C9BD670-F8E3-C642-A134-FC9D08732B42}" type="presParOf" srcId="{B56E9C1B-C178-1D4E-A3C8-46C7371995D9}" destId="{F83CF1B3-75B2-544A-AB70-9E8ADD2C2DC5}" srcOrd="0" destOrd="0" presId="urn:microsoft.com/office/officeart/2005/8/layout/orgChart1"/>
    <dgm:cxn modelId="{0096EAD6-0898-6B4C-A8E5-06F94BF8761F}" type="presParOf" srcId="{B56E9C1B-C178-1D4E-A3C8-46C7371995D9}" destId="{600526D2-8270-6C45-8D94-9FA196F9F9E8}" srcOrd="1" destOrd="0" presId="urn:microsoft.com/office/officeart/2005/8/layout/orgChart1"/>
    <dgm:cxn modelId="{26D57228-5C86-1E41-BCAD-49B65448C802}" type="presParOf" srcId="{A16ABBBE-BF51-E246-859A-DD00E0BAAF7F}" destId="{F16404EF-5174-A340-A21D-39FB10533629}" srcOrd="1" destOrd="0" presId="urn:microsoft.com/office/officeart/2005/8/layout/orgChart1"/>
    <dgm:cxn modelId="{B2BF66F8-6C40-FB41-85E6-CA65BBC9008C}" type="presParOf" srcId="{A16ABBBE-BF51-E246-859A-DD00E0BAAF7F}" destId="{E20967FF-CB8C-A044-8A4D-B345DA8B18E8}" srcOrd="2" destOrd="0" presId="urn:microsoft.com/office/officeart/2005/8/layout/orgChart1"/>
    <dgm:cxn modelId="{64F6A063-355F-524E-8E13-F7E143A66B53}" type="presParOf" srcId="{E881785E-ED2D-6E47-A609-892DF6977F4C}" destId="{01EAF1A5-A828-6641-8CEB-3F10836747FE}" srcOrd="6" destOrd="0" presId="urn:microsoft.com/office/officeart/2005/8/layout/orgChart1"/>
    <dgm:cxn modelId="{8A1011D2-6CBA-8347-B988-EAA1959D3173}" type="presParOf" srcId="{E881785E-ED2D-6E47-A609-892DF6977F4C}" destId="{39E2E1D5-6C22-6E40-9570-D5A2D8472B96}" srcOrd="7" destOrd="0" presId="urn:microsoft.com/office/officeart/2005/8/layout/orgChart1"/>
    <dgm:cxn modelId="{61B13115-83F6-524C-8B38-25F5B1AA5839}" type="presParOf" srcId="{39E2E1D5-6C22-6E40-9570-D5A2D8472B96}" destId="{5B3428EA-01D4-6A4F-8757-A06B8525D78C}" srcOrd="0" destOrd="0" presId="urn:microsoft.com/office/officeart/2005/8/layout/orgChart1"/>
    <dgm:cxn modelId="{A4D09906-7179-E94F-8318-997443E33C77}" type="presParOf" srcId="{5B3428EA-01D4-6A4F-8757-A06B8525D78C}" destId="{C48BB89D-981F-0E4A-8626-6F1928030CE3}" srcOrd="0" destOrd="0" presId="urn:microsoft.com/office/officeart/2005/8/layout/orgChart1"/>
    <dgm:cxn modelId="{A0B4E3C0-A344-3342-9CDB-C89AF6510311}" type="presParOf" srcId="{5B3428EA-01D4-6A4F-8757-A06B8525D78C}" destId="{C40252FC-D510-2E46-88E8-D9654BD9FE53}" srcOrd="1" destOrd="0" presId="urn:microsoft.com/office/officeart/2005/8/layout/orgChart1"/>
    <dgm:cxn modelId="{C7B938F4-7700-114D-93D9-424F00991E38}" type="presParOf" srcId="{39E2E1D5-6C22-6E40-9570-D5A2D8472B96}" destId="{41D10E28-31CA-084E-B8FE-CB630DCCC976}" srcOrd="1" destOrd="0" presId="urn:microsoft.com/office/officeart/2005/8/layout/orgChart1"/>
    <dgm:cxn modelId="{3A02C9DA-9115-A049-9624-F83A16699855}" type="presParOf" srcId="{39E2E1D5-6C22-6E40-9570-D5A2D8472B96}" destId="{C632B8C6-750C-8B47-A705-505E20B907A7}" srcOrd="2" destOrd="0" presId="urn:microsoft.com/office/officeart/2005/8/layout/orgChart1"/>
    <dgm:cxn modelId="{0236DD93-B9D9-D348-A4FA-D32EB4317BF0}" type="presParOf" srcId="{66F9A5C5-A0BC-E64D-B83A-67CD370B3799}" destId="{E0D9AEE9-C607-0547-A6C4-F0103BF19A22}" srcOrd="2" destOrd="0" presId="urn:microsoft.com/office/officeart/2005/8/layout/orgChart1"/>
    <dgm:cxn modelId="{6BDD3C9E-6D5C-BF4C-A648-9AB790BCFDCA}" type="presParOf" srcId="{C1EF5C3B-95FD-7C47-A527-F230593EA0DC}" destId="{E10E8488-AC99-064B-91B1-710CA9CDEF5F}" srcOrd="4" destOrd="0" presId="urn:microsoft.com/office/officeart/2005/8/layout/orgChart1"/>
    <dgm:cxn modelId="{302F21C5-1979-F34E-9915-1657DB6E8C6D}" type="presParOf" srcId="{C1EF5C3B-95FD-7C47-A527-F230593EA0DC}" destId="{F0280381-D970-B846-9036-6CC508857CDC}" srcOrd="5" destOrd="0" presId="urn:microsoft.com/office/officeart/2005/8/layout/orgChart1"/>
    <dgm:cxn modelId="{710282B3-ECF3-C443-BD7C-B4A6C76542EF}" type="presParOf" srcId="{F0280381-D970-B846-9036-6CC508857CDC}" destId="{A3DB4C21-2AAF-6746-BBBF-2A1CD9A33502}" srcOrd="0" destOrd="0" presId="urn:microsoft.com/office/officeart/2005/8/layout/orgChart1"/>
    <dgm:cxn modelId="{B495C444-A574-BD41-AC18-2B319F154114}" type="presParOf" srcId="{A3DB4C21-2AAF-6746-BBBF-2A1CD9A33502}" destId="{29AD46DF-84BE-5F49-8D7F-5C48C643B5B8}" srcOrd="0" destOrd="0" presId="urn:microsoft.com/office/officeart/2005/8/layout/orgChart1"/>
    <dgm:cxn modelId="{BDA71C85-0CDA-2143-8C39-100DC8B560E2}" type="presParOf" srcId="{A3DB4C21-2AAF-6746-BBBF-2A1CD9A33502}" destId="{EE68BF67-18ED-FA4B-87AF-355FAE06603A}" srcOrd="1" destOrd="0" presId="urn:microsoft.com/office/officeart/2005/8/layout/orgChart1"/>
    <dgm:cxn modelId="{F36932A7-4E68-0F44-BC49-C5FA0EEB88CA}" type="presParOf" srcId="{F0280381-D970-B846-9036-6CC508857CDC}" destId="{1A7A2903-88BC-1641-B6FA-B6A612494314}" srcOrd="1" destOrd="0" presId="urn:microsoft.com/office/officeart/2005/8/layout/orgChart1"/>
    <dgm:cxn modelId="{A06CD207-7F6F-9144-9352-A3FADE6C828D}" type="presParOf" srcId="{1A7A2903-88BC-1641-B6FA-B6A612494314}" destId="{A78BD4B4-1F32-5942-AECE-4D0B31BD83AF}" srcOrd="0" destOrd="0" presId="urn:microsoft.com/office/officeart/2005/8/layout/orgChart1"/>
    <dgm:cxn modelId="{13EFD027-AD2B-5B40-BFCE-FFB3B059F60B}" type="presParOf" srcId="{1A7A2903-88BC-1641-B6FA-B6A612494314}" destId="{43B3342C-B682-534C-84C2-CE610584B38A}" srcOrd="1" destOrd="0" presId="urn:microsoft.com/office/officeart/2005/8/layout/orgChart1"/>
    <dgm:cxn modelId="{DC93FB40-8F31-7D4D-A76C-BD531DF24103}" type="presParOf" srcId="{43B3342C-B682-534C-84C2-CE610584B38A}" destId="{84C4F6FA-F7A2-1A4C-9758-7773C711747C}" srcOrd="0" destOrd="0" presId="urn:microsoft.com/office/officeart/2005/8/layout/orgChart1"/>
    <dgm:cxn modelId="{55890BD8-C9C2-B546-9D6B-DD4DB04375BF}" type="presParOf" srcId="{84C4F6FA-F7A2-1A4C-9758-7773C711747C}" destId="{0A6E0748-6E32-944E-A189-36DB51E5EBD2}" srcOrd="0" destOrd="0" presId="urn:microsoft.com/office/officeart/2005/8/layout/orgChart1"/>
    <dgm:cxn modelId="{83005331-9B7C-8342-AF6C-3BF9137874A7}" type="presParOf" srcId="{84C4F6FA-F7A2-1A4C-9758-7773C711747C}" destId="{16050E04-1566-FD4C-93AB-ED6F0154111A}" srcOrd="1" destOrd="0" presId="urn:microsoft.com/office/officeart/2005/8/layout/orgChart1"/>
    <dgm:cxn modelId="{9A5B2CF5-5B2F-AA49-B2D0-3D4C22373F08}" type="presParOf" srcId="{43B3342C-B682-534C-84C2-CE610584B38A}" destId="{97B32A32-A85E-F54F-9BD5-E34B2F1845CF}" srcOrd="1" destOrd="0" presId="urn:microsoft.com/office/officeart/2005/8/layout/orgChart1"/>
    <dgm:cxn modelId="{DDCA8F7A-5112-0348-B151-8402A362E81D}" type="presParOf" srcId="{43B3342C-B682-534C-84C2-CE610584B38A}" destId="{130D60BA-E7E9-B840-8058-4A4ABB7E6E4C}" srcOrd="2" destOrd="0" presId="urn:microsoft.com/office/officeart/2005/8/layout/orgChart1"/>
    <dgm:cxn modelId="{73CB3D6E-4182-BE46-AC78-9B1AB166E35F}" type="presParOf" srcId="{1A7A2903-88BC-1641-B6FA-B6A612494314}" destId="{7DD23D1E-171E-E949-B38D-F22D24CF9F6F}" srcOrd="2" destOrd="0" presId="urn:microsoft.com/office/officeart/2005/8/layout/orgChart1"/>
    <dgm:cxn modelId="{87B7308F-62AB-C24B-ABA4-2C06C225AFA1}" type="presParOf" srcId="{1A7A2903-88BC-1641-B6FA-B6A612494314}" destId="{16A8B27F-40BF-5748-9320-5937391DB3A8}" srcOrd="3" destOrd="0" presId="urn:microsoft.com/office/officeart/2005/8/layout/orgChart1"/>
    <dgm:cxn modelId="{267E36CC-2077-5F40-B190-9BB42CEFE327}" type="presParOf" srcId="{16A8B27F-40BF-5748-9320-5937391DB3A8}" destId="{68479DAF-2689-9343-A096-61BAD70ED12A}" srcOrd="0" destOrd="0" presId="urn:microsoft.com/office/officeart/2005/8/layout/orgChart1"/>
    <dgm:cxn modelId="{FDAF4127-860D-024A-9A40-6A366C6F64D2}" type="presParOf" srcId="{68479DAF-2689-9343-A096-61BAD70ED12A}" destId="{25D9A836-3C91-5441-BE42-FD98546C7C7E}" srcOrd="0" destOrd="0" presId="urn:microsoft.com/office/officeart/2005/8/layout/orgChart1"/>
    <dgm:cxn modelId="{0413AD9B-AE15-E840-A3D3-806B3E1046C9}" type="presParOf" srcId="{68479DAF-2689-9343-A096-61BAD70ED12A}" destId="{5BB880AF-729D-BD48-92C3-B24D2EE18D50}" srcOrd="1" destOrd="0" presId="urn:microsoft.com/office/officeart/2005/8/layout/orgChart1"/>
    <dgm:cxn modelId="{5DFB4EDA-A1CC-6640-864E-30955FD39AD2}" type="presParOf" srcId="{16A8B27F-40BF-5748-9320-5937391DB3A8}" destId="{2A8A6982-DCBB-804A-8EF4-302EE595C478}" srcOrd="1" destOrd="0" presId="urn:microsoft.com/office/officeart/2005/8/layout/orgChart1"/>
    <dgm:cxn modelId="{BD8044B8-0866-8F43-A5F9-F39285616C70}" type="presParOf" srcId="{16A8B27F-40BF-5748-9320-5937391DB3A8}" destId="{2DD79185-DA43-1C45-BAF5-493162351815}" srcOrd="2" destOrd="0" presId="urn:microsoft.com/office/officeart/2005/8/layout/orgChart1"/>
    <dgm:cxn modelId="{1BAD7058-04D6-034E-B59A-3041AEC29D0F}" type="presParOf" srcId="{1A7A2903-88BC-1641-B6FA-B6A612494314}" destId="{A621645D-94A4-3449-87F9-82E4E061B082}" srcOrd="4" destOrd="0" presId="urn:microsoft.com/office/officeart/2005/8/layout/orgChart1"/>
    <dgm:cxn modelId="{E0472E85-2FB7-5143-855E-979001F1E687}" type="presParOf" srcId="{1A7A2903-88BC-1641-B6FA-B6A612494314}" destId="{283B27A7-7C18-DC45-841A-0508F4282488}" srcOrd="5" destOrd="0" presId="urn:microsoft.com/office/officeart/2005/8/layout/orgChart1"/>
    <dgm:cxn modelId="{AED14510-9C0D-4949-A958-5FED0BDF05B3}" type="presParOf" srcId="{283B27A7-7C18-DC45-841A-0508F4282488}" destId="{F147F199-6D6F-0F4E-B94B-1917AE56A834}" srcOrd="0" destOrd="0" presId="urn:microsoft.com/office/officeart/2005/8/layout/orgChart1"/>
    <dgm:cxn modelId="{F5C014D1-F4FF-CE4A-AED5-C68EDE27F240}" type="presParOf" srcId="{F147F199-6D6F-0F4E-B94B-1917AE56A834}" destId="{9AEB6E78-CFEE-8841-A915-329CD19D3416}" srcOrd="0" destOrd="0" presId="urn:microsoft.com/office/officeart/2005/8/layout/orgChart1"/>
    <dgm:cxn modelId="{D89CFE0E-EDA9-1F4C-9BA4-404232815C17}" type="presParOf" srcId="{F147F199-6D6F-0F4E-B94B-1917AE56A834}" destId="{A9CE0A98-35EB-4744-AB4B-9914BAD8B44D}" srcOrd="1" destOrd="0" presId="urn:microsoft.com/office/officeart/2005/8/layout/orgChart1"/>
    <dgm:cxn modelId="{E14A306D-8378-474B-8079-D43801C66A72}" type="presParOf" srcId="{283B27A7-7C18-DC45-841A-0508F4282488}" destId="{0C45F0D0-41E5-A243-B9A9-E03EDE51A08C}" srcOrd="1" destOrd="0" presId="urn:microsoft.com/office/officeart/2005/8/layout/orgChart1"/>
    <dgm:cxn modelId="{5134A379-D83D-EB45-920B-334B2A7792F3}" type="presParOf" srcId="{283B27A7-7C18-DC45-841A-0508F4282488}" destId="{FB19654E-89FF-B44C-9390-78C3EEE8559F}" srcOrd="2" destOrd="0" presId="urn:microsoft.com/office/officeart/2005/8/layout/orgChart1"/>
    <dgm:cxn modelId="{2A4BD619-9A31-8544-B60B-6ED42EF59B8F}" type="presParOf" srcId="{F0280381-D970-B846-9036-6CC508857CDC}" destId="{10F8FB29-C981-2546-AC58-4BB054867553}" srcOrd="2" destOrd="0" presId="urn:microsoft.com/office/officeart/2005/8/layout/orgChart1"/>
    <dgm:cxn modelId="{5A26F91F-EC74-7844-9F8C-206B0D5D211E}" type="presParOf" srcId="{C1EF5C3B-95FD-7C47-A527-F230593EA0DC}" destId="{8FA554E1-6500-1449-953E-A2DDF5307262}" srcOrd="6" destOrd="0" presId="urn:microsoft.com/office/officeart/2005/8/layout/orgChart1"/>
    <dgm:cxn modelId="{C0B54389-6758-2043-A2F4-1C3E02904BAD}" type="presParOf" srcId="{C1EF5C3B-95FD-7C47-A527-F230593EA0DC}" destId="{878DE3F8-5E05-8B4F-B78D-3895A5A23B9D}" srcOrd="7" destOrd="0" presId="urn:microsoft.com/office/officeart/2005/8/layout/orgChart1"/>
    <dgm:cxn modelId="{5FB94ACA-0AFF-5541-B040-1A639BC727FC}" type="presParOf" srcId="{878DE3F8-5E05-8B4F-B78D-3895A5A23B9D}" destId="{B7B58539-449E-7549-8F4B-A19BF7A4405F}" srcOrd="0" destOrd="0" presId="urn:microsoft.com/office/officeart/2005/8/layout/orgChart1"/>
    <dgm:cxn modelId="{62590AC7-525F-3742-8E52-829157485217}" type="presParOf" srcId="{B7B58539-449E-7549-8F4B-A19BF7A4405F}" destId="{0F05BB6C-381F-3E4C-AD71-FED72E7F477F}" srcOrd="0" destOrd="0" presId="urn:microsoft.com/office/officeart/2005/8/layout/orgChart1"/>
    <dgm:cxn modelId="{171DDED2-6595-2C46-AD18-C957F19A2896}" type="presParOf" srcId="{B7B58539-449E-7549-8F4B-A19BF7A4405F}" destId="{6534A836-2E9C-9347-A174-4278D1909A06}" srcOrd="1" destOrd="0" presId="urn:microsoft.com/office/officeart/2005/8/layout/orgChart1"/>
    <dgm:cxn modelId="{74F5AC57-CDD4-5D4B-9A60-49080EF3A96E}" type="presParOf" srcId="{878DE3F8-5E05-8B4F-B78D-3895A5A23B9D}" destId="{571284A7-4118-5D47-B434-56741F696279}" srcOrd="1" destOrd="0" presId="urn:microsoft.com/office/officeart/2005/8/layout/orgChart1"/>
    <dgm:cxn modelId="{7FFC79D8-044C-414E-B5B5-A7D24605A72A}" type="presParOf" srcId="{571284A7-4118-5D47-B434-56741F696279}" destId="{CB19A518-42FC-4B42-9B81-60029D761DE0}" srcOrd="0" destOrd="0" presId="urn:microsoft.com/office/officeart/2005/8/layout/orgChart1"/>
    <dgm:cxn modelId="{F7737333-7131-2047-B9CB-EF564DB22E9F}" type="presParOf" srcId="{571284A7-4118-5D47-B434-56741F696279}" destId="{EE43EF7B-6C82-7F40-8A18-DBA493DAF16C}" srcOrd="1" destOrd="0" presId="urn:microsoft.com/office/officeart/2005/8/layout/orgChart1"/>
    <dgm:cxn modelId="{2EE364D1-F744-504A-BC99-9DCF6928E1A2}" type="presParOf" srcId="{EE43EF7B-6C82-7F40-8A18-DBA493DAF16C}" destId="{FECAAE50-DC0A-0047-A00B-50174ABC01BE}" srcOrd="0" destOrd="0" presId="urn:microsoft.com/office/officeart/2005/8/layout/orgChart1"/>
    <dgm:cxn modelId="{EE3C14E7-E98F-FB42-BD58-02F0B0F6ACFC}" type="presParOf" srcId="{FECAAE50-DC0A-0047-A00B-50174ABC01BE}" destId="{F3F23E6E-2A6D-C74D-8783-5045CE210022}" srcOrd="0" destOrd="0" presId="urn:microsoft.com/office/officeart/2005/8/layout/orgChart1"/>
    <dgm:cxn modelId="{0DD29CF8-AF2C-194C-B2BB-23C2F292398E}" type="presParOf" srcId="{FECAAE50-DC0A-0047-A00B-50174ABC01BE}" destId="{26D365FF-85E6-8746-A239-40C306F53866}" srcOrd="1" destOrd="0" presId="urn:microsoft.com/office/officeart/2005/8/layout/orgChart1"/>
    <dgm:cxn modelId="{02E76C5A-FCB0-9842-94D2-6855FBB88503}" type="presParOf" srcId="{EE43EF7B-6C82-7F40-8A18-DBA493DAF16C}" destId="{0D1C4468-0EED-4C42-B84D-F4C5D0719F56}" srcOrd="1" destOrd="0" presId="urn:microsoft.com/office/officeart/2005/8/layout/orgChart1"/>
    <dgm:cxn modelId="{1FC7CE51-F193-9A40-9892-F8A5FFAD0D30}" type="presParOf" srcId="{EE43EF7B-6C82-7F40-8A18-DBA493DAF16C}" destId="{C9F3E805-9464-4B4D-BC23-D57703A17583}" srcOrd="2" destOrd="0" presId="urn:microsoft.com/office/officeart/2005/8/layout/orgChart1"/>
    <dgm:cxn modelId="{935E3BD9-ACF3-4740-BAD6-FA2A6EA1F292}" type="presParOf" srcId="{571284A7-4118-5D47-B434-56741F696279}" destId="{F2B3BED3-2EE0-8C4C-880C-A3AD4108F5E9}" srcOrd="2" destOrd="0" presId="urn:microsoft.com/office/officeart/2005/8/layout/orgChart1"/>
    <dgm:cxn modelId="{3B229026-BEB6-3E46-8FCC-79723E20F4CD}" type="presParOf" srcId="{571284A7-4118-5D47-B434-56741F696279}" destId="{9F650A9D-6EFB-D64A-9B95-CCD1E04F7A5C}" srcOrd="3" destOrd="0" presId="urn:microsoft.com/office/officeart/2005/8/layout/orgChart1"/>
    <dgm:cxn modelId="{6406A4CF-0637-034F-A4FD-705B7CB86607}" type="presParOf" srcId="{9F650A9D-6EFB-D64A-9B95-CCD1E04F7A5C}" destId="{EAE7F95D-E1C3-5D45-82EC-663E6B2A079E}" srcOrd="0" destOrd="0" presId="urn:microsoft.com/office/officeart/2005/8/layout/orgChart1"/>
    <dgm:cxn modelId="{8AA75388-252C-C744-AD32-13A32D3A946D}" type="presParOf" srcId="{EAE7F95D-E1C3-5D45-82EC-663E6B2A079E}" destId="{2EB1F10B-0539-7243-8E68-A6BB71AFF735}" srcOrd="0" destOrd="0" presId="urn:microsoft.com/office/officeart/2005/8/layout/orgChart1"/>
    <dgm:cxn modelId="{F8D9B8F9-AE22-454E-A9EB-04FA2AFDE9A3}" type="presParOf" srcId="{EAE7F95D-E1C3-5D45-82EC-663E6B2A079E}" destId="{E4CE3B98-B8B5-044E-BA6F-5D1D72D18E0C}" srcOrd="1" destOrd="0" presId="urn:microsoft.com/office/officeart/2005/8/layout/orgChart1"/>
    <dgm:cxn modelId="{0008D9C2-07D0-D44F-8A60-82E66D247BB8}" type="presParOf" srcId="{9F650A9D-6EFB-D64A-9B95-CCD1E04F7A5C}" destId="{C0B26BAB-5B16-2945-9487-208969CF7BA7}" srcOrd="1" destOrd="0" presId="urn:microsoft.com/office/officeart/2005/8/layout/orgChart1"/>
    <dgm:cxn modelId="{A2AC1548-39E5-2740-A0D8-2242F0D36FEF}" type="presParOf" srcId="{9F650A9D-6EFB-D64A-9B95-CCD1E04F7A5C}" destId="{1B0EA677-280A-EE4A-BD12-1EB26953850F}" srcOrd="2" destOrd="0" presId="urn:microsoft.com/office/officeart/2005/8/layout/orgChart1"/>
    <dgm:cxn modelId="{0B9DA794-5592-2F4B-B0C6-52FB62D6FD64}" type="presParOf" srcId="{571284A7-4118-5D47-B434-56741F696279}" destId="{1B21415A-36AD-F84E-8CE7-6BC30BCD3B36}" srcOrd="4" destOrd="0" presId="urn:microsoft.com/office/officeart/2005/8/layout/orgChart1"/>
    <dgm:cxn modelId="{E2FF7F4F-E62D-1C48-AC86-BAB4215A75FD}" type="presParOf" srcId="{571284A7-4118-5D47-B434-56741F696279}" destId="{6A50D54E-0BEA-C54D-8A5D-FD9BAE12F718}" srcOrd="5" destOrd="0" presId="urn:microsoft.com/office/officeart/2005/8/layout/orgChart1"/>
    <dgm:cxn modelId="{27B07AD9-F682-0446-A998-CD77191075C6}" type="presParOf" srcId="{6A50D54E-0BEA-C54D-8A5D-FD9BAE12F718}" destId="{BD5815E4-AA87-BE4D-B987-ECEEC8516598}" srcOrd="0" destOrd="0" presId="urn:microsoft.com/office/officeart/2005/8/layout/orgChart1"/>
    <dgm:cxn modelId="{F529CB8A-8691-5749-BE01-E0A7510B48C2}" type="presParOf" srcId="{BD5815E4-AA87-BE4D-B987-ECEEC8516598}" destId="{33614511-6C23-C146-832C-EB74C740874D}" srcOrd="0" destOrd="0" presId="urn:microsoft.com/office/officeart/2005/8/layout/orgChart1"/>
    <dgm:cxn modelId="{B3AE456D-6E70-5740-92A4-AC80B5662E7C}" type="presParOf" srcId="{BD5815E4-AA87-BE4D-B987-ECEEC8516598}" destId="{4B1F6C26-8B5D-684B-A338-B59DAA2001A6}" srcOrd="1" destOrd="0" presId="urn:microsoft.com/office/officeart/2005/8/layout/orgChart1"/>
    <dgm:cxn modelId="{0C7E64D8-A6D6-6D4E-AF34-D2278686A481}" type="presParOf" srcId="{6A50D54E-0BEA-C54D-8A5D-FD9BAE12F718}" destId="{A1C6E02F-236F-CF44-B71E-CC4BD885B97A}" srcOrd="1" destOrd="0" presId="urn:microsoft.com/office/officeart/2005/8/layout/orgChart1"/>
    <dgm:cxn modelId="{81087540-2453-204A-B7A3-677BB4B85C35}" type="presParOf" srcId="{6A50D54E-0BEA-C54D-8A5D-FD9BAE12F718}" destId="{64FFB2BF-FCAD-B84C-A20E-3ECA83BDC6BC}" srcOrd="2" destOrd="0" presId="urn:microsoft.com/office/officeart/2005/8/layout/orgChart1"/>
    <dgm:cxn modelId="{B47F3750-E4D7-5F43-8D35-A26FA805EFA4}" type="presParOf" srcId="{878DE3F8-5E05-8B4F-B78D-3895A5A23B9D}" destId="{BA9209B6-0D0D-DD43-94F9-961D0AC140A7}" srcOrd="2" destOrd="0" presId="urn:microsoft.com/office/officeart/2005/8/layout/orgChart1"/>
    <dgm:cxn modelId="{5528AFCC-0BA4-6E4E-BF2D-240BE2F17692}" type="presParOf" srcId="{C1EF5C3B-95FD-7C47-A527-F230593EA0DC}" destId="{46E0BFE6-9790-5941-889C-34D8A1448649}" srcOrd="8" destOrd="0" presId="urn:microsoft.com/office/officeart/2005/8/layout/orgChart1"/>
    <dgm:cxn modelId="{12391B85-95FE-6949-B526-45C3797B7E2E}" type="presParOf" srcId="{C1EF5C3B-95FD-7C47-A527-F230593EA0DC}" destId="{43BA91A2-962F-FD4E-A1C2-9BAA39D221A9}" srcOrd="9" destOrd="0" presId="urn:microsoft.com/office/officeart/2005/8/layout/orgChart1"/>
    <dgm:cxn modelId="{FC7AE7E3-CA22-1541-A306-7FE23B932687}" type="presParOf" srcId="{43BA91A2-962F-FD4E-A1C2-9BAA39D221A9}" destId="{2FA825C2-307E-1F42-A24A-A53483D7224C}" srcOrd="0" destOrd="0" presId="urn:microsoft.com/office/officeart/2005/8/layout/orgChart1"/>
    <dgm:cxn modelId="{E8023A27-821F-5447-A287-51ACA92EAA19}" type="presParOf" srcId="{2FA825C2-307E-1F42-A24A-A53483D7224C}" destId="{1DFA52DB-2CAD-F340-9FFB-AB8E6D6A45ED}" srcOrd="0" destOrd="0" presId="urn:microsoft.com/office/officeart/2005/8/layout/orgChart1"/>
    <dgm:cxn modelId="{DE945526-D174-1146-98AC-39F1B78480EC}" type="presParOf" srcId="{2FA825C2-307E-1F42-A24A-A53483D7224C}" destId="{BEA8A4C2-D687-A24F-99E8-D4CB85689542}" srcOrd="1" destOrd="0" presId="urn:microsoft.com/office/officeart/2005/8/layout/orgChart1"/>
    <dgm:cxn modelId="{859A495E-4A45-094D-A15E-714C41772F5F}" type="presParOf" srcId="{43BA91A2-962F-FD4E-A1C2-9BAA39D221A9}" destId="{D7CBE8AB-5616-0F4A-9023-24750C05FC47}" srcOrd="1" destOrd="0" presId="urn:microsoft.com/office/officeart/2005/8/layout/orgChart1"/>
    <dgm:cxn modelId="{E3A55739-CB45-F04F-8162-9EE9875066C1}" type="presParOf" srcId="{D7CBE8AB-5616-0F4A-9023-24750C05FC47}" destId="{7B903AD8-30D1-384A-AFB9-C81E4D856B2F}" srcOrd="0" destOrd="0" presId="urn:microsoft.com/office/officeart/2005/8/layout/orgChart1"/>
    <dgm:cxn modelId="{4C8441CA-33B3-C84D-B462-10B54C352020}" type="presParOf" srcId="{D7CBE8AB-5616-0F4A-9023-24750C05FC47}" destId="{20D2A937-B313-714B-AC7D-1ECA215A0131}" srcOrd="1" destOrd="0" presId="urn:microsoft.com/office/officeart/2005/8/layout/orgChart1"/>
    <dgm:cxn modelId="{01640D09-1A17-ED49-A965-C5BDAB7DA481}" type="presParOf" srcId="{20D2A937-B313-714B-AC7D-1ECA215A0131}" destId="{008931FC-C5DB-AA45-917D-D9CFB6D24576}" srcOrd="0" destOrd="0" presId="urn:microsoft.com/office/officeart/2005/8/layout/orgChart1"/>
    <dgm:cxn modelId="{1EC4FF6E-F158-2E42-BFF6-ADF91D5FE526}" type="presParOf" srcId="{008931FC-C5DB-AA45-917D-D9CFB6D24576}" destId="{A965A815-08C7-1141-BE97-E0A5C63F98FE}" srcOrd="0" destOrd="0" presId="urn:microsoft.com/office/officeart/2005/8/layout/orgChart1"/>
    <dgm:cxn modelId="{87FD0552-E0E6-684E-8226-53A2058D1B17}" type="presParOf" srcId="{008931FC-C5DB-AA45-917D-D9CFB6D24576}" destId="{47719AF6-DC1A-9245-9D10-7B808EAD7295}" srcOrd="1" destOrd="0" presId="urn:microsoft.com/office/officeart/2005/8/layout/orgChart1"/>
    <dgm:cxn modelId="{C95E2D1E-6441-514F-8D27-0E5258EC8889}" type="presParOf" srcId="{20D2A937-B313-714B-AC7D-1ECA215A0131}" destId="{490A7D17-5538-B744-A83C-BEB7AC4B4356}" srcOrd="1" destOrd="0" presId="urn:microsoft.com/office/officeart/2005/8/layout/orgChart1"/>
    <dgm:cxn modelId="{EAF6196D-FD2D-9A4D-91D9-FB777FE4F5B7}" type="presParOf" srcId="{20D2A937-B313-714B-AC7D-1ECA215A0131}" destId="{BB7C3982-F05D-1C47-B12B-9F0097A2CA39}" srcOrd="2" destOrd="0" presId="urn:microsoft.com/office/officeart/2005/8/layout/orgChart1"/>
    <dgm:cxn modelId="{AC395912-12D1-D54B-A1DC-1AF2B1A833A8}" type="presParOf" srcId="{D7CBE8AB-5616-0F4A-9023-24750C05FC47}" destId="{862C47C1-B0E9-F744-9A4C-C55F2A2D0C76}" srcOrd="2" destOrd="0" presId="urn:microsoft.com/office/officeart/2005/8/layout/orgChart1"/>
    <dgm:cxn modelId="{57472D06-B254-2444-9B2C-2FE0A8F72C22}" type="presParOf" srcId="{D7CBE8AB-5616-0F4A-9023-24750C05FC47}" destId="{3EC2CFF4-6445-5B43-8843-5EF6A853A1C9}" srcOrd="3" destOrd="0" presId="urn:microsoft.com/office/officeart/2005/8/layout/orgChart1"/>
    <dgm:cxn modelId="{B6675BC2-E96F-C448-A7F7-45D231E5E6E5}" type="presParOf" srcId="{3EC2CFF4-6445-5B43-8843-5EF6A853A1C9}" destId="{9F3E6333-CCE4-024E-9079-429D98EFC3E6}" srcOrd="0" destOrd="0" presId="urn:microsoft.com/office/officeart/2005/8/layout/orgChart1"/>
    <dgm:cxn modelId="{4F5D3576-AFFC-7B44-B826-542028F5A9FA}" type="presParOf" srcId="{9F3E6333-CCE4-024E-9079-429D98EFC3E6}" destId="{EF94332F-5992-6141-9FFC-9563B35E9599}" srcOrd="0" destOrd="0" presId="urn:microsoft.com/office/officeart/2005/8/layout/orgChart1"/>
    <dgm:cxn modelId="{63D106E6-949C-3F4C-969A-3D13E75CCDA5}" type="presParOf" srcId="{9F3E6333-CCE4-024E-9079-429D98EFC3E6}" destId="{47B3430E-09C1-ED48-8D52-453858154B4E}" srcOrd="1" destOrd="0" presId="urn:microsoft.com/office/officeart/2005/8/layout/orgChart1"/>
    <dgm:cxn modelId="{DF769F18-59A8-BB41-9AC7-A2F2BFB5E958}" type="presParOf" srcId="{3EC2CFF4-6445-5B43-8843-5EF6A853A1C9}" destId="{9F54949E-1890-DD4F-BACE-E8591E2AC8FA}" srcOrd="1" destOrd="0" presId="urn:microsoft.com/office/officeart/2005/8/layout/orgChart1"/>
    <dgm:cxn modelId="{1D2E8008-5DA9-8F47-93B9-ED3B04FB9063}" type="presParOf" srcId="{3EC2CFF4-6445-5B43-8843-5EF6A853A1C9}" destId="{5848AB4E-A9EB-9F47-8CB8-9CCAB7C8B391}" srcOrd="2" destOrd="0" presId="urn:microsoft.com/office/officeart/2005/8/layout/orgChart1"/>
    <dgm:cxn modelId="{006DA95B-281E-E141-8844-5EB2D5DF7A47}" type="presParOf" srcId="{D7CBE8AB-5616-0F4A-9023-24750C05FC47}" destId="{6070CBAA-6EAE-B44F-93A4-4C6A01DFFB5D}" srcOrd="4" destOrd="0" presId="urn:microsoft.com/office/officeart/2005/8/layout/orgChart1"/>
    <dgm:cxn modelId="{905C5998-039A-D044-88DC-8F138EFFFE27}" type="presParOf" srcId="{D7CBE8AB-5616-0F4A-9023-24750C05FC47}" destId="{DAB8E189-6833-7644-AD91-D5F4DB7C240E}" srcOrd="5" destOrd="0" presId="urn:microsoft.com/office/officeart/2005/8/layout/orgChart1"/>
    <dgm:cxn modelId="{9A19AC9D-0E5E-7B4F-83FC-2D249E2C43D2}" type="presParOf" srcId="{DAB8E189-6833-7644-AD91-D5F4DB7C240E}" destId="{5F357B36-4A1D-4F41-AF58-AA6828D34E02}" srcOrd="0" destOrd="0" presId="urn:microsoft.com/office/officeart/2005/8/layout/orgChart1"/>
    <dgm:cxn modelId="{FB43C0D7-A62A-E342-9CB5-39068197BD23}" type="presParOf" srcId="{5F357B36-4A1D-4F41-AF58-AA6828D34E02}" destId="{1ECBBEEF-6D3C-5247-AD34-6AF79C9C3030}" srcOrd="0" destOrd="0" presId="urn:microsoft.com/office/officeart/2005/8/layout/orgChart1"/>
    <dgm:cxn modelId="{72A6B144-8E8E-204A-9BBD-411731296A37}" type="presParOf" srcId="{5F357B36-4A1D-4F41-AF58-AA6828D34E02}" destId="{E0DAFED4-963D-9441-8F4A-F61E9FBF54FB}" srcOrd="1" destOrd="0" presId="urn:microsoft.com/office/officeart/2005/8/layout/orgChart1"/>
    <dgm:cxn modelId="{CD87A14E-EE51-2A4A-88B3-67D399F04B2F}" type="presParOf" srcId="{DAB8E189-6833-7644-AD91-D5F4DB7C240E}" destId="{29D3A174-B27F-BF48-B12F-862CDE57B0F1}" srcOrd="1" destOrd="0" presId="urn:microsoft.com/office/officeart/2005/8/layout/orgChart1"/>
    <dgm:cxn modelId="{FC861967-6265-BC42-8474-687FB4F1AC7A}" type="presParOf" srcId="{DAB8E189-6833-7644-AD91-D5F4DB7C240E}" destId="{90B9D796-45B1-2E4E-BCAE-EA9268218726}" srcOrd="2" destOrd="0" presId="urn:microsoft.com/office/officeart/2005/8/layout/orgChart1"/>
    <dgm:cxn modelId="{0212D94B-701F-6C49-9123-9C418D0A1AD5}" type="presParOf" srcId="{43BA91A2-962F-FD4E-A1C2-9BAA39D221A9}" destId="{E358A775-A287-CC4E-B5EF-8D7F1ED1E5A5}" srcOrd="2" destOrd="0" presId="urn:microsoft.com/office/officeart/2005/8/layout/orgChart1"/>
    <dgm:cxn modelId="{B8CCFCDC-2DBB-324D-8E1F-76A70DFC3E73}" type="presParOf" srcId="{C1EF5C3B-95FD-7C47-A527-F230593EA0DC}" destId="{36F01967-E194-0342-A614-32ECC4AB2BBB}" srcOrd="10" destOrd="0" presId="urn:microsoft.com/office/officeart/2005/8/layout/orgChart1"/>
    <dgm:cxn modelId="{31EC572A-5E07-4B44-803C-10EFE9FC1498}" type="presParOf" srcId="{C1EF5C3B-95FD-7C47-A527-F230593EA0DC}" destId="{927C160E-5FEE-5A40-A209-1D20116DB102}" srcOrd="11" destOrd="0" presId="urn:microsoft.com/office/officeart/2005/8/layout/orgChart1"/>
    <dgm:cxn modelId="{65137B5E-A908-754B-B37D-688FD2EB0FCB}" type="presParOf" srcId="{927C160E-5FEE-5A40-A209-1D20116DB102}" destId="{40B60D30-6CE4-0C47-968B-14902E802510}" srcOrd="0" destOrd="0" presId="urn:microsoft.com/office/officeart/2005/8/layout/orgChart1"/>
    <dgm:cxn modelId="{D0C50D82-2307-C942-A896-3C7C7480AA93}" type="presParOf" srcId="{40B60D30-6CE4-0C47-968B-14902E802510}" destId="{434C3F9F-44F6-EA43-8804-A98906F7E2AE}" srcOrd="0" destOrd="0" presId="urn:microsoft.com/office/officeart/2005/8/layout/orgChart1"/>
    <dgm:cxn modelId="{B100B8FA-F7A7-0C43-B5EB-5B98BA8A130E}" type="presParOf" srcId="{40B60D30-6CE4-0C47-968B-14902E802510}" destId="{E0CA580D-783E-D34C-B4F8-B38F603C6C4A}" srcOrd="1" destOrd="0" presId="urn:microsoft.com/office/officeart/2005/8/layout/orgChart1"/>
    <dgm:cxn modelId="{BB1E91BE-E5EC-8540-BDBD-F2F4047A6260}" type="presParOf" srcId="{927C160E-5FEE-5A40-A209-1D20116DB102}" destId="{89362215-62C3-6944-80CE-44F816F06861}" srcOrd="1" destOrd="0" presId="urn:microsoft.com/office/officeart/2005/8/layout/orgChart1"/>
    <dgm:cxn modelId="{8D1C3505-2AD5-5841-8618-3FD772EDB8CE}" type="presParOf" srcId="{89362215-62C3-6944-80CE-44F816F06861}" destId="{CA89E6FD-674C-D843-9DD4-557D55B7F1C8}" srcOrd="0" destOrd="0" presId="urn:microsoft.com/office/officeart/2005/8/layout/orgChart1"/>
    <dgm:cxn modelId="{B384A4D5-870A-0246-B300-63C63AE267A8}" type="presParOf" srcId="{89362215-62C3-6944-80CE-44F816F06861}" destId="{1C047981-1E29-9B41-A257-DA6BC37187BC}" srcOrd="1" destOrd="0" presId="urn:microsoft.com/office/officeart/2005/8/layout/orgChart1"/>
    <dgm:cxn modelId="{1B023936-A3B8-F54A-A2B5-37CA850BE4FE}" type="presParOf" srcId="{1C047981-1E29-9B41-A257-DA6BC37187BC}" destId="{6A57C2A7-4060-354D-8DC2-F6589E4827CC}" srcOrd="0" destOrd="0" presId="urn:microsoft.com/office/officeart/2005/8/layout/orgChart1"/>
    <dgm:cxn modelId="{3DCE0823-F6CD-DB43-82C0-159E74661466}" type="presParOf" srcId="{6A57C2A7-4060-354D-8DC2-F6589E4827CC}" destId="{C15B826D-53E8-1D43-A276-33CE2ABF9EDC}" srcOrd="0" destOrd="0" presId="urn:microsoft.com/office/officeart/2005/8/layout/orgChart1"/>
    <dgm:cxn modelId="{18A78B1B-A8DC-D74D-8B85-1E24EFDFAAC3}" type="presParOf" srcId="{6A57C2A7-4060-354D-8DC2-F6589E4827CC}" destId="{055CA463-CFFB-A440-B784-D242EDC56990}" srcOrd="1" destOrd="0" presId="urn:microsoft.com/office/officeart/2005/8/layout/orgChart1"/>
    <dgm:cxn modelId="{F7C29F8A-D762-3942-B6B2-9B0E7BC9A214}" type="presParOf" srcId="{1C047981-1E29-9B41-A257-DA6BC37187BC}" destId="{6DA62C61-D7BE-AC44-9B51-585D8678A0E3}" srcOrd="1" destOrd="0" presId="urn:microsoft.com/office/officeart/2005/8/layout/orgChart1"/>
    <dgm:cxn modelId="{C59A4FA8-222D-0945-BC29-F4B12B22058D}" type="presParOf" srcId="{1C047981-1E29-9B41-A257-DA6BC37187BC}" destId="{669B07DD-CEB0-6242-AF36-04DD4F1E3C13}" srcOrd="2" destOrd="0" presId="urn:microsoft.com/office/officeart/2005/8/layout/orgChart1"/>
    <dgm:cxn modelId="{4366BBEA-C8BD-A140-BABA-B9689B892511}" type="presParOf" srcId="{89362215-62C3-6944-80CE-44F816F06861}" destId="{B980FE73-3C44-E24E-BC34-FE3D252342C0}" srcOrd="2" destOrd="0" presId="urn:microsoft.com/office/officeart/2005/8/layout/orgChart1"/>
    <dgm:cxn modelId="{9E56929F-93A8-E34A-9510-B98FEA5491DA}" type="presParOf" srcId="{89362215-62C3-6944-80CE-44F816F06861}" destId="{17D0B85C-4ECF-224B-A0C0-CE09A3D37FA5}" srcOrd="3" destOrd="0" presId="urn:microsoft.com/office/officeart/2005/8/layout/orgChart1"/>
    <dgm:cxn modelId="{2C22539D-E557-DC45-9B22-5FEB6E2ABFF9}" type="presParOf" srcId="{17D0B85C-4ECF-224B-A0C0-CE09A3D37FA5}" destId="{FA6E7BD1-97CF-6F4F-B0A9-2E868FEE9AB7}" srcOrd="0" destOrd="0" presId="urn:microsoft.com/office/officeart/2005/8/layout/orgChart1"/>
    <dgm:cxn modelId="{885B0FBF-66D3-3E45-9484-4729DD724A1C}" type="presParOf" srcId="{FA6E7BD1-97CF-6F4F-B0A9-2E868FEE9AB7}" destId="{6DCF2D65-01AB-B74C-9853-78A11C08CB75}" srcOrd="0" destOrd="0" presId="urn:microsoft.com/office/officeart/2005/8/layout/orgChart1"/>
    <dgm:cxn modelId="{97092A01-43FE-254B-A220-AE64A5916CD1}" type="presParOf" srcId="{FA6E7BD1-97CF-6F4F-B0A9-2E868FEE9AB7}" destId="{04033039-211C-4E4E-AC35-D1387082ABD0}" srcOrd="1" destOrd="0" presId="urn:microsoft.com/office/officeart/2005/8/layout/orgChart1"/>
    <dgm:cxn modelId="{1677738B-D6BC-3C4C-870E-3266ED8C967B}" type="presParOf" srcId="{17D0B85C-4ECF-224B-A0C0-CE09A3D37FA5}" destId="{A955A1FE-45F0-674E-9845-659BB65A4BB6}" srcOrd="1" destOrd="0" presId="urn:microsoft.com/office/officeart/2005/8/layout/orgChart1"/>
    <dgm:cxn modelId="{1DE8DF0C-7E1F-4040-A3D6-611DC7A2E543}" type="presParOf" srcId="{17D0B85C-4ECF-224B-A0C0-CE09A3D37FA5}" destId="{5708A4F5-7A70-F84B-B323-7D7D5B3E2A50}" srcOrd="2" destOrd="0" presId="urn:microsoft.com/office/officeart/2005/8/layout/orgChart1"/>
    <dgm:cxn modelId="{4A81CDD8-BACC-814B-8D14-E08998346854}" type="presParOf" srcId="{89362215-62C3-6944-80CE-44F816F06861}" destId="{1649479A-CFF2-1B4A-A9F5-B0C72E66248F}" srcOrd="4" destOrd="0" presId="urn:microsoft.com/office/officeart/2005/8/layout/orgChart1"/>
    <dgm:cxn modelId="{F9B9CB76-046E-1245-9104-98036F1C700D}" type="presParOf" srcId="{89362215-62C3-6944-80CE-44F816F06861}" destId="{D62562B1-1F29-1948-9147-18D704DF25B0}" srcOrd="5" destOrd="0" presId="urn:microsoft.com/office/officeart/2005/8/layout/orgChart1"/>
    <dgm:cxn modelId="{3B235885-4942-C849-8B27-DD6C15B2C0C0}" type="presParOf" srcId="{D62562B1-1F29-1948-9147-18D704DF25B0}" destId="{A528C654-F8DB-9048-9A12-7FE4068F1B5D}" srcOrd="0" destOrd="0" presId="urn:microsoft.com/office/officeart/2005/8/layout/orgChart1"/>
    <dgm:cxn modelId="{17313941-5AD7-7941-807C-E271959F5D5E}" type="presParOf" srcId="{A528C654-F8DB-9048-9A12-7FE4068F1B5D}" destId="{58B3E077-1F27-4D41-B427-5BD75644F5D5}" srcOrd="0" destOrd="0" presId="urn:microsoft.com/office/officeart/2005/8/layout/orgChart1"/>
    <dgm:cxn modelId="{04124277-DD06-714E-9511-4A1DEDE35029}" type="presParOf" srcId="{A528C654-F8DB-9048-9A12-7FE4068F1B5D}" destId="{16DDFAC0-3CF4-0E48-80AC-7C9A8F2C1B49}" srcOrd="1" destOrd="0" presId="urn:microsoft.com/office/officeart/2005/8/layout/orgChart1"/>
    <dgm:cxn modelId="{A59A3086-6940-7545-8A58-52A9A06C8994}" type="presParOf" srcId="{D62562B1-1F29-1948-9147-18D704DF25B0}" destId="{C88F0CE5-207B-114D-9D89-6D4385E96C47}" srcOrd="1" destOrd="0" presId="urn:microsoft.com/office/officeart/2005/8/layout/orgChart1"/>
    <dgm:cxn modelId="{4D7C2E46-86E6-FE4B-98EA-799207D64752}" type="presParOf" srcId="{D62562B1-1F29-1948-9147-18D704DF25B0}" destId="{6D9C9F0D-FFE5-384A-BA0B-9CC75F03E5DE}" srcOrd="2" destOrd="0" presId="urn:microsoft.com/office/officeart/2005/8/layout/orgChart1"/>
    <dgm:cxn modelId="{D1AB7BAD-61AF-B748-B1F8-8E6552DAB1A4}" type="presParOf" srcId="{89362215-62C3-6944-80CE-44F816F06861}" destId="{BA7F7EA3-1780-C14F-AD96-036AF21068CF}" srcOrd="6" destOrd="0" presId="urn:microsoft.com/office/officeart/2005/8/layout/orgChart1"/>
    <dgm:cxn modelId="{F538E61B-D378-4A4E-922F-FA177F6D2E23}" type="presParOf" srcId="{89362215-62C3-6944-80CE-44F816F06861}" destId="{30CDB103-3A10-984D-BBD4-5DDF9139C9C3}" srcOrd="7" destOrd="0" presId="urn:microsoft.com/office/officeart/2005/8/layout/orgChart1"/>
    <dgm:cxn modelId="{FC5E44B0-1B96-FA4E-8604-738B61901F53}" type="presParOf" srcId="{30CDB103-3A10-984D-BBD4-5DDF9139C9C3}" destId="{32168902-ECF7-7C4F-96D8-1D85CFA193AA}" srcOrd="0" destOrd="0" presId="urn:microsoft.com/office/officeart/2005/8/layout/orgChart1"/>
    <dgm:cxn modelId="{40B296BA-989B-A94E-852E-C0C67433D339}" type="presParOf" srcId="{32168902-ECF7-7C4F-96D8-1D85CFA193AA}" destId="{EC5C6976-7D77-F248-B00E-4593BC45C0AC}" srcOrd="0" destOrd="0" presId="urn:microsoft.com/office/officeart/2005/8/layout/orgChart1"/>
    <dgm:cxn modelId="{D579E4B7-959E-BB44-93CB-60FA53212AF1}" type="presParOf" srcId="{32168902-ECF7-7C4F-96D8-1D85CFA193AA}" destId="{5FC121BD-A7E6-5B48-A5D2-12A0121F4878}" srcOrd="1" destOrd="0" presId="urn:microsoft.com/office/officeart/2005/8/layout/orgChart1"/>
    <dgm:cxn modelId="{316295BF-7135-AC4D-8ACE-595F2F7445BF}" type="presParOf" srcId="{30CDB103-3A10-984D-BBD4-5DDF9139C9C3}" destId="{9D25669A-80A8-5D44-890E-A9330B444062}" srcOrd="1" destOrd="0" presId="urn:microsoft.com/office/officeart/2005/8/layout/orgChart1"/>
    <dgm:cxn modelId="{60E41165-BCE2-CC43-83BD-00F4E04C3935}" type="presParOf" srcId="{30CDB103-3A10-984D-BBD4-5DDF9139C9C3}" destId="{CD866774-3D2E-784E-A04D-692197C17CF4}" srcOrd="2" destOrd="0" presId="urn:microsoft.com/office/officeart/2005/8/layout/orgChart1"/>
    <dgm:cxn modelId="{BE71705C-D4DB-EC42-9C42-4367A95346D6}" type="presParOf" srcId="{927C160E-5FEE-5A40-A209-1D20116DB102}" destId="{60B569F0-BE6D-1B44-A3A8-AF28E94F6C9A}" srcOrd="2" destOrd="0" presId="urn:microsoft.com/office/officeart/2005/8/layout/orgChart1"/>
    <dgm:cxn modelId="{B7D0D3F8-3294-CF4B-A9C7-1BA3E3E13A4E}" type="presParOf" srcId="{C1EF5C3B-95FD-7C47-A527-F230593EA0DC}" destId="{81BA671D-412D-0F4A-96C9-FDFEACE63CB3}" srcOrd="12" destOrd="0" presId="urn:microsoft.com/office/officeart/2005/8/layout/orgChart1"/>
    <dgm:cxn modelId="{E2A66B98-FFE8-8A42-BEA2-05B3D0BEDD3E}" type="presParOf" srcId="{C1EF5C3B-95FD-7C47-A527-F230593EA0DC}" destId="{48033A67-72C3-8348-BDEA-C9B38D4D24BF}" srcOrd="13" destOrd="0" presId="urn:microsoft.com/office/officeart/2005/8/layout/orgChart1"/>
    <dgm:cxn modelId="{0A19857F-9C93-0144-BD82-22FDF88363E1}" type="presParOf" srcId="{48033A67-72C3-8348-BDEA-C9B38D4D24BF}" destId="{F0DD0538-7928-A24C-A202-D3B9976DCF1C}" srcOrd="0" destOrd="0" presId="urn:microsoft.com/office/officeart/2005/8/layout/orgChart1"/>
    <dgm:cxn modelId="{3D74D92B-9007-A549-9502-9C6785DC93B1}" type="presParOf" srcId="{F0DD0538-7928-A24C-A202-D3B9976DCF1C}" destId="{469815B4-F2B4-FD40-8BA3-C5BCC98FC015}" srcOrd="0" destOrd="0" presId="urn:microsoft.com/office/officeart/2005/8/layout/orgChart1"/>
    <dgm:cxn modelId="{59ABEA0B-429E-FB48-B762-A231B3F8E66B}" type="presParOf" srcId="{F0DD0538-7928-A24C-A202-D3B9976DCF1C}" destId="{38D20EEB-50FF-F74C-9593-3ABA801C79DE}" srcOrd="1" destOrd="0" presId="urn:microsoft.com/office/officeart/2005/8/layout/orgChart1"/>
    <dgm:cxn modelId="{0CBEDD16-9C2E-DA44-8C8B-92E824E48E4A}" type="presParOf" srcId="{48033A67-72C3-8348-BDEA-C9B38D4D24BF}" destId="{28DEC585-15B4-8241-9C05-B4253D19AA29}" srcOrd="1" destOrd="0" presId="urn:microsoft.com/office/officeart/2005/8/layout/orgChart1"/>
    <dgm:cxn modelId="{70C9E9E9-E5E1-2C42-B8CF-843A555A705D}" type="presParOf" srcId="{28DEC585-15B4-8241-9C05-B4253D19AA29}" destId="{B42F19EC-4EC1-DA4F-8E95-690171EAB503}" srcOrd="0" destOrd="0" presId="urn:microsoft.com/office/officeart/2005/8/layout/orgChart1"/>
    <dgm:cxn modelId="{7CB1A546-CCFE-DE44-8378-CAC319FA15C0}" type="presParOf" srcId="{28DEC585-15B4-8241-9C05-B4253D19AA29}" destId="{758EDED7-46A9-5543-AC76-64BE1A9F145E}" srcOrd="1" destOrd="0" presId="urn:microsoft.com/office/officeart/2005/8/layout/orgChart1"/>
    <dgm:cxn modelId="{B0AACB15-8366-C544-AC9B-5C10F61FC009}" type="presParOf" srcId="{758EDED7-46A9-5543-AC76-64BE1A9F145E}" destId="{2B312021-4688-F649-93FA-630BED8D87AD}" srcOrd="0" destOrd="0" presId="urn:microsoft.com/office/officeart/2005/8/layout/orgChart1"/>
    <dgm:cxn modelId="{9E0EB61E-4EB4-0545-AC7D-9F84B2EA5575}" type="presParOf" srcId="{2B312021-4688-F649-93FA-630BED8D87AD}" destId="{67D3F8CA-29FA-854C-82CA-DDE23B228910}" srcOrd="0" destOrd="0" presId="urn:microsoft.com/office/officeart/2005/8/layout/orgChart1"/>
    <dgm:cxn modelId="{743FB001-8ACB-504C-B0A0-0DEA4D54AECF}" type="presParOf" srcId="{2B312021-4688-F649-93FA-630BED8D87AD}" destId="{A4832E09-2274-B949-98C2-77C532498735}" srcOrd="1" destOrd="0" presId="urn:microsoft.com/office/officeart/2005/8/layout/orgChart1"/>
    <dgm:cxn modelId="{832BA765-6261-D14E-B038-55375C3339EB}" type="presParOf" srcId="{758EDED7-46A9-5543-AC76-64BE1A9F145E}" destId="{21B772D4-91F0-D247-B4D6-47FA33C00165}" srcOrd="1" destOrd="0" presId="urn:microsoft.com/office/officeart/2005/8/layout/orgChart1"/>
    <dgm:cxn modelId="{F39F5FD1-8052-0649-A47C-21227E135C0C}" type="presParOf" srcId="{758EDED7-46A9-5543-AC76-64BE1A9F145E}" destId="{F95D82A2-D435-294A-ACFA-1704114F47ED}" srcOrd="2" destOrd="0" presId="urn:microsoft.com/office/officeart/2005/8/layout/orgChart1"/>
    <dgm:cxn modelId="{F679A894-618B-AD48-B9D0-0206F8E16641}" type="presParOf" srcId="{28DEC585-15B4-8241-9C05-B4253D19AA29}" destId="{1C5B7EFB-C961-7E4B-AB46-B093F20B5B45}" srcOrd="2" destOrd="0" presId="urn:microsoft.com/office/officeart/2005/8/layout/orgChart1"/>
    <dgm:cxn modelId="{A8B88F1E-D1C3-AF4A-8348-829C2AEFB1EA}" type="presParOf" srcId="{28DEC585-15B4-8241-9C05-B4253D19AA29}" destId="{AA8575CB-02BE-9A43-9672-61DBB5D29732}" srcOrd="3" destOrd="0" presId="urn:microsoft.com/office/officeart/2005/8/layout/orgChart1"/>
    <dgm:cxn modelId="{1584B9A1-CA4C-8849-803B-FE8929643FE3}" type="presParOf" srcId="{AA8575CB-02BE-9A43-9672-61DBB5D29732}" destId="{C60581E8-F663-FA40-BEB9-AB0A065ECE66}" srcOrd="0" destOrd="0" presId="urn:microsoft.com/office/officeart/2005/8/layout/orgChart1"/>
    <dgm:cxn modelId="{634C1329-DC39-D24E-A74E-E0E8E74F929C}" type="presParOf" srcId="{C60581E8-F663-FA40-BEB9-AB0A065ECE66}" destId="{2CCBF01E-2A0E-AF45-9E19-E23F9D1EB6CF}" srcOrd="0" destOrd="0" presId="urn:microsoft.com/office/officeart/2005/8/layout/orgChart1"/>
    <dgm:cxn modelId="{86F4B62B-6F42-CC4A-B496-3562BB452F61}" type="presParOf" srcId="{C60581E8-F663-FA40-BEB9-AB0A065ECE66}" destId="{53083F78-DEDB-0749-96F5-E6D1C076090B}" srcOrd="1" destOrd="0" presId="urn:microsoft.com/office/officeart/2005/8/layout/orgChart1"/>
    <dgm:cxn modelId="{D83DCB4B-EB2D-CC44-82EE-18A5BD189FA8}" type="presParOf" srcId="{AA8575CB-02BE-9A43-9672-61DBB5D29732}" destId="{B0BB0B1C-5F4A-5847-90AB-34D8F3531011}" srcOrd="1" destOrd="0" presId="urn:microsoft.com/office/officeart/2005/8/layout/orgChart1"/>
    <dgm:cxn modelId="{DAEA996D-D2A9-1343-8AAA-436E8EB3246E}" type="presParOf" srcId="{AA8575CB-02BE-9A43-9672-61DBB5D29732}" destId="{76097EB6-06F5-F744-AF02-6052393702BD}" srcOrd="2" destOrd="0" presId="urn:microsoft.com/office/officeart/2005/8/layout/orgChart1"/>
    <dgm:cxn modelId="{D4F2FFFD-3A2A-5C47-B79E-EE17B8D674AF}" type="presParOf" srcId="{28DEC585-15B4-8241-9C05-B4253D19AA29}" destId="{E60B3D6A-D98B-F049-81AE-77A670B1B7C3}" srcOrd="4" destOrd="0" presId="urn:microsoft.com/office/officeart/2005/8/layout/orgChart1"/>
    <dgm:cxn modelId="{1F72E79F-72EA-654E-8438-0CC30FEBF205}" type="presParOf" srcId="{28DEC585-15B4-8241-9C05-B4253D19AA29}" destId="{2FDCA2B8-D12C-D547-BFBC-8391A97B2E05}" srcOrd="5" destOrd="0" presId="urn:microsoft.com/office/officeart/2005/8/layout/orgChart1"/>
    <dgm:cxn modelId="{BF8AA2AF-D50A-A842-9990-B1C95C531226}" type="presParOf" srcId="{2FDCA2B8-D12C-D547-BFBC-8391A97B2E05}" destId="{70282959-2D1F-3943-89D9-26349B9CCF5E}" srcOrd="0" destOrd="0" presId="urn:microsoft.com/office/officeart/2005/8/layout/orgChart1"/>
    <dgm:cxn modelId="{7594A561-77DE-A641-8908-2382F4085BE7}" type="presParOf" srcId="{70282959-2D1F-3943-89D9-26349B9CCF5E}" destId="{0E1EC41B-043A-5944-9FE9-2526AAE867A0}" srcOrd="0" destOrd="0" presId="urn:microsoft.com/office/officeart/2005/8/layout/orgChart1"/>
    <dgm:cxn modelId="{02D65184-5D98-4442-BCE1-17C3A19FE8FB}" type="presParOf" srcId="{70282959-2D1F-3943-89D9-26349B9CCF5E}" destId="{4D963D80-EC0C-D44F-BB13-383508D8FA22}" srcOrd="1" destOrd="0" presId="urn:microsoft.com/office/officeart/2005/8/layout/orgChart1"/>
    <dgm:cxn modelId="{E1392202-D0E3-F84F-B672-1431F7A4A550}" type="presParOf" srcId="{2FDCA2B8-D12C-D547-BFBC-8391A97B2E05}" destId="{CDDBFE13-3AF0-614A-BE49-7BB671FB5070}" srcOrd="1" destOrd="0" presId="urn:microsoft.com/office/officeart/2005/8/layout/orgChart1"/>
    <dgm:cxn modelId="{3CFF865C-16B1-B54E-A9EA-EF2850C86505}" type="presParOf" srcId="{2FDCA2B8-D12C-D547-BFBC-8391A97B2E05}" destId="{D6DB8610-617F-5348-9C96-E88D29A61ED5}" srcOrd="2" destOrd="0" presId="urn:microsoft.com/office/officeart/2005/8/layout/orgChart1"/>
    <dgm:cxn modelId="{6FE958B6-374B-0A41-B23C-CBFFAA56C3F2}" type="presParOf" srcId="{28DEC585-15B4-8241-9C05-B4253D19AA29}" destId="{D8ECDEDA-9D88-5D42-955F-4A68E6C53C7B}" srcOrd="6" destOrd="0" presId="urn:microsoft.com/office/officeart/2005/8/layout/orgChart1"/>
    <dgm:cxn modelId="{924702ED-37A3-334F-AE33-0E6ED4073CED}" type="presParOf" srcId="{28DEC585-15B4-8241-9C05-B4253D19AA29}" destId="{F749E36C-FABF-A74E-87ED-5503DC9CF3FB}" srcOrd="7" destOrd="0" presId="urn:microsoft.com/office/officeart/2005/8/layout/orgChart1"/>
    <dgm:cxn modelId="{E0464528-9A55-EE45-895C-80A31D37BCBF}" type="presParOf" srcId="{F749E36C-FABF-A74E-87ED-5503DC9CF3FB}" destId="{3A578A3C-51DE-904C-90C2-0FDA6EFA7CC0}" srcOrd="0" destOrd="0" presId="urn:microsoft.com/office/officeart/2005/8/layout/orgChart1"/>
    <dgm:cxn modelId="{107D1DCB-DDFF-7940-AB77-77B2D3FA9209}" type="presParOf" srcId="{3A578A3C-51DE-904C-90C2-0FDA6EFA7CC0}" destId="{9A630935-6AC7-4145-AB9A-7B6C637945DF}" srcOrd="0" destOrd="0" presId="urn:microsoft.com/office/officeart/2005/8/layout/orgChart1"/>
    <dgm:cxn modelId="{83AD0E69-58FF-664E-9E8D-A6DDCB4DA02C}" type="presParOf" srcId="{3A578A3C-51DE-904C-90C2-0FDA6EFA7CC0}" destId="{A60CBAC3-2C9F-3243-8868-9EF9B0CF0B99}" srcOrd="1" destOrd="0" presId="urn:microsoft.com/office/officeart/2005/8/layout/orgChart1"/>
    <dgm:cxn modelId="{6F884CF5-6725-9349-86BF-1B441D524E34}" type="presParOf" srcId="{F749E36C-FABF-A74E-87ED-5503DC9CF3FB}" destId="{D02B33F0-7C2A-C741-ABF5-C68CF6E49FF9}" srcOrd="1" destOrd="0" presId="urn:microsoft.com/office/officeart/2005/8/layout/orgChart1"/>
    <dgm:cxn modelId="{07F9FC86-13B6-C048-A0FA-2159A5365588}" type="presParOf" srcId="{F749E36C-FABF-A74E-87ED-5503DC9CF3FB}" destId="{FB2A55FC-7D98-C242-896F-45C8A0499909}" srcOrd="2" destOrd="0" presId="urn:microsoft.com/office/officeart/2005/8/layout/orgChart1"/>
    <dgm:cxn modelId="{768069F0-2346-B340-A6ED-14DEBB3D7248}" type="presParOf" srcId="{28DEC585-15B4-8241-9C05-B4253D19AA29}" destId="{13776088-0ABA-BF47-85E6-8904F5F81EA7}" srcOrd="8" destOrd="0" presId="urn:microsoft.com/office/officeart/2005/8/layout/orgChart1"/>
    <dgm:cxn modelId="{75C1EE5A-D2D5-634C-8CFD-351216E2FD9E}" type="presParOf" srcId="{28DEC585-15B4-8241-9C05-B4253D19AA29}" destId="{E0F9C62D-6FD6-CF41-9D0E-EDCA3635430E}" srcOrd="9" destOrd="0" presId="urn:microsoft.com/office/officeart/2005/8/layout/orgChart1"/>
    <dgm:cxn modelId="{6C2BBA3B-3A86-074D-AC80-D6B3AE4B6D10}" type="presParOf" srcId="{E0F9C62D-6FD6-CF41-9D0E-EDCA3635430E}" destId="{11F83AE8-F96B-6D45-8980-D6A0D839ACE6}" srcOrd="0" destOrd="0" presId="urn:microsoft.com/office/officeart/2005/8/layout/orgChart1"/>
    <dgm:cxn modelId="{EA9CE760-0688-BB40-8A02-38750D3BDECC}" type="presParOf" srcId="{11F83AE8-F96B-6D45-8980-D6A0D839ACE6}" destId="{3D10F36F-C26E-E54C-AE23-8D9CB899442A}" srcOrd="0" destOrd="0" presId="urn:microsoft.com/office/officeart/2005/8/layout/orgChart1"/>
    <dgm:cxn modelId="{45C9B8FA-8E4B-3C4F-87DE-15B7884ACBC7}" type="presParOf" srcId="{11F83AE8-F96B-6D45-8980-D6A0D839ACE6}" destId="{8976654D-D348-E64E-B72A-2DB9C75DEEED}" srcOrd="1" destOrd="0" presId="urn:microsoft.com/office/officeart/2005/8/layout/orgChart1"/>
    <dgm:cxn modelId="{CA13C558-CC13-0E45-9B96-A29D1FBB9B14}" type="presParOf" srcId="{E0F9C62D-6FD6-CF41-9D0E-EDCA3635430E}" destId="{77669E2F-D2E1-C84D-BA37-09035A9ED46F}" srcOrd="1" destOrd="0" presId="urn:microsoft.com/office/officeart/2005/8/layout/orgChart1"/>
    <dgm:cxn modelId="{760DADF6-FB29-1545-AE21-F2E6266848B3}" type="presParOf" srcId="{E0F9C62D-6FD6-CF41-9D0E-EDCA3635430E}" destId="{35FBE35F-9426-2046-8AE5-74C17A43EBDF}" srcOrd="2" destOrd="0" presId="urn:microsoft.com/office/officeart/2005/8/layout/orgChart1"/>
    <dgm:cxn modelId="{3927B473-212B-854A-A6E4-DC634074AA6B}" type="presParOf" srcId="{48033A67-72C3-8348-BDEA-C9B38D4D24BF}" destId="{FED266CC-6EEC-CC4A-9630-45BA749AD803}" srcOrd="2" destOrd="0" presId="urn:microsoft.com/office/officeart/2005/8/layout/orgChart1"/>
    <dgm:cxn modelId="{20CFBCFC-5B26-9A4A-BC35-7485820EBE4E}" type="presParOf" srcId="{75428CD2-B6C5-D441-84BD-C926399AF814}" destId="{6D0A2475-40CB-E644-89F6-B397304C094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5B8BCB-0218-C244-9DFD-0F14ABF2CF09}" type="doc">
      <dgm:prSet loTypeId="urn:microsoft.com/office/officeart/2005/8/layout/orgChart1" loCatId="" qsTypeId="urn:microsoft.com/office/officeart/2005/8/quickstyle/simple4" qsCatId="simple" csTypeId="urn:microsoft.com/office/officeart/2005/8/colors/colorful3" csCatId="colorful" phldr="1"/>
      <dgm:spPr/>
      <dgm:t>
        <a:bodyPr/>
        <a:lstStyle/>
        <a:p>
          <a:endParaRPr lang="en-US"/>
        </a:p>
      </dgm:t>
    </dgm:pt>
    <dgm:pt modelId="{BED312B8-4585-8F46-95B0-1AD4C19984DD}">
      <dgm:prSet phldrT="[Text]" custT="1"/>
      <dgm:spPr>
        <a:solidFill>
          <a:srgbClr val="FFFF00"/>
        </a:solidFill>
      </dgm:spPr>
      <dgm:t>
        <a:bodyPr/>
        <a:lstStyle/>
        <a:p>
          <a:r>
            <a:rPr lang="en-US" sz="1000" b="1" dirty="0" smtClean="0">
              <a:solidFill>
                <a:schemeClr val="tx1"/>
              </a:solidFill>
            </a:rPr>
            <a:t>Elements of Sustainable </a:t>
          </a:r>
          <a:r>
            <a:rPr lang="en-US" sz="1000" b="1" dirty="0">
              <a:solidFill>
                <a:schemeClr val="tx1"/>
              </a:solidFill>
            </a:rPr>
            <a:t>Communities</a:t>
          </a:r>
        </a:p>
      </dgm:t>
    </dgm:pt>
    <dgm:pt modelId="{61D2E7F0-207D-6748-A9FC-981065B2F3AC}" type="parTrans" cxnId="{B25C571E-D967-9B4F-B480-3476DEE84BCB}">
      <dgm:prSet/>
      <dgm:spPr/>
      <dgm:t>
        <a:bodyPr/>
        <a:lstStyle/>
        <a:p>
          <a:endParaRPr lang="en-US">
            <a:solidFill>
              <a:schemeClr val="tx1"/>
            </a:solidFill>
          </a:endParaRPr>
        </a:p>
      </dgm:t>
    </dgm:pt>
    <dgm:pt modelId="{ACC8BE80-FE54-2446-9D48-84B0762F0DB6}" type="sibTrans" cxnId="{B25C571E-D967-9B4F-B480-3476DEE84BCB}">
      <dgm:prSet/>
      <dgm:spPr/>
      <dgm:t>
        <a:bodyPr/>
        <a:lstStyle/>
        <a:p>
          <a:endParaRPr lang="en-US">
            <a:solidFill>
              <a:schemeClr val="tx1"/>
            </a:solidFill>
          </a:endParaRPr>
        </a:p>
      </dgm:t>
    </dgm:pt>
    <dgm:pt modelId="{4B2DB610-EAB1-7345-8AA4-F5B87D4CA39E}">
      <dgm:prSet phldrT="[Text]"/>
      <dgm:spPr>
        <a:solidFill>
          <a:schemeClr val="accent2">
            <a:lumMod val="75000"/>
          </a:schemeClr>
        </a:solidFill>
      </dgm:spPr>
      <dgm:t>
        <a:bodyPr/>
        <a:lstStyle/>
        <a:p>
          <a:r>
            <a:rPr lang="en-US" b="1">
              <a:solidFill>
                <a:srgbClr val="FFFF00"/>
              </a:solidFill>
            </a:rPr>
            <a:t>Elected Leadership</a:t>
          </a:r>
        </a:p>
      </dgm:t>
    </dgm:pt>
    <dgm:pt modelId="{50C3F02A-E4A6-FF45-8005-3C76CB60ED50}" type="parTrans" cxnId="{7FCB2485-4890-2F42-BB66-6D144C90AAE8}">
      <dgm:prSet/>
      <dgm:spPr>
        <a:solidFill>
          <a:schemeClr val="accent1">
            <a:lumMod val="60000"/>
            <a:lumOff val="40000"/>
          </a:schemeClr>
        </a:solidFill>
      </dgm:spPr>
      <dgm:t>
        <a:bodyPr/>
        <a:lstStyle/>
        <a:p>
          <a:endParaRPr lang="en-US" b="1">
            <a:solidFill>
              <a:schemeClr val="tx1"/>
            </a:solidFill>
          </a:endParaRPr>
        </a:p>
      </dgm:t>
    </dgm:pt>
    <dgm:pt modelId="{7F67E0C4-760D-FB4E-AB34-D65A4EE19547}" type="sibTrans" cxnId="{7FCB2485-4890-2F42-BB66-6D144C90AAE8}">
      <dgm:prSet/>
      <dgm:spPr/>
      <dgm:t>
        <a:bodyPr/>
        <a:lstStyle/>
        <a:p>
          <a:endParaRPr lang="en-US">
            <a:solidFill>
              <a:schemeClr val="tx1"/>
            </a:solidFill>
          </a:endParaRPr>
        </a:p>
      </dgm:t>
    </dgm:pt>
    <dgm:pt modelId="{431AD1EB-94A0-7542-8A89-4616566E63B2}">
      <dgm:prSet phldrT="[Text]"/>
      <dgm:spPr>
        <a:solidFill>
          <a:schemeClr val="accent2">
            <a:lumMod val="75000"/>
          </a:schemeClr>
        </a:solidFill>
      </dgm:spPr>
      <dgm:t>
        <a:bodyPr/>
        <a:lstStyle/>
        <a:p>
          <a:r>
            <a:rPr lang="en-US" b="1">
              <a:solidFill>
                <a:srgbClr val="FFFF00"/>
              </a:solidFill>
            </a:rPr>
            <a:t>Muncipal Staff</a:t>
          </a:r>
        </a:p>
      </dgm:t>
    </dgm:pt>
    <dgm:pt modelId="{FEEF6539-8075-5645-9D13-8BEA0E46C4C1}" type="parTrans" cxnId="{7BC9BC52-E8AA-3049-8744-EA7E8A43E444}">
      <dgm:prSet/>
      <dgm:spPr>
        <a:solidFill>
          <a:schemeClr val="accent1">
            <a:lumMod val="60000"/>
            <a:lumOff val="40000"/>
          </a:schemeClr>
        </a:solidFill>
      </dgm:spPr>
      <dgm:t>
        <a:bodyPr/>
        <a:lstStyle/>
        <a:p>
          <a:endParaRPr lang="en-US" b="1">
            <a:solidFill>
              <a:schemeClr val="tx1"/>
            </a:solidFill>
          </a:endParaRPr>
        </a:p>
      </dgm:t>
    </dgm:pt>
    <dgm:pt modelId="{5942BAD6-26E0-BF45-98FA-FA45A0617695}" type="sibTrans" cxnId="{7BC9BC52-E8AA-3049-8744-EA7E8A43E444}">
      <dgm:prSet/>
      <dgm:spPr/>
      <dgm:t>
        <a:bodyPr/>
        <a:lstStyle/>
        <a:p>
          <a:endParaRPr lang="en-US">
            <a:solidFill>
              <a:schemeClr val="tx1"/>
            </a:solidFill>
          </a:endParaRPr>
        </a:p>
      </dgm:t>
    </dgm:pt>
    <dgm:pt modelId="{1D2AEE74-F0E0-D042-BC7D-E8FE86CF3BF6}">
      <dgm:prSet phldrT="[Text]"/>
      <dgm:spPr>
        <a:solidFill>
          <a:schemeClr val="accent2">
            <a:lumMod val="75000"/>
          </a:schemeClr>
        </a:solidFill>
      </dgm:spPr>
      <dgm:t>
        <a:bodyPr/>
        <a:lstStyle/>
        <a:p>
          <a:r>
            <a:rPr lang="en-US" b="1">
              <a:solidFill>
                <a:srgbClr val="FFFF00"/>
              </a:solidFill>
            </a:rPr>
            <a:t>Grass roots </a:t>
          </a:r>
          <a:r>
            <a:rPr lang="en-US" b="1" smtClean="0">
              <a:solidFill>
                <a:srgbClr val="FFFF00"/>
              </a:solidFill>
            </a:rPr>
            <a:t>groups</a:t>
          </a:r>
          <a:endParaRPr lang="en-US" b="1">
            <a:solidFill>
              <a:srgbClr val="FFFF00"/>
            </a:solidFill>
          </a:endParaRPr>
        </a:p>
      </dgm:t>
    </dgm:pt>
    <dgm:pt modelId="{334F006F-FBA0-EF44-B3A5-F883830F5046}" type="parTrans" cxnId="{B38A50C1-B95F-094A-BD3F-EA855E775608}">
      <dgm:prSet/>
      <dgm:spPr>
        <a:solidFill>
          <a:schemeClr val="accent1">
            <a:lumMod val="60000"/>
            <a:lumOff val="40000"/>
          </a:schemeClr>
        </a:solidFill>
      </dgm:spPr>
      <dgm:t>
        <a:bodyPr/>
        <a:lstStyle/>
        <a:p>
          <a:endParaRPr lang="en-US" b="1">
            <a:solidFill>
              <a:schemeClr val="tx1"/>
            </a:solidFill>
          </a:endParaRPr>
        </a:p>
      </dgm:t>
    </dgm:pt>
    <dgm:pt modelId="{62B9F51F-0970-474A-94EB-365DF90EA555}" type="sibTrans" cxnId="{B38A50C1-B95F-094A-BD3F-EA855E775608}">
      <dgm:prSet/>
      <dgm:spPr/>
      <dgm:t>
        <a:bodyPr/>
        <a:lstStyle/>
        <a:p>
          <a:endParaRPr lang="en-US">
            <a:solidFill>
              <a:schemeClr val="tx1"/>
            </a:solidFill>
          </a:endParaRPr>
        </a:p>
      </dgm:t>
    </dgm:pt>
    <dgm:pt modelId="{6B01EE6F-B978-A443-BDCA-A19BBA69BE18}">
      <dgm:prSet phldrT="[Text]"/>
      <dgm:spPr>
        <a:solidFill>
          <a:schemeClr val="accent2">
            <a:lumMod val="75000"/>
          </a:schemeClr>
        </a:solidFill>
      </dgm:spPr>
      <dgm:t>
        <a:bodyPr/>
        <a:lstStyle/>
        <a:p>
          <a:r>
            <a:rPr lang="en-US" b="1">
              <a:solidFill>
                <a:srgbClr val="FFFF00"/>
              </a:solidFill>
            </a:rPr>
            <a:t>Commissions &amp; Task Forces</a:t>
          </a:r>
        </a:p>
      </dgm:t>
    </dgm:pt>
    <dgm:pt modelId="{C5C5B954-6EC8-204C-83BC-09AD3447E6ED}" type="parTrans" cxnId="{D6470B44-4298-414E-AA41-30F96979099D}">
      <dgm:prSet/>
      <dgm:spPr>
        <a:solidFill>
          <a:schemeClr val="accent1">
            <a:lumMod val="60000"/>
            <a:lumOff val="40000"/>
          </a:schemeClr>
        </a:solidFill>
      </dgm:spPr>
      <dgm:t>
        <a:bodyPr/>
        <a:lstStyle/>
        <a:p>
          <a:endParaRPr lang="en-US" b="1">
            <a:solidFill>
              <a:schemeClr val="tx1"/>
            </a:solidFill>
          </a:endParaRPr>
        </a:p>
      </dgm:t>
    </dgm:pt>
    <dgm:pt modelId="{079CBB64-002C-2E4A-814F-3CDE5EEFAF55}" type="sibTrans" cxnId="{D6470B44-4298-414E-AA41-30F96979099D}">
      <dgm:prSet/>
      <dgm:spPr/>
      <dgm:t>
        <a:bodyPr/>
        <a:lstStyle/>
        <a:p>
          <a:endParaRPr lang="en-US">
            <a:solidFill>
              <a:schemeClr val="tx1"/>
            </a:solidFill>
          </a:endParaRPr>
        </a:p>
      </dgm:t>
    </dgm:pt>
    <dgm:pt modelId="{A875D08F-EE15-FA46-BC11-BFF32ADA309B}">
      <dgm:prSet phldrT="[Text]"/>
      <dgm:spPr>
        <a:solidFill>
          <a:schemeClr val="accent2">
            <a:lumMod val="75000"/>
          </a:schemeClr>
        </a:solidFill>
      </dgm:spPr>
      <dgm:t>
        <a:bodyPr/>
        <a:lstStyle/>
        <a:p>
          <a:r>
            <a:rPr lang="en-US" b="1">
              <a:solidFill>
                <a:srgbClr val="FFFF00"/>
              </a:solidFill>
            </a:rPr>
            <a:t>Experts</a:t>
          </a:r>
        </a:p>
      </dgm:t>
    </dgm:pt>
    <dgm:pt modelId="{8531D806-8E86-8B48-BB48-354FA55FD172}" type="parTrans" cxnId="{7D74ECFC-704C-204D-8505-80877A5E96C7}">
      <dgm:prSet/>
      <dgm:spPr>
        <a:solidFill>
          <a:schemeClr val="accent1">
            <a:lumMod val="60000"/>
            <a:lumOff val="40000"/>
          </a:schemeClr>
        </a:solidFill>
      </dgm:spPr>
      <dgm:t>
        <a:bodyPr/>
        <a:lstStyle/>
        <a:p>
          <a:endParaRPr lang="en-US" b="1">
            <a:solidFill>
              <a:schemeClr val="tx1"/>
            </a:solidFill>
          </a:endParaRPr>
        </a:p>
      </dgm:t>
    </dgm:pt>
    <dgm:pt modelId="{5EB816C3-15E0-AE48-A100-724E5325B05D}" type="sibTrans" cxnId="{7D74ECFC-704C-204D-8505-80877A5E96C7}">
      <dgm:prSet/>
      <dgm:spPr/>
      <dgm:t>
        <a:bodyPr/>
        <a:lstStyle/>
        <a:p>
          <a:endParaRPr lang="en-US">
            <a:solidFill>
              <a:schemeClr val="tx1"/>
            </a:solidFill>
          </a:endParaRPr>
        </a:p>
      </dgm:t>
    </dgm:pt>
    <dgm:pt modelId="{4938EA22-0FC8-B44A-BAC8-7C5C828F307D}">
      <dgm:prSet phldrT="[Text]"/>
      <dgm:spPr>
        <a:gradFill rotWithShape="0">
          <a:gsLst>
            <a:gs pos="0">
              <a:schemeClr val="accent5">
                <a:hueOff val="0"/>
                <a:satOff val="0"/>
                <a:lumOff val="0"/>
                <a:alphaOff val="0"/>
                <a:satMod val="103000"/>
                <a:lumMod val="102000"/>
                <a:tint val="94000"/>
              </a:schemeClr>
            </a:gs>
            <a:gs pos="50000">
              <a:schemeClr val="accent5">
                <a:lumMod val="20000"/>
                <a:lumOff val="80000"/>
              </a:schemeClr>
            </a:gs>
            <a:gs pos="99000">
              <a:schemeClr val="accent5">
                <a:lumMod val="20000"/>
                <a:lumOff val="80000"/>
              </a:schemeClr>
            </a:gs>
          </a:gsLst>
        </a:gradFill>
      </dgm:spPr>
      <dgm:t>
        <a:bodyPr/>
        <a:lstStyle/>
        <a:p>
          <a:r>
            <a:rPr lang="en-US" b="1">
              <a:solidFill>
                <a:schemeClr val="tx1"/>
              </a:solidFill>
            </a:rPr>
            <a:t>Muncipal Councils/Boards</a:t>
          </a:r>
        </a:p>
      </dgm:t>
    </dgm:pt>
    <dgm:pt modelId="{0FC2161F-2134-534C-A0E1-AA782C822C9E}" type="parTrans" cxnId="{47107343-9F8B-3840-966E-91F7BFC94F0F}">
      <dgm:prSet/>
      <dgm:spPr/>
      <dgm:t>
        <a:bodyPr/>
        <a:lstStyle/>
        <a:p>
          <a:endParaRPr lang="en-US">
            <a:solidFill>
              <a:schemeClr val="tx1"/>
            </a:solidFill>
          </a:endParaRPr>
        </a:p>
      </dgm:t>
    </dgm:pt>
    <dgm:pt modelId="{FC0B7073-59F4-EB44-BD5C-9F9E433E7D28}" type="sibTrans" cxnId="{47107343-9F8B-3840-966E-91F7BFC94F0F}">
      <dgm:prSet/>
      <dgm:spPr/>
      <dgm:t>
        <a:bodyPr/>
        <a:lstStyle/>
        <a:p>
          <a:endParaRPr lang="en-US">
            <a:solidFill>
              <a:schemeClr val="tx1"/>
            </a:solidFill>
          </a:endParaRPr>
        </a:p>
      </dgm:t>
    </dgm:pt>
    <dgm:pt modelId="{51B8C64C-5080-B641-A2D8-C269AC0D221A}">
      <dgm:prSet phldrT="[Text]"/>
      <dgm:spPr>
        <a:gradFill rotWithShape="0">
          <a:gsLst>
            <a:gs pos="0">
              <a:schemeClr val="accent5">
                <a:hueOff val="0"/>
                <a:satOff val="0"/>
                <a:lumOff val="0"/>
                <a:alphaOff val="0"/>
                <a:satMod val="103000"/>
                <a:lumMod val="102000"/>
                <a:tint val="94000"/>
              </a:schemeClr>
            </a:gs>
            <a:gs pos="50000">
              <a:schemeClr val="accent5">
                <a:lumMod val="20000"/>
                <a:lumOff val="80000"/>
              </a:schemeClr>
            </a:gs>
            <a:gs pos="99000">
              <a:schemeClr val="accent5">
                <a:lumMod val="20000"/>
                <a:lumOff val="80000"/>
              </a:schemeClr>
            </a:gs>
          </a:gsLst>
        </a:gradFill>
      </dgm:spPr>
      <dgm:t>
        <a:bodyPr/>
        <a:lstStyle/>
        <a:p>
          <a:r>
            <a:rPr lang="en-US" b="1">
              <a:solidFill>
                <a:schemeClr val="tx1"/>
              </a:solidFill>
            </a:rPr>
            <a:t>Management</a:t>
          </a:r>
        </a:p>
      </dgm:t>
    </dgm:pt>
    <dgm:pt modelId="{44F6BFF0-FC01-E746-8ACA-461D1336143B}" type="parTrans" cxnId="{CF4CA13E-A65B-ED41-8F3B-30100646846F}">
      <dgm:prSet/>
      <dgm:spPr/>
      <dgm:t>
        <a:bodyPr/>
        <a:lstStyle/>
        <a:p>
          <a:endParaRPr lang="en-US">
            <a:solidFill>
              <a:schemeClr val="tx1"/>
            </a:solidFill>
          </a:endParaRPr>
        </a:p>
      </dgm:t>
    </dgm:pt>
    <dgm:pt modelId="{64E43AE4-8701-9D44-86D8-07DCA789FBFF}" type="sibTrans" cxnId="{CF4CA13E-A65B-ED41-8F3B-30100646846F}">
      <dgm:prSet/>
      <dgm:spPr/>
      <dgm:t>
        <a:bodyPr/>
        <a:lstStyle/>
        <a:p>
          <a:endParaRPr lang="en-US">
            <a:solidFill>
              <a:schemeClr val="tx1"/>
            </a:solidFill>
          </a:endParaRPr>
        </a:p>
      </dgm:t>
    </dgm:pt>
    <dgm:pt modelId="{8F9BE883-D461-1640-B603-979AA2C48D71}">
      <dgm:prSet phldrT="[Text]" custT="1"/>
      <dgm:spPr/>
      <dgm:t>
        <a:bodyPr/>
        <a:lstStyle/>
        <a:p>
          <a:r>
            <a:rPr lang="en-US" sz="1000" b="1">
              <a:solidFill>
                <a:srgbClr val="FFFF00"/>
              </a:solidFill>
            </a:rPr>
            <a:t>Stakeholders</a:t>
          </a:r>
        </a:p>
      </dgm:t>
    </dgm:pt>
    <dgm:pt modelId="{14C96E77-6BBE-4D48-8D91-7BE56D9CB49A}" type="parTrans" cxnId="{2DCD143A-0C01-BD48-BF8D-D93A14026A8B}">
      <dgm:prSet/>
      <dgm:spPr/>
      <dgm:t>
        <a:bodyPr/>
        <a:lstStyle/>
        <a:p>
          <a:endParaRPr lang="en-US">
            <a:solidFill>
              <a:schemeClr val="tx1"/>
            </a:solidFill>
          </a:endParaRPr>
        </a:p>
      </dgm:t>
    </dgm:pt>
    <dgm:pt modelId="{2080DF9C-7BC3-D34C-B2B2-02D81684BF54}" type="sibTrans" cxnId="{2DCD143A-0C01-BD48-BF8D-D93A14026A8B}">
      <dgm:prSet/>
      <dgm:spPr/>
      <dgm:t>
        <a:bodyPr/>
        <a:lstStyle/>
        <a:p>
          <a:endParaRPr lang="en-US">
            <a:solidFill>
              <a:schemeClr val="tx1"/>
            </a:solidFill>
          </a:endParaRPr>
        </a:p>
      </dgm:t>
    </dgm:pt>
    <dgm:pt modelId="{93550A23-D180-9F42-9C97-0BA5664A30B6}">
      <dgm:prSet phldrT="[Text]"/>
      <dgm:spPr>
        <a:solidFill>
          <a:schemeClr val="accent6">
            <a:lumMod val="40000"/>
            <a:lumOff val="60000"/>
          </a:schemeClr>
        </a:solidFill>
      </dgm:spPr>
      <dgm:t>
        <a:bodyPr/>
        <a:lstStyle/>
        <a:p>
          <a:r>
            <a:rPr lang="en-US" b="1" smtClean="0">
              <a:solidFill>
                <a:schemeClr val="tx1"/>
              </a:solidFill>
            </a:rPr>
            <a:t>Leadership</a:t>
          </a:r>
          <a:endParaRPr lang="en-US" b="1">
            <a:solidFill>
              <a:schemeClr val="tx1"/>
            </a:solidFill>
          </a:endParaRPr>
        </a:p>
      </dgm:t>
    </dgm:pt>
    <dgm:pt modelId="{E4EF4A29-6998-114F-B73D-8B2FE3C442F7}" type="parTrans" cxnId="{60D9FDCF-7452-6642-B59A-EFD4B33F1251}">
      <dgm:prSet/>
      <dgm:spPr>
        <a:solidFill>
          <a:schemeClr val="accent1">
            <a:lumMod val="60000"/>
            <a:lumOff val="40000"/>
          </a:schemeClr>
        </a:solidFill>
      </dgm:spPr>
      <dgm:t>
        <a:bodyPr/>
        <a:lstStyle/>
        <a:p>
          <a:endParaRPr lang="en-US" b="1">
            <a:solidFill>
              <a:schemeClr val="tx1"/>
            </a:solidFill>
          </a:endParaRPr>
        </a:p>
      </dgm:t>
    </dgm:pt>
    <dgm:pt modelId="{4F5821DE-AC13-F64D-AA1C-B7551DE8390A}" type="sibTrans" cxnId="{60D9FDCF-7452-6642-B59A-EFD4B33F1251}">
      <dgm:prSet/>
      <dgm:spPr/>
      <dgm:t>
        <a:bodyPr/>
        <a:lstStyle/>
        <a:p>
          <a:endParaRPr lang="en-US">
            <a:solidFill>
              <a:schemeClr val="tx1"/>
            </a:solidFill>
          </a:endParaRPr>
        </a:p>
      </dgm:t>
    </dgm:pt>
    <dgm:pt modelId="{E676A74F-043A-F046-B5F3-FDCE27E70EC4}">
      <dgm:prSet phldrT="[Text]"/>
      <dgm:spPr>
        <a:gradFill rotWithShape="0">
          <a:gsLst>
            <a:gs pos="0">
              <a:srgbClr val="FFFF00"/>
            </a:gs>
            <a:gs pos="50000">
              <a:schemeClr val="accent1">
                <a:lumMod val="60000"/>
                <a:lumOff val="40000"/>
              </a:schemeClr>
            </a:gs>
            <a:gs pos="99000">
              <a:schemeClr val="accent5">
                <a:lumMod val="20000"/>
                <a:lumOff val="80000"/>
              </a:schemeClr>
            </a:gs>
          </a:gsLst>
          <a:lin ang="5400000" scaled="0"/>
        </a:gradFill>
      </dgm:spPr>
      <dgm:t>
        <a:bodyPr/>
        <a:lstStyle/>
        <a:p>
          <a:r>
            <a:rPr lang="en-US" b="1">
              <a:solidFill>
                <a:schemeClr val="tx1"/>
              </a:solidFill>
            </a:rPr>
            <a:t>Shared values</a:t>
          </a:r>
        </a:p>
      </dgm:t>
    </dgm:pt>
    <dgm:pt modelId="{57505C15-2BE7-4140-8AB1-D4DDE6D3FEB6}" type="parTrans" cxnId="{9F8061D1-BD7E-F348-82C3-03B4096ACF1F}">
      <dgm:prSet/>
      <dgm:spPr>
        <a:gradFill rotWithShape="0">
          <a:gsLst>
            <a:gs pos="0">
              <a:srgbClr val="FFFF00"/>
            </a:gs>
            <a:gs pos="50000">
              <a:schemeClr val="accent1">
                <a:lumMod val="60000"/>
                <a:lumOff val="40000"/>
              </a:schemeClr>
            </a:gs>
            <a:gs pos="99000">
              <a:schemeClr val="accent5">
                <a:lumMod val="20000"/>
                <a:lumOff val="80000"/>
              </a:schemeClr>
            </a:gs>
          </a:gsLst>
          <a:lin ang="5400000" scaled="0"/>
        </a:gradFill>
      </dgm:spPr>
      <dgm:t>
        <a:bodyPr/>
        <a:lstStyle/>
        <a:p>
          <a:endParaRPr lang="en-US">
            <a:solidFill>
              <a:schemeClr val="tx1"/>
            </a:solidFill>
          </a:endParaRPr>
        </a:p>
      </dgm:t>
    </dgm:pt>
    <dgm:pt modelId="{4BA12D37-43B1-4540-A23B-B59BA0F4E909}" type="sibTrans" cxnId="{9F8061D1-BD7E-F348-82C3-03B4096ACF1F}">
      <dgm:prSet/>
      <dgm:spPr/>
      <dgm:t>
        <a:bodyPr/>
        <a:lstStyle/>
        <a:p>
          <a:endParaRPr lang="en-US">
            <a:solidFill>
              <a:schemeClr val="tx1"/>
            </a:solidFill>
          </a:endParaRPr>
        </a:p>
      </dgm:t>
    </dgm:pt>
    <dgm:pt modelId="{142CF2EF-37EC-F746-825E-EFD9A79F75FB}">
      <dgm:prSet phldrT="[Text]"/>
      <dgm:spPr>
        <a:solidFill>
          <a:schemeClr val="accent6">
            <a:lumMod val="40000"/>
            <a:lumOff val="60000"/>
          </a:schemeClr>
        </a:solidFill>
      </dgm:spPr>
      <dgm:t>
        <a:bodyPr/>
        <a:lstStyle/>
        <a:p>
          <a:r>
            <a:rPr lang="en-US" b="1">
              <a:solidFill>
                <a:schemeClr val="tx1"/>
              </a:solidFill>
            </a:rPr>
            <a:t>Education</a:t>
          </a:r>
        </a:p>
      </dgm:t>
    </dgm:pt>
    <dgm:pt modelId="{61E23E2E-A4D1-3E4F-9132-2DD5A9BF5375}" type="parTrans" cxnId="{809C43C2-DA83-F04C-B3E3-5205D96A2F9E}">
      <dgm:prSet/>
      <dgm:spPr>
        <a:solidFill>
          <a:schemeClr val="accent1">
            <a:lumMod val="60000"/>
            <a:lumOff val="40000"/>
          </a:schemeClr>
        </a:solidFill>
      </dgm:spPr>
      <dgm:t>
        <a:bodyPr/>
        <a:lstStyle/>
        <a:p>
          <a:endParaRPr lang="en-US" b="1">
            <a:solidFill>
              <a:schemeClr val="tx1"/>
            </a:solidFill>
          </a:endParaRPr>
        </a:p>
      </dgm:t>
    </dgm:pt>
    <dgm:pt modelId="{B5E922B2-41DC-E442-951E-245FA1973F9F}" type="sibTrans" cxnId="{809C43C2-DA83-F04C-B3E3-5205D96A2F9E}">
      <dgm:prSet/>
      <dgm:spPr/>
      <dgm:t>
        <a:bodyPr/>
        <a:lstStyle/>
        <a:p>
          <a:endParaRPr lang="en-US">
            <a:solidFill>
              <a:schemeClr val="tx1"/>
            </a:solidFill>
          </a:endParaRPr>
        </a:p>
      </dgm:t>
    </dgm:pt>
    <dgm:pt modelId="{1F4DFB97-C7BE-764D-BF9E-65E1B022202C}">
      <dgm:prSet phldrT="[Text]"/>
      <dgm:spPr>
        <a:gradFill rotWithShape="0">
          <a:gsLst>
            <a:gs pos="0">
              <a:srgbClr val="FFFF00"/>
            </a:gs>
            <a:gs pos="50000">
              <a:schemeClr val="accent1">
                <a:lumMod val="60000"/>
                <a:lumOff val="40000"/>
              </a:schemeClr>
            </a:gs>
            <a:gs pos="99000">
              <a:schemeClr val="accent5">
                <a:lumMod val="20000"/>
                <a:lumOff val="80000"/>
              </a:schemeClr>
            </a:gs>
          </a:gsLst>
        </a:gradFill>
      </dgm:spPr>
      <dgm:t>
        <a:bodyPr/>
        <a:lstStyle/>
        <a:p>
          <a:r>
            <a:rPr lang="en-US" b="1" smtClean="0">
              <a:solidFill>
                <a:schemeClr val="tx1"/>
              </a:solidFill>
            </a:rPr>
            <a:t>Public Programs</a:t>
          </a:r>
          <a:endParaRPr lang="en-US" b="1">
            <a:solidFill>
              <a:schemeClr val="tx1"/>
            </a:solidFill>
          </a:endParaRPr>
        </a:p>
      </dgm:t>
    </dgm:pt>
    <dgm:pt modelId="{625D458F-4E06-4840-901E-2D1615BA6AAF}" type="parTrans" cxnId="{02F90FAC-1E64-684E-B8D8-5077F056252F}">
      <dgm:prSet/>
      <dgm:spPr>
        <a:gradFill rotWithShape="0">
          <a:gsLst>
            <a:gs pos="0">
              <a:srgbClr val="FFFF00"/>
            </a:gs>
            <a:gs pos="50000">
              <a:schemeClr val="accent1">
                <a:lumMod val="60000"/>
                <a:lumOff val="40000"/>
              </a:schemeClr>
            </a:gs>
            <a:gs pos="99000">
              <a:schemeClr val="accent5">
                <a:lumMod val="20000"/>
                <a:lumOff val="80000"/>
              </a:schemeClr>
            </a:gs>
          </a:gsLst>
          <a:lin ang="5400000" scaled="0"/>
        </a:gradFill>
      </dgm:spPr>
      <dgm:t>
        <a:bodyPr/>
        <a:lstStyle/>
        <a:p>
          <a:endParaRPr lang="en-US">
            <a:solidFill>
              <a:schemeClr val="tx1"/>
            </a:solidFill>
          </a:endParaRPr>
        </a:p>
      </dgm:t>
    </dgm:pt>
    <dgm:pt modelId="{374ECC70-881D-1648-ADD3-FB767CEFC01B}" type="sibTrans" cxnId="{02F90FAC-1E64-684E-B8D8-5077F056252F}">
      <dgm:prSet/>
      <dgm:spPr/>
      <dgm:t>
        <a:bodyPr/>
        <a:lstStyle/>
        <a:p>
          <a:endParaRPr lang="en-US">
            <a:solidFill>
              <a:schemeClr val="tx1"/>
            </a:solidFill>
          </a:endParaRPr>
        </a:p>
      </dgm:t>
    </dgm:pt>
    <dgm:pt modelId="{C6016AF2-C1A8-8442-8AFD-C0DA9275A06A}">
      <dgm:prSet phldrT="[Text]"/>
      <dgm:spPr>
        <a:gradFill rotWithShape="0">
          <a:gsLst>
            <a:gs pos="0">
              <a:srgbClr val="FFFF00"/>
            </a:gs>
            <a:gs pos="50000">
              <a:schemeClr val="accent1">
                <a:lumMod val="60000"/>
                <a:lumOff val="40000"/>
              </a:schemeClr>
            </a:gs>
            <a:gs pos="99000">
              <a:schemeClr val="accent5">
                <a:lumMod val="20000"/>
                <a:lumOff val="80000"/>
              </a:schemeClr>
            </a:gs>
          </a:gsLst>
          <a:lin ang="5400000" scaled="0"/>
        </a:gradFill>
      </dgm:spPr>
      <dgm:t>
        <a:bodyPr/>
        <a:lstStyle/>
        <a:p>
          <a:r>
            <a:rPr lang="en-US" b="1" dirty="0">
              <a:solidFill>
                <a:schemeClr val="tx1"/>
              </a:solidFill>
            </a:rPr>
            <a:t>Best practices</a:t>
          </a:r>
        </a:p>
      </dgm:t>
    </dgm:pt>
    <dgm:pt modelId="{1363F7BD-EEC2-C141-8814-74672755014E}" type="parTrans" cxnId="{DD4619A9-9ACF-A147-ACC9-A36806603CE9}">
      <dgm:prSet/>
      <dgm:spPr>
        <a:gradFill rotWithShape="0">
          <a:gsLst>
            <a:gs pos="0">
              <a:srgbClr val="FFFF00"/>
            </a:gs>
            <a:gs pos="50000">
              <a:schemeClr val="accent1">
                <a:lumMod val="60000"/>
                <a:lumOff val="40000"/>
              </a:schemeClr>
            </a:gs>
            <a:gs pos="99000">
              <a:schemeClr val="accent5">
                <a:lumMod val="20000"/>
                <a:lumOff val="80000"/>
              </a:schemeClr>
            </a:gs>
          </a:gsLst>
          <a:lin ang="5400000" scaled="0"/>
        </a:gradFill>
      </dgm:spPr>
      <dgm:t>
        <a:bodyPr/>
        <a:lstStyle/>
        <a:p>
          <a:endParaRPr lang="en-US">
            <a:solidFill>
              <a:schemeClr val="tx1"/>
            </a:solidFill>
          </a:endParaRPr>
        </a:p>
      </dgm:t>
    </dgm:pt>
    <dgm:pt modelId="{F87F83C5-C0C8-C54B-9F25-44B672EABA54}" type="sibTrans" cxnId="{DD4619A9-9ACF-A147-ACC9-A36806603CE9}">
      <dgm:prSet/>
      <dgm:spPr/>
      <dgm:t>
        <a:bodyPr/>
        <a:lstStyle/>
        <a:p>
          <a:endParaRPr lang="en-US">
            <a:solidFill>
              <a:schemeClr val="tx1"/>
            </a:solidFill>
          </a:endParaRPr>
        </a:p>
      </dgm:t>
    </dgm:pt>
    <dgm:pt modelId="{9AF22EB7-0D40-9D47-86EB-65495112273B}">
      <dgm:prSet phldrT="[Text]"/>
      <dgm:spPr>
        <a:gradFill rotWithShape="0">
          <a:gsLst>
            <a:gs pos="0">
              <a:schemeClr val="accent5">
                <a:hueOff val="0"/>
                <a:satOff val="0"/>
                <a:lumOff val="0"/>
                <a:alphaOff val="0"/>
                <a:satMod val="103000"/>
                <a:lumMod val="102000"/>
                <a:tint val="94000"/>
              </a:schemeClr>
            </a:gs>
            <a:gs pos="50000">
              <a:schemeClr val="accent5">
                <a:lumMod val="20000"/>
                <a:lumOff val="80000"/>
              </a:schemeClr>
            </a:gs>
            <a:gs pos="99000">
              <a:schemeClr val="accent5">
                <a:lumMod val="20000"/>
                <a:lumOff val="80000"/>
              </a:schemeClr>
            </a:gs>
          </a:gsLst>
        </a:gradFill>
      </dgm:spPr>
      <dgm:t>
        <a:bodyPr/>
        <a:lstStyle/>
        <a:p>
          <a:r>
            <a:rPr lang="en-US" b="1" smtClean="0">
              <a:solidFill>
                <a:schemeClr val="tx1"/>
              </a:solidFill>
            </a:rPr>
            <a:t>Regulations, laws &amp;, policies</a:t>
          </a:r>
          <a:endParaRPr lang="en-US" b="1">
            <a:solidFill>
              <a:schemeClr val="tx1"/>
            </a:solidFill>
          </a:endParaRPr>
        </a:p>
      </dgm:t>
    </dgm:pt>
    <dgm:pt modelId="{E8E73EA8-80FD-5A4E-B282-D0C99976B02C}" type="parTrans" cxnId="{32FDF70E-7AA1-5942-8755-E6EC71F5E9DF}">
      <dgm:prSet/>
      <dgm:spPr/>
      <dgm:t>
        <a:bodyPr/>
        <a:lstStyle/>
        <a:p>
          <a:endParaRPr lang="en-US"/>
        </a:p>
      </dgm:t>
    </dgm:pt>
    <dgm:pt modelId="{0D50BA31-8DE9-E548-976F-04B5F89527F1}" type="sibTrans" cxnId="{32FDF70E-7AA1-5942-8755-E6EC71F5E9DF}">
      <dgm:prSet/>
      <dgm:spPr/>
      <dgm:t>
        <a:bodyPr/>
        <a:lstStyle/>
        <a:p>
          <a:endParaRPr lang="en-US"/>
        </a:p>
      </dgm:t>
    </dgm:pt>
    <dgm:pt modelId="{8FCE2498-D2C9-D546-92A3-F2C5B0AC3650}">
      <dgm:prSet phldrT="[Text]"/>
      <dgm:spPr>
        <a:solidFill>
          <a:schemeClr val="accent2">
            <a:lumMod val="75000"/>
          </a:schemeClr>
        </a:solidFill>
      </dgm:spPr>
      <dgm:t>
        <a:bodyPr/>
        <a:lstStyle/>
        <a:p>
          <a:r>
            <a:rPr lang="en-US" b="1">
              <a:solidFill>
                <a:srgbClr val="FFFF00"/>
              </a:solidFill>
            </a:rPr>
            <a:t>Regional /national resources</a:t>
          </a:r>
        </a:p>
      </dgm:t>
    </dgm:pt>
    <dgm:pt modelId="{E9BA16F7-1FF5-1F42-B2E0-11171E99F0AE}" type="parTrans" cxnId="{FEDBBD87-7087-9E4B-BB2C-447393E4E8DD}">
      <dgm:prSet/>
      <dgm:spPr>
        <a:solidFill>
          <a:schemeClr val="accent1">
            <a:lumMod val="60000"/>
            <a:lumOff val="40000"/>
          </a:schemeClr>
        </a:solidFill>
      </dgm:spPr>
      <dgm:t>
        <a:bodyPr/>
        <a:lstStyle/>
        <a:p>
          <a:endParaRPr lang="en-US" b="1"/>
        </a:p>
      </dgm:t>
    </dgm:pt>
    <dgm:pt modelId="{7DF55B82-6428-D54F-9C36-EFF5C16C7784}" type="sibTrans" cxnId="{FEDBBD87-7087-9E4B-BB2C-447393E4E8DD}">
      <dgm:prSet/>
      <dgm:spPr/>
      <dgm:t>
        <a:bodyPr/>
        <a:lstStyle/>
        <a:p>
          <a:endParaRPr lang="en-US"/>
        </a:p>
      </dgm:t>
    </dgm:pt>
    <dgm:pt modelId="{5510EC5A-BAFF-5149-AA2E-50DFE2274E04}">
      <dgm:prSet phldrT="[Text]"/>
      <dgm:spPr>
        <a:gradFill rotWithShape="0">
          <a:gsLst>
            <a:gs pos="0">
              <a:schemeClr val="accent5">
                <a:hueOff val="0"/>
                <a:satOff val="0"/>
                <a:lumOff val="0"/>
                <a:alphaOff val="0"/>
                <a:satMod val="103000"/>
                <a:lumMod val="102000"/>
                <a:tint val="94000"/>
              </a:schemeClr>
            </a:gs>
            <a:gs pos="50000">
              <a:schemeClr val="accent5">
                <a:lumMod val="20000"/>
                <a:lumOff val="80000"/>
              </a:schemeClr>
            </a:gs>
            <a:gs pos="99000">
              <a:schemeClr val="accent5">
                <a:lumMod val="20000"/>
                <a:lumOff val="80000"/>
              </a:schemeClr>
            </a:gs>
          </a:gsLst>
        </a:gradFill>
      </dgm:spPr>
      <dgm:t>
        <a:bodyPr/>
        <a:lstStyle/>
        <a:p>
          <a:r>
            <a:rPr lang="en-US" b="1" smtClean="0">
              <a:solidFill>
                <a:schemeClr val="tx1"/>
              </a:solidFill>
            </a:rPr>
            <a:t>Energy/ </a:t>
          </a:r>
          <a:br>
            <a:rPr lang="en-US" b="1" smtClean="0">
              <a:solidFill>
                <a:schemeClr val="tx1"/>
              </a:solidFill>
            </a:rPr>
          </a:br>
          <a:r>
            <a:rPr lang="en-US" b="1" smtClean="0">
              <a:solidFill>
                <a:schemeClr val="tx1"/>
              </a:solidFill>
            </a:rPr>
            <a:t>Utilities</a:t>
          </a:r>
          <a:endParaRPr lang="en-US" b="1">
            <a:solidFill>
              <a:schemeClr val="tx1"/>
            </a:solidFill>
          </a:endParaRPr>
        </a:p>
      </dgm:t>
    </dgm:pt>
    <dgm:pt modelId="{2A870DA2-7F5C-9942-9728-81D6010A373E}" type="parTrans" cxnId="{209D457E-5480-7944-A632-5453DAAA60AE}">
      <dgm:prSet/>
      <dgm:spPr/>
      <dgm:t>
        <a:bodyPr/>
        <a:lstStyle/>
        <a:p>
          <a:endParaRPr lang="en-US">
            <a:solidFill>
              <a:schemeClr val="tx1"/>
            </a:solidFill>
          </a:endParaRPr>
        </a:p>
      </dgm:t>
    </dgm:pt>
    <dgm:pt modelId="{F2630852-DBB9-F244-BFD9-C02441F14DBD}" type="sibTrans" cxnId="{209D457E-5480-7944-A632-5453DAAA60AE}">
      <dgm:prSet/>
      <dgm:spPr/>
      <dgm:t>
        <a:bodyPr/>
        <a:lstStyle/>
        <a:p>
          <a:endParaRPr lang="en-US"/>
        </a:p>
      </dgm:t>
    </dgm:pt>
    <dgm:pt modelId="{5F10CA00-8DA2-4344-847E-1C099DD3F8A1}">
      <dgm:prSet phldrT="[Text]"/>
      <dgm:spPr>
        <a:gradFill rotWithShape="0">
          <a:gsLst>
            <a:gs pos="0">
              <a:schemeClr val="accent5">
                <a:hueOff val="0"/>
                <a:satOff val="0"/>
                <a:lumOff val="0"/>
                <a:alphaOff val="0"/>
                <a:satMod val="103000"/>
                <a:lumMod val="102000"/>
                <a:tint val="94000"/>
              </a:schemeClr>
            </a:gs>
            <a:gs pos="50000">
              <a:schemeClr val="accent5">
                <a:lumMod val="20000"/>
                <a:lumOff val="80000"/>
              </a:schemeClr>
            </a:gs>
            <a:gs pos="99000">
              <a:schemeClr val="accent5">
                <a:lumMod val="20000"/>
                <a:lumOff val="80000"/>
              </a:schemeClr>
            </a:gs>
          </a:gsLst>
        </a:gradFill>
      </dgm:spPr>
      <dgm:t>
        <a:bodyPr/>
        <a:lstStyle/>
        <a:p>
          <a:r>
            <a:rPr lang="en-US" b="1">
              <a:solidFill>
                <a:schemeClr val="tx1"/>
              </a:solidFill>
            </a:rPr>
            <a:t>Home grown</a:t>
          </a:r>
        </a:p>
      </dgm:t>
    </dgm:pt>
    <dgm:pt modelId="{3B73E4B1-971F-904F-8EA8-E9BE949B76FE}" type="parTrans" cxnId="{126DA521-CC41-5947-944A-A4623205DEB0}">
      <dgm:prSet/>
      <dgm:spPr/>
      <dgm:t>
        <a:bodyPr/>
        <a:lstStyle/>
        <a:p>
          <a:endParaRPr lang="en-US"/>
        </a:p>
      </dgm:t>
    </dgm:pt>
    <dgm:pt modelId="{2959732D-F50C-C348-8970-5FE682C97315}" type="sibTrans" cxnId="{126DA521-CC41-5947-944A-A4623205DEB0}">
      <dgm:prSet/>
      <dgm:spPr/>
      <dgm:t>
        <a:bodyPr/>
        <a:lstStyle/>
        <a:p>
          <a:endParaRPr lang="en-US"/>
        </a:p>
      </dgm:t>
    </dgm:pt>
    <dgm:pt modelId="{83B7A80C-B5DE-7C40-8AA0-E3773D4E61AC}">
      <dgm:prSet phldrT="[Text]"/>
      <dgm:spPr>
        <a:gradFill rotWithShape="0">
          <a:gsLst>
            <a:gs pos="0">
              <a:schemeClr val="accent5">
                <a:hueOff val="0"/>
                <a:satOff val="0"/>
                <a:lumOff val="0"/>
                <a:alphaOff val="0"/>
                <a:satMod val="103000"/>
                <a:lumMod val="102000"/>
                <a:tint val="94000"/>
              </a:schemeClr>
            </a:gs>
            <a:gs pos="50000">
              <a:schemeClr val="accent5">
                <a:lumMod val="20000"/>
                <a:lumOff val="80000"/>
              </a:schemeClr>
            </a:gs>
            <a:gs pos="99000">
              <a:schemeClr val="accent5">
                <a:lumMod val="20000"/>
                <a:lumOff val="80000"/>
              </a:schemeClr>
            </a:gs>
          </a:gsLst>
        </a:gradFill>
      </dgm:spPr>
      <dgm:t>
        <a:bodyPr/>
        <a:lstStyle/>
        <a:p>
          <a:r>
            <a:rPr lang="en-US" b="1" smtClean="0">
              <a:solidFill>
                <a:schemeClr val="tx1"/>
              </a:solidFill>
            </a:rPr>
            <a:t>Metro </a:t>
          </a:r>
          <a:r>
            <a:rPr lang="en-US" b="1">
              <a:solidFill>
                <a:schemeClr val="tx1"/>
              </a:solidFill>
            </a:rPr>
            <a:t>Mayors Caucus</a:t>
          </a:r>
        </a:p>
      </dgm:t>
    </dgm:pt>
    <dgm:pt modelId="{F6A8A5A5-D4F2-CF4A-B8AA-E0C44EDE8FB8}" type="parTrans" cxnId="{92811F68-AE12-2540-9C9D-7FEC27A71E54}">
      <dgm:prSet/>
      <dgm:spPr/>
      <dgm:t>
        <a:bodyPr/>
        <a:lstStyle/>
        <a:p>
          <a:endParaRPr lang="en-US"/>
        </a:p>
      </dgm:t>
    </dgm:pt>
    <dgm:pt modelId="{5F947982-275A-1041-A115-73921DE2E553}" type="sibTrans" cxnId="{92811F68-AE12-2540-9C9D-7FEC27A71E54}">
      <dgm:prSet/>
      <dgm:spPr/>
      <dgm:t>
        <a:bodyPr/>
        <a:lstStyle/>
        <a:p>
          <a:endParaRPr lang="en-US"/>
        </a:p>
      </dgm:t>
    </dgm:pt>
    <dgm:pt modelId="{9486988C-DFA8-8B42-B14F-C092B6972CF3}">
      <dgm:prSet phldrT="[Text]"/>
      <dgm:spPr>
        <a:gradFill rotWithShape="0">
          <a:gsLst>
            <a:gs pos="0">
              <a:schemeClr val="accent5">
                <a:hueOff val="0"/>
                <a:satOff val="0"/>
                <a:lumOff val="0"/>
                <a:alphaOff val="0"/>
                <a:satMod val="103000"/>
                <a:lumMod val="102000"/>
                <a:tint val="94000"/>
              </a:schemeClr>
            </a:gs>
            <a:gs pos="50000">
              <a:schemeClr val="accent5">
                <a:lumMod val="20000"/>
                <a:lumOff val="80000"/>
              </a:schemeClr>
            </a:gs>
            <a:gs pos="99000">
              <a:schemeClr val="accent5">
                <a:lumMod val="20000"/>
                <a:lumOff val="80000"/>
              </a:schemeClr>
            </a:gs>
          </a:gsLst>
        </a:gradFill>
      </dgm:spPr>
      <dgm:t>
        <a:bodyPr/>
        <a:lstStyle/>
        <a:p>
          <a:r>
            <a:rPr lang="en-US" b="1" smtClean="0">
              <a:solidFill>
                <a:schemeClr val="tx1"/>
              </a:solidFill>
            </a:rPr>
            <a:t>Sustainability</a:t>
          </a:r>
          <a:endParaRPr lang="en-US" b="1">
            <a:solidFill>
              <a:schemeClr val="tx1"/>
            </a:solidFill>
          </a:endParaRPr>
        </a:p>
      </dgm:t>
    </dgm:pt>
    <dgm:pt modelId="{4EB45F4E-5C6F-544A-8FD6-21085976ED32}" type="parTrans" cxnId="{70261762-99E3-CB4D-80DB-B0C76366FBB7}">
      <dgm:prSet/>
      <dgm:spPr/>
      <dgm:t>
        <a:bodyPr/>
        <a:lstStyle/>
        <a:p>
          <a:endParaRPr lang="en-US"/>
        </a:p>
      </dgm:t>
    </dgm:pt>
    <dgm:pt modelId="{CE7F1E4F-9DC7-D84A-98AA-DC048C4581A1}" type="sibTrans" cxnId="{70261762-99E3-CB4D-80DB-B0C76366FBB7}">
      <dgm:prSet/>
      <dgm:spPr/>
      <dgm:t>
        <a:bodyPr/>
        <a:lstStyle/>
        <a:p>
          <a:endParaRPr lang="en-US"/>
        </a:p>
      </dgm:t>
    </dgm:pt>
    <dgm:pt modelId="{F36C5CA2-3857-5843-BBC3-3B23D3B7F268}">
      <dgm:prSet phldrT="[Text]"/>
      <dgm:spPr>
        <a:solidFill>
          <a:schemeClr val="accent6">
            <a:lumMod val="40000"/>
            <a:lumOff val="60000"/>
          </a:schemeClr>
        </a:solidFill>
      </dgm:spPr>
      <dgm:t>
        <a:bodyPr/>
        <a:lstStyle/>
        <a:p>
          <a:r>
            <a:rPr lang="en-US" b="1" smtClean="0">
              <a:solidFill>
                <a:schemeClr val="tx1"/>
              </a:solidFill>
            </a:rPr>
            <a:t>Culture </a:t>
          </a:r>
          <a:r>
            <a:rPr lang="en-US" b="1">
              <a:solidFill>
                <a:schemeClr val="tx1"/>
              </a:solidFill>
            </a:rPr>
            <a:t>and values</a:t>
          </a:r>
        </a:p>
      </dgm:t>
    </dgm:pt>
    <dgm:pt modelId="{4C96D27F-E9CC-7549-89A9-F9B6E6BB1A18}" type="parTrans" cxnId="{70CA160F-3DA9-B149-9E65-46DBAF9AAEBF}">
      <dgm:prSet/>
      <dgm:spPr/>
      <dgm:t>
        <a:bodyPr/>
        <a:lstStyle/>
        <a:p>
          <a:endParaRPr lang="en-US"/>
        </a:p>
      </dgm:t>
    </dgm:pt>
    <dgm:pt modelId="{4128BA19-9157-3C46-A524-EC7BF8350A94}" type="sibTrans" cxnId="{70CA160F-3DA9-B149-9E65-46DBAF9AAEBF}">
      <dgm:prSet/>
      <dgm:spPr/>
      <dgm:t>
        <a:bodyPr/>
        <a:lstStyle/>
        <a:p>
          <a:endParaRPr lang="en-US"/>
        </a:p>
      </dgm:t>
    </dgm:pt>
    <dgm:pt modelId="{BCB9EF51-5D16-9B4A-94CA-B334A2BC9876}">
      <dgm:prSet phldrT="[Text]"/>
      <dgm:spPr>
        <a:gradFill rotWithShape="0">
          <a:gsLst>
            <a:gs pos="0">
              <a:srgbClr val="FFFF00"/>
            </a:gs>
            <a:gs pos="50000">
              <a:schemeClr val="accent1">
                <a:lumMod val="60000"/>
                <a:lumOff val="40000"/>
              </a:schemeClr>
            </a:gs>
            <a:gs pos="99000">
              <a:schemeClr val="accent5">
                <a:lumMod val="20000"/>
                <a:lumOff val="80000"/>
              </a:schemeClr>
            </a:gs>
          </a:gsLst>
          <a:lin ang="5400000" scaled="0"/>
        </a:gradFill>
      </dgm:spPr>
      <dgm:t>
        <a:bodyPr/>
        <a:lstStyle/>
        <a:p>
          <a:r>
            <a:rPr lang="en-US" b="1" smtClean="0">
              <a:solidFill>
                <a:schemeClr val="tx1"/>
              </a:solidFill>
            </a:rPr>
            <a:t>Facilitate results</a:t>
          </a:r>
          <a:endParaRPr lang="en-US" b="1">
            <a:solidFill>
              <a:schemeClr val="tx1"/>
            </a:solidFill>
          </a:endParaRPr>
        </a:p>
      </dgm:t>
    </dgm:pt>
    <dgm:pt modelId="{373CB79B-1110-DF42-BD44-695096616A4A}" type="parTrans" cxnId="{B3454D9A-CA93-5142-90CD-68957B77CFC3}">
      <dgm:prSet/>
      <dgm:spPr/>
      <dgm:t>
        <a:bodyPr/>
        <a:lstStyle/>
        <a:p>
          <a:endParaRPr lang="en-US"/>
        </a:p>
      </dgm:t>
    </dgm:pt>
    <dgm:pt modelId="{96A3174B-840B-9E44-B667-7435A490BA41}" type="sibTrans" cxnId="{B3454D9A-CA93-5142-90CD-68957B77CFC3}">
      <dgm:prSet/>
      <dgm:spPr/>
      <dgm:t>
        <a:bodyPr/>
        <a:lstStyle/>
        <a:p>
          <a:endParaRPr lang="en-US"/>
        </a:p>
      </dgm:t>
    </dgm:pt>
    <dgm:pt modelId="{D2CBE6D6-54E7-5940-B808-BF390BB9FC52}">
      <dgm:prSet phldrT="[Text]"/>
      <dgm:spPr>
        <a:gradFill rotWithShape="0">
          <a:gsLst>
            <a:gs pos="0">
              <a:schemeClr val="accent5">
                <a:hueOff val="0"/>
                <a:satOff val="0"/>
                <a:lumOff val="0"/>
                <a:alphaOff val="0"/>
                <a:satMod val="103000"/>
                <a:lumMod val="102000"/>
                <a:tint val="94000"/>
              </a:schemeClr>
            </a:gs>
            <a:gs pos="50000">
              <a:schemeClr val="accent5">
                <a:lumMod val="20000"/>
                <a:lumOff val="80000"/>
              </a:schemeClr>
            </a:gs>
            <a:gs pos="99000">
              <a:schemeClr val="accent5">
                <a:lumMod val="20000"/>
                <a:lumOff val="80000"/>
              </a:schemeClr>
            </a:gs>
          </a:gsLst>
        </a:gradFill>
      </dgm:spPr>
      <dgm:t>
        <a:bodyPr/>
        <a:lstStyle/>
        <a:p>
          <a:r>
            <a:rPr lang="en-US" b="1" dirty="0" smtClean="0">
              <a:solidFill>
                <a:schemeClr val="tx1"/>
              </a:solidFill>
            </a:rPr>
            <a:t>Ordinances and best practices</a:t>
          </a:r>
          <a:endParaRPr lang="en-US" b="1" dirty="0">
            <a:solidFill>
              <a:schemeClr val="tx1"/>
            </a:solidFill>
          </a:endParaRPr>
        </a:p>
      </dgm:t>
    </dgm:pt>
    <dgm:pt modelId="{0D0A84B3-EA6E-694F-B6C7-A1D2D7D04987}" type="parTrans" cxnId="{690FBA13-B748-0241-8FEE-E96D368C76FA}">
      <dgm:prSet/>
      <dgm:spPr/>
      <dgm:t>
        <a:bodyPr/>
        <a:lstStyle/>
        <a:p>
          <a:endParaRPr lang="en-US"/>
        </a:p>
      </dgm:t>
    </dgm:pt>
    <dgm:pt modelId="{DDFD20EB-E0F8-0246-A36A-C7B9B8F63614}" type="sibTrans" cxnId="{690FBA13-B748-0241-8FEE-E96D368C76FA}">
      <dgm:prSet/>
      <dgm:spPr/>
      <dgm:t>
        <a:bodyPr/>
        <a:lstStyle/>
        <a:p>
          <a:endParaRPr lang="en-US"/>
        </a:p>
      </dgm:t>
    </dgm:pt>
    <dgm:pt modelId="{CEEF9480-1357-644C-9855-7DDB9AB82736}">
      <dgm:prSet phldrT="[Text]"/>
      <dgm:spPr>
        <a:gradFill rotWithShape="0">
          <a:gsLst>
            <a:gs pos="0">
              <a:srgbClr val="FFFF00"/>
            </a:gs>
            <a:gs pos="50000">
              <a:schemeClr val="accent1">
                <a:lumMod val="60000"/>
                <a:lumOff val="40000"/>
              </a:schemeClr>
            </a:gs>
            <a:gs pos="99000">
              <a:schemeClr val="accent5">
                <a:lumMod val="20000"/>
                <a:lumOff val="80000"/>
              </a:schemeClr>
            </a:gs>
          </a:gsLst>
          <a:lin ang="5400000" scaled="0"/>
        </a:gradFill>
      </dgm:spPr>
      <dgm:t>
        <a:bodyPr/>
        <a:lstStyle/>
        <a:p>
          <a:r>
            <a:rPr lang="en-US" b="1" smtClean="0">
              <a:solidFill>
                <a:schemeClr val="tx1"/>
              </a:solidFill>
            </a:rPr>
            <a:t>School programs</a:t>
          </a:r>
          <a:endParaRPr lang="en-US" b="1">
            <a:solidFill>
              <a:schemeClr val="tx1"/>
            </a:solidFill>
          </a:endParaRPr>
        </a:p>
      </dgm:t>
    </dgm:pt>
    <dgm:pt modelId="{FF1473A0-0278-F642-B6E7-189432EDDE48}" type="parTrans" cxnId="{79311F6E-FB9F-7B42-B042-9B9345C67364}">
      <dgm:prSet/>
      <dgm:spPr>
        <a:gradFill rotWithShape="0">
          <a:gsLst>
            <a:gs pos="0">
              <a:srgbClr val="FFFF00"/>
            </a:gs>
            <a:gs pos="50000">
              <a:schemeClr val="accent1">
                <a:lumMod val="60000"/>
                <a:lumOff val="40000"/>
              </a:schemeClr>
            </a:gs>
            <a:gs pos="99000">
              <a:schemeClr val="accent5">
                <a:lumMod val="20000"/>
                <a:lumOff val="80000"/>
              </a:schemeClr>
            </a:gs>
          </a:gsLst>
          <a:lin ang="5400000" scaled="0"/>
        </a:gradFill>
      </dgm:spPr>
      <dgm:t>
        <a:bodyPr/>
        <a:lstStyle/>
        <a:p>
          <a:endParaRPr lang="en-US"/>
        </a:p>
      </dgm:t>
    </dgm:pt>
    <dgm:pt modelId="{9E7E5288-6B85-4A45-93B1-78E1203441D1}" type="sibTrans" cxnId="{79311F6E-FB9F-7B42-B042-9B9345C67364}">
      <dgm:prSet/>
      <dgm:spPr/>
      <dgm:t>
        <a:bodyPr/>
        <a:lstStyle/>
        <a:p>
          <a:endParaRPr lang="en-US"/>
        </a:p>
      </dgm:t>
    </dgm:pt>
    <dgm:pt modelId="{BC3C5C2A-8A82-974C-874A-E35F5B039FB5}">
      <dgm:prSet phldrT="[Text]"/>
      <dgm:spPr>
        <a:gradFill rotWithShape="0">
          <a:gsLst>
            <a:gs pos="0">
              <a:schemeClr val="accent5">
                <a:hueOff val="0"/>
                <a:satOff val="0"/>
                <a:lumOff val="0"/>
                <a:alphaOff val="0"/>
                <a:satMod val="103000"/>
                <a:lumMod val="102000"/>
                <a:tint val="94000"/>
              </a:schemeClr>
            </a:gs>
            <a:gs pos="50000">
              <a:schemeClr val="accent5">
                <a:lumMod val="20000"/>
                <a:lumOff val="80000"/>
              </a:schemeClr>
            </a:gs>
            <a:gs pos="99000">
              <a:schemeClr val="accent5">
                <a:lumMod val="20000"/>
                <a:lumOff val="80000"/>
              </a:schemeClr>
            </a:gs>
          </a:gsLst>
        </a:gradFill>
      </dgm:spPr>
      <dgm:t>
        <a:bodyPr/>
        <a:lstStyle/>
        <a:p>
          <a:r>
            <a:rPr lang="en-US" b="1">
              <a:solidFill>
                <a:schemeClr val="tx1"/>
              </a:solidFill>
            </a:rPr>
            <a:t>Pollution</a:t>
          </a:r>
        </a:p>
      </dgm:t>
    </dgm:pt>
    <dgm:pt modelId="{56E25227-A67A-814C-B75F-CF3C77276FA4}" type="sibTrans" cxnId="{EAC51DF1-0467-B34A-BBF9-514D3070B17B}">
      <dgm:prSet/>
      <dgm:spPr/>
      <dgm:t>
        <a:bodyPr/>
        <a:lstStyle/>
        <a:p>
          <a:endParaRPr lang="en-US"/>
        </a:p>
      </dgm:t>
    </dgm:pt>
    <dgm:pt modelId="{5048E8E1-0665-914D-811F-010A59F9BCCA}" type="parTrans" cxnId="{EAC51DF1-0467-B34A-BBF9-514D3070B17B}">
      <dgm:prSet/>
      <dgm:spPr/>
      <dgm:t>
        <a:bodyPr/>
        <a:lstStyle/>
        <a:p>
          <a:endParaRPr lang="en-US">
            <a:solidFill>
              <a:schemeClr val="tx1"/>
            </a:solidFill>
          </a:endParaRPr>
        </a:p>
      </dgm:t>
    </dgm:pt>
    <dgm:pt modelId="{DB3B4361-D68D-8046-B63C-EB41B3C12653}" type="pres">
      <dgm:prSet presAssocID="{975B8BCB-0218-C244-9DFD-0F14ABF2CF09}" presName="hierChild1" presStyleCnt="0">
        <dgm:presLayoutVars>
          <dgm:orgChart val="1"/>
          <dgm:chPref val="1"/>
          <dgm:dir/>
          <dgm:animOne val="branch"/>
          <dgm:animLvl val="lvl"/>
          <dgm:resizeHandles/>
        </dgm:presLayoutVars>
      </dgm:prSet>
      <dgm:spPr/>
      <dgm:t>
        <a:bodyPr/>
        <a:lstStyle/>
        <a:p>
          <a:endParaRPr lang="en-US"/>
        </a:p>
      </dgm:t>
    </dgm:pt>
    <dgm:pt modelId="{5A62A689-C426-C641-AE86-100512F4B99C}" type="pres">
      <dgm:prSet presAssocID="{BED312B8-4585-8F46-95B0-1AD4C19984DD}" presName="hierRoot1" presStyleCnt="0">
        <dgm:presLayoutVars>
          <dgm:hierBranch val="init"/>
        </dgm:presLayoutVars>
      </dgm:prSet>
      <dgm:spPr/>
    </dgm:pt>
    <dgm:pt modelId="{D5748539-ED05-CC48-86A7-CE8B0544178C}" type="pres">
      <dgm:prSet presAssocID="{BED312B8-4585-8F46-95B0-1AD4C19984DD}" presName="rootComposite1" presStyleCnt="0"/>
      <dgm:spPr/>
    </dgm:pt>
    <dgm:pt modelId="{E330701F-0F00-A948-8E95-FB46E8061D3D}" type="pres">
      <dgm:prSet presAssocID="{BED312B8-4585-8F46-95B0-1AD4C19984DD}" presName="rootText1" presStyleLbl="node0" presStyleIdx="0" presStyleCnt="2">
        <dgm:presLayoutVars>
          <dgm:chPref val="3"/>
        </dgm:presLayoutVars>
      </dgm:prSet>
      <dgm:spPr/>
      <dgm:t>
        <a:bodyPr/>
        <a:lstStyle/>
        <a:p>
          <a:endParaRPr lang="en-US"/>
        </a:p>
      </dgm:t>
    </dgm:pt>
    <dgm:pt modelId="{54207577-E71C-CE41-BFAF-C4C4C185EFB4}" type="pres">
      <dgm:prSet presAssocID="{BED312B8-4585-8F46-95B0-1AD4C19984DD}" presName="rootConnector1" presStyleLbl="node1" presStyleIdx="0" presStyleCnt="0"/>
      <dgm:spPr/>
      <dgm:t>
        <a:bodyPr/>
        <a:lstStyle/>
        <a:p>
          <a:endParaRPr lang="en-US"/>
        </a:p>
      </dgm:t>
    </dgm:pt>
    <dgm:pt modelId="{37DB4D51-8D45-354A-839D-F0AED11B723F}" type="pres">
      <dgm:prSet presAssocID="{BED312B8-4585-8F46-95B0-1AD4C19984DD}" presName="hierChild2" presStyleCnt="0"/>
      <dgm:spPr/>
    </dgm:pt>
    <dgm:pt modelId="{2E23F900-C170-E844-AEB3-EA4050552EAF}" type="pres">
      <dgm:prSet presAssocID="{E4EF4A29-6998-114F-B73D-8B2FE3C442F7}" presName="Name37" presStyleLbl="parChTrans1D2" presStyleIdx="0" presStyleCnt="9"/>
      <dgm:spPr/>
      <dgm:t>
        <a:bodyPr/>
        <a:lstStyle/>
        <a:p>
          <a:endParaRPr lang="en-US"/>
        </a:p>
      </dgm:t>
    </dgm:pt>
    <dgm:pt modelId="{33D7F707-06B7-3747-A6FD-28C98543C1F5}" type="pres">
      <dgm:prSet presAssocID="{93550A23-D180-9F42-9C97-0BA5664A30B6}" presName="hierRoot2" presStyleCnt="0">
        <dgm:presLayoutVars>
          <dgm:hierBranch val="init"/>
        </dgm:presLayoutVars>
      </dgm:prSet>
      <dgm:spPr/>
    </dgm:pt>
    <dgm:pt modelId="{6C16F0F8-BACC-464F-871B-4C2828919AAF}" type="pres">
      <dgm:prSet presAssocID="{93550A23-D180-9F42-9C97-0BA5664A30B6}" presName="rootComposite" presStyleCnt="0"/>
      <dgm:spPr/>
    </dgm:pt>
    <dgm:pt modelId="{4AC367BE-FD64-8341-BCEC-9AAC9ED681BA}" type="pres">
      <dgm:prSet presAssocID="{93550A23-D180-9F42-9C97-0BA5664A30B6}" presName="rootText" presStyleLbl="node2" presStyleIdx="0" presStyleCnt="9">
        <dgm:presLayoutVars>
          <dgm:chPref val="3"/>
        </dgm:presLayoutVars>
      </dgm:prSet>
      <dgm:spPr/>
      <dgm:t>
        <a:bodyPr/>
        <a:lstStyle/>
        <a:p>
          <a:endParaRPr lang="en-US"/>
        </a:p>
      </dgm:t>
    </dgm:pt>
    <dgm:pt modelId="{7A6C91C4-8D43-3F45-9248-462C4EC05B5A}" type="pres">
      <dgm:prSet presAssocID="{93550A23-D180-9F42-9C97-0BA5664A30B6}" presName="rootConnector" presStyleLbl="node2" presStyleIdx="0" presStyleCnt="9"/>
      <dgm:spPr/>
      <dgm:t>
        <a:bodyPr/>
        <a:lstStyle/>
        <a:p>
          <a:endParaRPr lang="en-US"/>
        </a:p>
      </dgm:t>
    </dgm:pt>
    <dgm:pt modelId="{9BFDB3A0-ED1D-2844-8FBF-C481CDEF762C}" type="pres">
      <dgm:prSet presAssocID="{93550A23-D180-9F42-9C97-0BA5664A30B6}" presName="hierChild4" presStyleCnt="0"/>
      <dgm:spPr/>
    </dgm:pt>
    <dgm:pt modelId="{9776F796-1525-544B-88D4-6CFD0F9D02B5}" type="pres">
      <dgm:prSet presAssocID="{373CB79B-1110-DF42-BD44-695096616A4A}" presName="Name37" presStyleLbl="parChTrans1D3" presStyleIdx="0" presStyleCnt="14"/>
      <dgm:spPr/>
      <dgm:t>
        <a:bodyPr/>
        <a:lstStyle/>
        <a:p>
          <a:endParaRPr lang="en-US"/>
        </a:p>
      </dgm:t>
    </dgm:pt>
    <dgm:pt modelId="{74D601AA-7A3D-1E4B-A724-FD7D2852D498}" type="pres">
      <dgm:prSet presAssocID="{BCB9EF51-5D16-9B4A-94CA-B334A2BC9876}" presName="hierRoot2" presStyleCnt="0">
        <dgm:presLayoutVars>
          <dgm:hierBranch val="init"/>
        </dgm:presLayoutVars>
      </dgm:prSet>
      <dgm:spPr/>
    </dgm:pt>
    <dgm:pt modelId="{C9248D11-F436-8A46-BBD1-162B879F97EB}" type="pres">
      <dgm:prSet presAssocID="{BCB9EF51-5D16-9B4A-94CA-B334A2BC9876}" presName="rootComposite" presStyleCnt="0"/>
      <dgm:spPr/>
    </dgm:pt>
    <dgm:pt modelId="{D16A4797-18A2-A445-80D0-AE3C9F01BEE6}" type="pres">
      <dgm:prSet presAssocID="{BCB9EF51-5D16-9B4A-94CA-B334A2BC9876}" presName="rootText" presStyleLbl="node3" presStyleIdx="0" presStyleCnt="14">
        <dgm:presLayoutVars>
          <dgm:chPref val="3"/>
        </dgm:presLayoutVars>
      </dgm:prSet>
      <dgm:spPr/>
      <dgm:t>
        <a:bodyPr/>
        <a:lstStyle/>
        <a:p>
          <a:endParaRPr lang="en-US"/>
        </a:p>
      </dgm:t>
    </dgm:pt>
    <dgm:pt modelId="{3A2257EC-EC2B-9B49-AF38-82FE0B402493}" type="pres">
      <dgm:prSet presAssocID="{BCB9EF51-5D16-9B4A-94CA-B334A2BC9876}" presName="rootConnector" presStyleLbl="node3" presStyleIdx="0" presStyleCnt="14"/>
      <dgm:spPr/>
      <dgm:t>
        <a:bodyPr/>
        <a:lstStyle/>
        <a:p>
          <a:endParaRPr lang="en-US"/>
        </a:p>
      </dgm:t>
    </dgm:pt>
    <dgm:pt modelId="{DA960159-5AF9-D845-BDDC-038F0117466A}" type="pres">
      <dgm:prSet presAssocID="{BCB9EF51-5D16-9B4A-94CA-B334A2BC9876}" presName="hierChild4" presStyleCnt="0"/>
      <dgm:spPr/>
    </dgm:pt>
    <dgm:pt modelId="{5CA31999-7CB9-FA41-A52D-6108AF84A0CF}" type="pres">
      <dgm:prSet presAssocID="{BCB9EF51-5D16-9B4A-94CA-B334A2BC9876}" presName="hierChild5" presStyleCnt="0"/>
      <dgm:spPr/>
    </dgm:pt>
    <dgm:pt modelId="{40B7EC73-AE00-044A-AA75-64361E4EAB5D}" type="pres">
      <dgm:prSet presAssocID="{93550A23-D180-9F42-9C97-0BA5664A30B6}" presName="hierChild5" presStyleCnt="0"/>
      <dgm:spPr/>
    </dgm:pt>
    <dgm:pt modelId="{4609E0C2-BABA-7F46-A772-1054AA6F3140}" type="pres">
      <dgm:prSet presAssocID="{4C96D27F-E9CC-7549-89A9-F9B6E6BB1A18}" presName="Name37" presStyleLbl="parChTrans1D2" presStyleIdx="1" presStyleCnt="9"/>
      <dgm:spPr/>
      <dgm:t>
        <a:bodyPr/>
        <a:lstStyle/>
        <a:p>
          <a:endParaRPr lang="en-US"/>
        </a:p>
      </dgm:t>
    </dgm:pt>
    <dgm:pt modelId="{16F0A550-4D98-8446-8A04-455FF449A306}" type="pres">
      <dgm:prSet presAssocID="{F36C5CA2-3857-5843-BBC3-3B23D3B7F268}" presName="hierRoot2" presStyleCnt="0">
        <dgm:presLayoutVars>
          <dgm:hierBranch val="init"/>
        </dgm:presLayoutVars>
      </dgm:prSet>
      <dgm:spPr/>
    </dgm:pt>
    <dgm:pt modelId="{E0E250B7-CC5A-034E-9D14-67556B92F9A5}" type="pres">
      <dgm:prSet presAssocID="{F36C5CA2-3857-5843-BBC3-3B23D3B7F268}" presName="rootComposite" presStyleCnt="0"/>
      <dgm:spPr/>
    </dgm:pt>
    <dgm:pt modelId="{DD77525C-0B2B-D249-BA15-4D69D17C139E}" type="pres">
      <dgm:prSet presAssocID="{F36C5CA2-3857-5843-BBC3-3B23D3B7F268}" presName="rootText" presStyleLbl="node2" presStyleIdx="1" presStyleCnt="9">
        <dgm:presLayoutVars>
          <dgm:chPref val="3"/>
        </dgm:presLayoutVars>
      </dgm:prSet>
      <dgm:spPr/>
      <dgm:t>
        <a:bodyPr/>
        <a:lstStyle/>
        <a:p>
          <a:endParaRPr lang="en-US"/>
        </a:p>
      </dgm:t>
    </dgm:pt>
    <dgm:pt modelId="{CB4212FC-A5C5-504F-9976-FB8B47FD607E}" type="pres">
      <dgm:prSet presAssocID="{F36C5CA2-3857-5843-BBC3-3B23D3B7F268}" presName="rootConnector" presStyleLbl="node2" presStyleIdx="1" presStyleCnt="9"/>
      <dgm:spPr/>
      <dgm:t>
        <a:bodyPr/>
        <a:lstStyle/>
        <a:p>
          <a:endParaRPr lang="en-US"/>
        </a:p>
      </dgm:t>
    </dgm:pt>
    <dgm:pt modelId="{13ADFEB7-783D-B64B-8894-8BE039BB432F}" type="pres">
      <dgm:prSet presAssocID="{F36C5CA2-3857-5843-BBC3-3B23D3B7F268}" presName="hierChild4" presStyleCnt="0"/>
      <dgm:spPr/>
    </dgm:pt>
    <dgm:pt modelId="{B25858D0-AB4C-9C4A-A810-FF93FD1E0039}" type="pres">
      <dgm:prSet presAssocID="{57505C15-2BE7-4140-8AB1-D4DDE6D3FEB6}" presName="Name37" presStyleLbl="parChTrans1D3" presStyleIdx="1" presStyleCnt="14"/>
      <dgm:spPr/>
      <dgm:t>
        <a:bodyPr/>
        <a:lstStyle/>
        <a:p>
          <a:endParaRPr lang="en-US"/>
        </a:p>
      </dgm:t>
    </dgm:pt>
    <dgm:pt modelId="{C18476F1-2529-C64D-AB33-DB6DF21BB530}" type="pres">
      <dgm:prSet presAssocID="{E676A74F-043A-F046-B5F3-FDCE27E70EC4}" presName="hierRoot2" presStyleCnt="0">
        <dgm:presLayoutVars>
          <dgm:hierBranch val="init"/>
        </dgm:presLayoutVars>
      </dgm:prSet>
      <dgm:spPr/>
    </dgm:pt>
    <dgm:pt modelId="{7EC6C821-8BC6-884E-B9AD-D6EC7DA5B9B6}" type="pres">
      <dgm:prSet presAssocID="{E676A74F-043A-F046-B5F3-FDCE27E70EC4}" presName="rootComposite" presStyleCnt="0"/>
      <dgm:spPr/>
    </dgm:pt>
    <dgm:pt modelId="{B59C3745-865C-B649-BBFA-0054B52F2621}" type="pres">
      <dgm:prSet presAssocID="{E676A74F-043A-F046-B5F3-FDCE27E70EC4}" presName="rootText" presStyleLbl="node3" presStyleIdx="1" presStyleCnt="14">
        <dgm:presLayoutVars>
          <dgm:chPref val="3"/>
        </dgm:presLayoutVars>
      </dgm:prSet>
      <dgm:spPr/>
      <dgm:t>
        <a:bodyPr/>
        <a:lstStyle/>
        <a:p>
          <a:endParaRPr lang="en-US"/>
        </a:p>
      </dgm:t>
    </dgm:pt>
    <dgm:pt modelId="{CC602ABA-DB38-534A-9947-C103F49E19A0}" type="pres">
      <dgm:prSet presAssocID="{E676A74F-043A-F046-B5F3-FDCE27E70EC4}" presName="rootConnector" presStyleLbl="node3" presStyleIdx="1" presStyleCnt="14"/>
      <dgm:spPr/>
      <dgm:t>
        <a:bodyPr/>
        <a:lstStyle/>
        <a:p>
          <a:endParaRPr lang="en-US"/>
        </a:p>
      </dgm:t>
    </dgm:pt>
    <dgm:pt modelId="{603CC791-C642-DB41-9C6B-83C7DAABFA02}" type="pres">
      <dgm:prSet presAssocID="{E676A74F-043A-F046-B5F3-FDCE27E70EC4}" presName="hierChild4" presStyleCnt="0"/>
      <dgm:spPr/>
    </dgm:pt>
    <dgm:pt modelId="{D2488F88-8906-B144-BE69-5C49AEC9DB54}" type="pres">
      <dgm:prSet presAssocID="{E676A74F-043A-F046-B5F3-FDCE27E70EC4}" presName="hierChild5" presStyleCnt="0"/>
      <dgm:spPr/>
    </dgm:pt>
    <dgm:pt modelId="{5CC54515-C871-A148-9C3A-96B27C6FCB3D}" type="pres">
      <dgm:prSet presAssocID="{1363F7BD-EEC2-C141-8814-74672755014E}" presName="Name37" presStyleLbl="parChTrans1D3" presStyleIdx="2" presStyleCnt="14"/>
      <dgm:spPr/>
      <dgm:t>
        <a:bodyPr/>
        <a:lstStyle/>
        <a:p>
          <a:endParaRPr lang="en-US"/>
        </a:p>
      </dgm:t>
    </dgm:pt>
    <dgm:pt modelId="{9FE13421-F0B5-5F4C-8E27-1B788F52FE4C}" type="pres">
      <dgm:prSet presAssocID="{C6016AF2-C1A8-8442-8AFD-C0DA9275A06A}" presName="hierRoot2" presStyleCnt="0">
        <dgm:presLayoutVars>
          <dgm:hierBranch val="init"/>
        </dgm:presLayoutVars>
      </dgm:prSet>
      <dgm:spPr/>
    </dgm:pt>
    <dgm:pt modelId="{9CF1696E-E155-BE44-8AD3-949A566BC90B}" type="pres">
      <dgm:prSet presAssocID="{C6016AF2-C1A8-8442-8AFD-C0DA9275A06A}" presName="rootComposite" presStyleCnt="0"/>
      <dgm:spPr/>
    </dgm:pt>
    <dgm:pt modelId="{AB657549-503E-D345-8B1A-4EF465DEF1D6}" type="pres">
      <dgm:prSet presAssocID="{C6016AF2-C1A8-8442-8AFD-C0DA9275A06A}" presName="rootText" presStyleLbl="node3" presStyleIdx="2" presStyleCnt="14">
        <dgm:presLayoutVars>
          <dgm:chPref val="3"/>
        </dgm:presLayoutVars>
      </dgm:prSet>
      <dgm:spPr/>
      <dgm:t>
        <a:bodyPr/>
        <a:lstStyle/>
        <a:p>
          <a:endParaRPr lang="en-US"/>
        </a:p>
      </dgm:t>
    </dgm:pt>
    <dgm:pt modelId="{7093739A-8D02-BB48-A6F6-0E3F39473D14}" type="pres">
      <dgm:prSet presAssocID="{C6016AF2-C1A8-8442-8AFD-C0DA9275A06A}" presName="rootConnector" presStyleLbl="node3" presStyleIdx="2" presStyleCnt="14"/>
      <dgm:spPr/>
      <dgm:t>
        <a:bodyPr/>
        <a:lstStyle/>
        <a:p>
          <a:endParaRPr lang="en-US"/>
        </a:p>
      </dgm:t>
    </dgm:pt>
    <dgm:pt modelId="{0BB592F1-3F90-614D-B338-BAF65802466A}" type="pres">
      <dgm:prSet presAssocID="{C6016AF2-C1A8-8442-8AFD-C0DA9275A06A}" presName="hierChild4" presStyleCnt="0"/>
      <dgm:spPr/>
    </dgm:pt>
    <dgm:pt modelId="{47117913-0AB1-A649-A9AC-C4D89640EC6A}" type="pres">
      <dgm:prSet presAssocID="{C6016AF2-C1A8-8442-8AFD-C0DA9275A06A}" presName="hierChild5" presStyleCnt="0"/>
      <dgm:spPr/>
    </dgm:pt>
    <dgm:pt modelId="{EE296C7E-11C7-F34A-BB6B-33D8CFC4D332}" type="pres">
      <dgm:prSet presAssocID="{F36C5CA2-3857-5843-BBC3-3B23D3B7F268}" presName="hierChild5" presStyleCnt="0"/>
      <dgm:spPr/>
    </dgm:pt>
    <dgm:pt modelId="{F6F30118-A3A5-0B43-BDE1-803674D97DA1}" type="pres">
      <dgm:prSet presAssocID="{61E23E2E-A4D1-3E4F-9132-2DD5A9BF5375}" presName="Name37" presStyleLbl="parChTrans1D2" presStyleIdx="2" presStyleCnt="9"/>
      <dgm:spPr/>
      <dgm:t>
        <a:bodyPr/>
        <a:lstStyle/>
        <a:p>
          <a:endParaRPr lang="en-US"/>
        </a:p>
      </dgm:t>
    </dgm:pt>
    <dgm:pt modelId="{46DD13E5-AE8B-B14C-8BBF-8C37EF36FFC9}" type="pres">
      <dgm:prSet presAssocID="{142CF2EF-37EC-F746-825E-EFD9A79F75FB}" presName="hierRoot2" presStyleCnt="0">
        <dgm:presLayoutVars>
          <dgm:hierBranch val="init"/>
        </dgm:presLayoutVars>
      </dgm:prSet>
      <dgm:spPr/>
    </dgm:pt>
    <dgm:pt modelId="{DFE5A52C-910A-FF4F-A2A7-8AA96B8B9C52}" type="pres">
      <dgm:prSet presAssocID="{142CF2EF-37EC-F746-825E-EFD9A79F75FB}" presName="rootComposite" presStyleCnt="0"/>
      <dgm:spPr/>
    </dgm:pt>
    <dgm:pt modelId="{C90306A3-1A88-3A44-8913-7807EDBC89A7}" type="pres">
      <dgm:prSet presAssocID="{142CF2EF-37EC-F746-825E-EFD9A79F75FB}" presName="rootText" presStyleLbl="node2" presStyleIdx="2" presStyleCnt="9">
        <dgm:presLayoutVars>
          <dgm:chPref val="3"/>
        </dgm:presLayoutVars>
      </dgm:prSet>
      <dgm:spPr/>
      <dgm:t>
        <a:bodyPr/>
        <a:lstStyle/>
        <a:p>
          <a:endParaRPr lang="en-US"/>
        </a:p>
      </dgm:t>
    </dgm:pt>
    <dgm:pt modelId="{5B94B9BF-D277-5540-A303-B001E77CC5D2}" type="pres">
      <dgm:prSet presAssocID="{142CF2EF-37EC-F746-825E-EFD9A79F75FB}" presName="rootConnector" presStyleLbl="node2" presStyleIdx="2" presStyleCnt="9"/>
      <dgm:spPr/>
      <dgm:t>
        <a:bodyPr/>
        <a:lstStyle/>
        <a:p>
          <a:endParaRPr lang="en-US"/>
        </a:p>
      </dgm:t>
    </dgm:pt>
    <dgm:pt modelId="{0C589DFA-329A-9847-8D44-16DA408B9816}" type="pres">
      <dgm:prSet presAssocID="{142CF2EF-37EC-F746-825E-EFD9A79F75FB}" presName="hierChild4" presStyleCnt="0"/>
      <dgm:spPr/>
    </dgm:pt>
    <dgm:pt modelId="{742114EB-4B5E-9E47-AF7E-345607F32176}" type="pres">
      <dgm:prSet presAssocID="{625D458F-4E06-4840-901E-2D1615BA6AAF}" presName="Name37" presStyleLbl="parChTrans1D3" presStyleIdx="3" presStyleCnt="14"/>
      <dgm:spPr/>
      <dgm:t>
        <a:bodyPr/>
        <a:lstStyle/>
        <a:p>
          <a:endParaRPr lang="en-US"/>
        </a:p>
      </dgm:t>
    </dgm:pt>
    <dgm:pt modelId="{EEE6CE57-9516-8843-A9C5-F0E55BAE9D0D}" type="pres">
      <dgm:prSet presAssocID="{1F4DFB97-C7BE-764D-BF9E-65E1B022202C}" presName="hierRoot2" presStyleCnt="0">
        <dgm:presLayoutVars>
          <dgm:hierBranch val="init"/>
        </dgm:presLayoutVars>
      </dgm:prSet>
      <dgm:spPr/>
    </dgm:pt>
    <dgm:pt modelId="{7A96497B-4D42-7245-AA6D-A5DEE2BA50D0}" type="pres">
      <dgm:prSet presAssocID="{1F4DFB97-C7BE-764D-BF9E-65E1B022202C}" presName="rootComposite" presStyleCnt="0"/>
      <dgm:spPr/>
    </dgm:pt>
    <dgm:pt modelId="{6AB03BEE-5833-1B4B-8F71-88798599DA8F}" type="pres">
      <dgm:prSet presAssocID="{1F4DFB97-C7BE-764D-BF9E-65E1B022202C}" presName="rootText" presStyleLbl="node3" presStyleIdx="3" presStyleCnt="14">
        <dgm:presLayoutVars>
          <dgm:chPref val="3"/>
        </dgm:presLayoutVars>
      </dgm:prSet>
      <dgm:spPr/>
      <dgm:t>
        <a:bodyPr/>
        <a:lstStyle/>
        <a:p>
          <a:endParaRPr lang="en-US"/>
        </a:p>
      </dgm:t>
    </dgm:pt>
    <dgm:pt modelId="{EADDD711-811B-C040-9EFC-1461D67F93B4}" type="pres">
      <dgm:prSet presAssocID="{1F4DFB97-C7BE-764D-BF9E-65E1B022202C}" presName="rootConnector" presStyleLbl="node3" presStyleIdx="3" presStyleCnt="14"/>
      <dgm:spPr/>
      <dgm:t>
        <a:bodyPr/>
        <a:lstStyle/>
        <a:p>
          <a:endParaRPr lang="en-US"/>
        </a:p>
      </dgm:t>
    </dgm:pt>
    <dgm:pt modelId="{26A8F4EA-C61D-DA41-B24B-0D3876F013EF}" type="pres">
      <dgm:prSet presAssocID="{1F4DFB97-C7BE-764D-BF9E-65E1B022202C}" presName="hierChild4" presStyleCnt="0"/>
      <dgm:spPr/>
    </dgm:pt>
    <dgm:pt modelId="{DFB6DDEE-2E1C-FE43-9F58-2497E0783708}" type="pres">
      <dgm:prSet presAssocID="{1F4DFB97-C7BE-764D-BF9E-65E1B022202C}" presName="hierChild5" presStyleCnt="0"/>
      <dgm:spPr/>
    </dgm:pt>
    <dgm:pt modelId="{34213EBA-186B-5C46-9F33-2C7058776B4B}" type="pres">
      <dgm:prSet presAssocID="{FF1473A0-0278-F642-B6E7-189432EDDE48}" presName="Name37" presStyleLbl="parChTrans1D3" presStyleIdx="4" presStyleCnt="14"/>
      <dgm:spPr/>
      <dgm:t>
        <a:bodyPr/>
        <a:lstStyle/>
        <a:p>
          <a:endParaRPr lang="en-US"/>
        </a:p>
      </dgm:t>
    </dgm:pt>
    <dgm:pt modelId="{2EDD1506-7C64-B248-9655-CFBA4E2EBD1B}" type="pres">
      <dgm:prSet presAssocID="{CEEF9480-1357-644C-9855-7DDB9AB82736}" presName="hierRoot2" presStyleCnt="0">
        <dgm:presLayoutVars>
          <dgm:hierBranch val="init"/>
        </dgm:presLayoutVars>
      </dgm:prSet>
      <dgm:spPr/>
    </dgm:pt>
    <dgm:pt modelId="{5F5F4A0F-9108-5E4F-92A3-CF63AFE538F7}" type="pres">
      <dgm:prSet presAssocID="{CEEF9480-1357-644C-9855-7DDB9AB82736}" presName="rootComposite" presStyleCnt="0"/>
      <dgm:spPr/>
    </dgm:pt>
    <dgm:pt modelId="{0DFBE178-4B41-2642-B191-91C99DF1AD67}" type="pres">
      <dgm:prSet presAssocID="{CEEF9480-1357-644C-9855-7DDB9AB82736}" presName="rootText" presStyleLbl="node3" presStyleIdx="4" presStyleCnt="14">
        <dgm:presLayoutVars>
          <dgm:chPref val="3"/>
        </dgm:presLayoutVars>
      </dgm:prSet>
      <dgm:spPr/>
      <dgm:t>
        <a:bodyPr/>
        <a:lstStyle/>
        <a:p>
          <a:endParaRPr lang="en-US"/>
        </a:p>
      </dgm:t>
    </dgm:pt>
    <dgm:pt modelId="{BB8DB9B7-DD77-DD49-87A1-8C3F1DF6B48B}" type="pres">
      <dgm:prSet presAssocID="{CEEF9480-1357-644C-9855-7DDB9AB82736}" presName="rootConnector" presStyleLbl="node3" presStyleIdx="4" presStyleCnt="14"/>
      <dgm:spPr/>
      <dgm:t>
        <a:bodyPr/>
        <a:lstStyle/>
        <a:p>
          <a:endParaRPr lang="en-US"/>
        </a:p>
      </dgm:t>
    </dgm:pt>
    <dgm:pt modelId="{59E96C37-7A46-1E42-9945-6EC2C997F99B}" type="pres">
      <dgm:prSet presAssocID="{CEEF9480-1357-644C-9855-7DDB9AB82736}" presName="hierChild4" presStyleCnt="0"/>
      <dgm:spPr/>
    </dgm:pt>
    <dgm:pt modelId="{9824A2FC-7AEB-594A-94E0-07BEF908016B}" type="pres">
      <dgm:prSet presAssocID="{CEEF9480-1357-644C-9855-7DDB9AB82736}" presName="hierChild5" presStyleCnt="0"/>
      <dgm:spPr/>
    </dgm:pt>
    <dgm:pt modelId="{9A946365-4CE4-B241-ACBF-825A50122762}" type="pres">
      <dgm:prSet presAssocID="{142CF2EF-37EC-F746-825E-EFD9A79F75FB}" presName="hierChild5" presStyleCnt="0"/>
      <dgm:spPr/>
    </dgm:pt>
    <dgm:pt modelId="{EBE3B1ED-1C99-A04B-87ED-764CF6E8E7E1}" type="pres">
      <dgm:prSet presAssocID="{BED312B8-4585-8F46-95B0-1AD4C19984DD}" presName="hierChild3" presStyleCnt="0"/>
      <dgm:spPr/>
    </dgm:pt>
    <dgm:pt modelId="{75428CD2-B6C5-D441-84BD-C926399AF814}" type="pres">
      <dgm:prSet presAssocID="{8F9BE883-D461-1640-B603-979AA2C48D71}" presName="hierRoot1" presStyleCnt="0">
        <dgm:presLayoutVars>
          <dgm:hierBranch val="init"/>
        </dgm:presLayoutVars>
      </dgm:prSet>
      <dgm:spPr/>
    </dgm:pt>
    <dgm:pt modelId="{FC7ADB84-CEB5-DF45-91F1-C211DF376E42}" type="pres">
      <dgm:prSet presAssocID="{8F9BE883-D461-1640-B603-979AA2C48D71}" presName="rootComposite1" presStyleCnt="0"/>
      <dgm:spPr/>
    </dgm:pt>
    <dgm:pt modelId="{4754D65B-001E-6740-9291-D34D41368CDE}" type="pres">
      <dgm:prSet presAssocID="{8F9BE883-D461-1640-B603-979AA2C48D71}" presName="rootText1" presStyleLbl="node0" presStyleIdx="1" presStyleCnt="2">
        <dgm:presLayoutVars>
          <dgm:chPref val="3"/>
        </dgm:presLayoutVars>
      </dgm:prSet>
      <dgm:spPr/>
      <dgm:t>
        <a:bodyPr/>
        <a:lstStyle/>
        <a:p>
          <a:endParaRPr lang="en-US"/>
        </a:p>
      </dgm:t>
    </dgm:pt>
    <dgm:pt modelId="{0CA988B8-687C-B042-83E1-7BCFD76B7DBE}" type="pres">
      <dgm:prSet presAssocID="{8F9BE883-D461-1640-B603-979AA2C48D71}" presName="rootConnector1" presStyleLbl="node1" presStyleIdx="0" presStyleCnt="0"/>
      <dgm:spPr/>
      <dgm:t>
        <a:bodyPr/>
        <a:lstStyle/>
        <a:p>
          <a:endParaRPr lang="en-US"/>
        </a:p>
      </dgm:t>
    </dgm:pt>
    <dgm:pt modelId="{C1EF5C3B-95FD-7C47-A527-F230593EA0DC}" type="pres">
      <dgm:prSet presAssocID="{8F9BE883-D461-1640-B603-979AA2C48D71}" presName="hierChild2" presStyleCnt="0"/>
      <dgm:spPr/>
    </dgm:pt>
    <dgm:pt modelId="{342EE4A7-0E38-2645-9DC7-531B56FCC528}" type="pres">
      <dgm:prSet presAssocID="{50C3F02A-E4A6-FF45-8005-3C76CB60ED50}" presName="Name37" presStyleLbl="parChTrans1D2" presStyleIdx="3" presStyleCnt="9"/>
      <dgm:spPr/>
      <dgm:t>
        <a:bodyPr/>
        <a:lstStyle/>
        <a:p>
          <a:endParaRPr lang="en-US"/>
        </a:p>
      </dgm:t>
    </dgm:pt>
    <dgm:pt modelId="{F8E6A50E-601A-7545-9DC6-0B76C1E3BD75}" type="pres">
      <dgm:prSet presAssocID="{4B2DB610-EAB1-7345-8AA4-F5B87D4CA39E}" presName="hierRoot2" presStyleCnt="0">
        <dgm:presLayoutVars>
          <dgm:hierBranch val="init"/>
        </dgm:presLayoutVars>
      </dgm:prSet>
      <dgm:spPr/>
    </dgm:pt>
    <dgm:pt modelId="{3401D5CE-9AF1-5D47-9A1B-38C1A2F89BB1}" type="pres">
      <dgm:prSet presAssocID="{4B2DB610-EAB1-7345-8AA4-F5B87D4CA39E}" presName="rootComposite" presStyleCnt="0"/>
      <dgm:spPr/>
    </dgm:pt>
    <dgm:pt modelId="{0F36755F-1383-C443-9CD7-F64A4E5B2651}" type="pres">
      <dgm:prSet presAssocID="{4B2DB610-EAB1-7345-8AA4-F5B87D4CA39E}" presName="rootText" presStyleLbl="node2" presStyleIdx="3" presStyleCnt="9">
        <dgm:presLayoutVars>
          <dgm:chPref val="3"/>
        </dgm:presLayoutVars>
      </dgm:prSet>
      <dgm:spPr/>
      <dgm:t>
        <a:bodyPr/>
        <a:lstStyle/>
        <a:p>
          <a:endParaRPr lang="en-US"/>
        </a:p>
      </dgm:t>
    </dgm:pt>
    <dgm:pt modelId="{7D1E800C-68B6-E545-A90D-A2044E8C3E6B}" type="pres">
      <dgm:prSet presAssocID="{4B2DB610-EAB1-7345-8AA4-F5B87D4CA39E}" presName="rootConnector" presStyleLbl="node2" presStyleIdx="3" presStyleCnt="9"/>
      <dgm:spPr/>
      <dgm:t>
        <a:bodyPr/>
        <a:lstStyle/>
        <a:p>
          <a:endParaRPr lang="en-US"/>
        </a:p>
      </dgm:t>
    </dgm:pt>
    <dgm:pt modelId="{C7C59255-27C2-C142-BB6E-25E0EE4FF1F1}" type="pres">
      <dgm:prSet presAssocID="{4B2DB610-EAB1-7345-8AA4-F5B87D4CA39E}" presName="hierChild4" presStyleCnt="0"/>
      <dgm:spPr/>
    </dgm:pt>
    <dgm:pt modelId="{0AED9105-1D3F-A146-8D09-E694EAC05C47}" type="pres">
      <dgm:prSet presAssocID="{0FC2161F-2134-534C-A0E1-AA782C822C9E}" presName="Name37" presStyleLbl="parChTrans1D3" presStyleIdx="5" presStyleCnt="14"/>
      <dgm:spPr/>
      <dgm:t>
        <a:bodyPr/>
        <a:lstStyle/>
        <a:p>
          <a:endParaRPr lang="en-US"/>
        </a:p>
      </dgm:t>
    </dgm:pt>
    <dgm:pt modelId="{13137597-E838-DB4A-9BD3-37977176D0AB}" type="pres">
      <dgm:prSet presAssocID="{4938EA22-0FC8-B44A-BAC8-7C5C828F307D}" presName="hierRoot2" presStyleCnt="0">
        <dgm:presLayoutVars>
          <dgm:hierBranch val="init"/>
        </dgm:presLayoutVars>
      </dgm:prSet>
      <dgm:spPr/>
    </dgm:pt>
    <dgm:pt modelId="{706FE6CF-30A4-4045-8DA7-90685755D481}" type="pres">
      <dgm:prSet presAssocID="{4938EA22-0FC8-B44A-BAC8-7C5C828F307D}" presName="rootComposite" presStyleCnt="0"/>
      <dgm:spPr/>
    </dgm:pt>
    <dgm:pt modelId="{D2DDA941-8EBE-D149-8327-A8AF6B33DFDD}" type="pres">
      <dgm:prSet presAssocID="{4938EA22-0FC8-B44A-BAC8-7C5C828F307D}" presName="rootText" presStyleLbl="node3" presStyleIdx="5" presStyleCnt="14">
        <dgm:presLayoutVars>
          <dgm:chPref val="3"/>
        </dgm:presLayoutVars>
      </dgm:prSet>
      <dgm:spPr/>
      <dgm:t>
        <a:bodyPr/>
        <a:lstStyle/>
        <a:p>
          <a:endParaRPr lang="en-US"/>
        </a:p>
      </dgm:t>
    </dgm:pt>
    <dgm:pt modelId="{522C136A-8E29-5042-8E41-E1CDDF263415}" type="pres">
      <dgm:prSet presAssocID="{4938EA22-0FC8-B44A-BAC8-7C5C828F307D}" presName="rootConnector" presStyleLbl="node3" presStyleIdx="5" presStyleCnt="14"/>
      <dgm:spPr/>
      <dgm:t>
        <a:bodyPr/>
        <a:lstStyle/>
        <a:p>
          <a:endParaRPr lang="en-US"/>
        </a:p>
      </dgm:t>
    </dgm:pt>
    <dgm:pt modelId="{C64A3313-8BC5-1840-90F3-4BB92777D65F}" type="pres">
      <dgm:prSet presAssocID="{4938EA22-0FC8-B44A-BAC8-7C5C828F307D}" presName="hierChild4" presStyleCnt="0"/>
      <dgm:spPr/>
    </dgm:pt>
    <dgm:pt modelId="{FA4802D7-6152-BC41-9FD6-AC8BD49D4240}" type="pres">
      <dgm:prSet presAssocID="{4938EA22-0FC8-B44A-BAC8-7C5C828F307D}" presName="hierChild5" presStyleCnt="0"/>
      <dgm:spPr/>
    </dgm:pt>
    <dgm:pt modelId="{C5A96232-77EB-4B48-9998-A089B185AA04}" type="pres">
      <dgm:prSet presAssocID="{4B2DB610-EAB1-7345-8AA4-F5B87D4CA39E}" presName="hierChild5" presStyleCnt="0"/>
      <dgm:spPr/>
    </dgm:pt>
    <dgm:pt modelId="{7B7FA489-2C59-7340-94B5-15BDC1BF91AC}" type="pres">
      <dgm:prSet presAssocID="{FEEF6539-8075-5645-9D13-8BEA0E46C4C1}" presName="Name37" presStyleLbl="parChTrans1D2" presStyleIdx="4" presStyleCnt="9"/>
      <dgm:spPr/>
      <dgm:t>
        <a:bodyPr/>
        <a:lstStyle/>
        <a:p>
          <a:endParaRPr lang="en-US"/>
        </a:p>
      </dgm:t>
    </dgm:pt>
    <dgm:pt modelId="{66F9A5C5-A0BC-E64D-B83A-67CD370B3799}" type="pres">
      <dgm:prSet presAssocID="{431AD1EB-94A0-7542-8A89-4616566E63B2}" presName="hierRoot2" presStyleCnt="0">
        <dgm:presLayoutVars>
          <dgm:hierBranch val="init"/>
        </dgm:presLayoutVars>
      </dgm:prSet>
      <dgm:spPr/>
    </dgm:pt>
    <dgm:pt modelId="{F7E63A30-8C45-8D47-A213-29956E372BF0}" type="pres">
      <dgm:prSet presAssocID="{431AD1EB-94A0-7542-8A89-4616566E63B2}" presName="rootComposite" presStyleCnt="0"/>
      <dgm:spPr/>
    </dgm:pt>
    <dgm:pt modelId="{52668DDC-48BB-0647-9E66-8468ADCABA15}" type="pres">
      <dgm:prSet presAssocID="{431AD1EB-94A0-7542-8A89-4616566E63B2}" presName="rootText" presStyleLbl="node2" presStyleIdx="4" presStyleCnt="9">
        <dgm:presLayoutVars>
          <dgm:chPref val="3"/>
        </dgm:presLayoutVars>
      </dgm:prSet>
      <dgm:spPr/>
      <dgm:t>
        <a:bodyPr/>
        <a:lstStyle/>
        <a:p>
          <a:endParaRPr lang="en-US"/>
        </a:p>
      </dgm:t>
    </dgm:pt>
    <dgm:pt modelId="{F21DA167-FAEF-2045-908D-88E84F48D8A6}" type="pres">
      <dgm:prSet presAssocID="{431AD1EB-94A0-7542-8A89-4616566E63B2}" presName="rootConnector" presStyleLbl="node2" presStyleIdx="4" presStyleCnt="9"/>
      <dgm:spPr/>
      <dgm:t>
        <a:bodyPr/>
        <a:lstStyle/>
        <a:p>
          <a:endParaRPr lang="en-US"/>
        </a:p>
      </dgm:t>
    </dgm:pt>
    <dgm:pt modelId="{E881785E-ED2D-6E47-A609-892DF6977F4C}" type="pres">
      <dgm:prSet presAssocID="{431AD1EB-94A0-7542-8A89-4616566E63B2}" presName="hierChild4" presStyleCnt="0"/>
      <dgm:spPr/>
    </dgm:pt>
    <dgm:pt modelId="{65B0F151-4486-3F49-9EA1-57FF7E44803D}" type="pres">
      <dgm:prSet presAssocID="{44F6BFF0-FC01-E746-8ACA-461D1336143B}" presName="Name37" presStyleLbl="parChTrans1D3" presStyleIdx="6" presStyleCnt="14"/>
      <dgm:spPr/>
      <dgm:t>
        <a:bodyPr/>
        <a:lstStyle/>
        <a:p>
          <a:endParaRPr lang="en-US"/>
        </a:p>
      </dgm:t>
    </dgm:pt>
    <dgm:pt modelId="{1924DF14-72A2-8E49-AE40-6738487D7479}" type="pres">
      <dgm:prSet presAssocID="{51B8C64C-5080-B641-A2D8-C269AC0D221A}" presName="hierRoot2" presStyleCnt="0">
        <dgm:presLayoutVars>
          <dgm:hierBranch val="init"/>
        </dgm:presLayoutVars>
      </dgm:prSet>
      <dgm:spPr/>
    </dgm:pt>
    <dgm:pt modelId="{DB8E7C1C-963C-A246-AFE4-CD31AD9B7645}" type="pres">
      <dgm:prSet presAssocID="{51B8C64C-5080-B641-A2D8-C269AC0D221A}" presName="rootComposite" presStyleCnt="0"/>
      <dgm:spPr/>
    </dgm:pt>
    <dgm:pt modelId="{5C00A5D6-F0D6-3445-8113-AD9B08C4C695}" type="pres">
      <dgm:prSet presAssocID="{51B8C64C-5080-B641-A2D8-C269AC0D221A}" presName="rootText" presStyleLbl="node3" presStyleIdx="6" presStyleCnt="14">
        <dgm:presLayoutVars>
          <dgm:chPref val="3"/>
        </dgm:presLayoutVars>
      </dgm:prSet>
      <dgm:spPr/>
      <dgm:t>
        <a:bodyPr/>
        <a:lstStyle/>
        <a:p>
          <a:endParaRPr lang="en-US"/>
        </a:p>
      </dgm:t>
    </dgm:pt>
    <dgm:pt modelId="{572B9F81-124C-3844-9869-8E795BB3C331}" type="pres">
      <dgm:prSet presAssocID="{51B8C64C-5080-B641-A2D8-C269AC0D221A}" presName="rootConnector" presStyleLbl="node3" presStyleIdx="6" presStyleCnt="14"/>
      <dgm:spPr/>
      <dgm:t>
        <a:bodyPr/>
        <a:lstStyle/>
        <a:p>
          <a:endParaRPr lang="en-US"/>
        </a:p>
      </dgm:t>
    </dgm:pt>
    <dgm:pt modelId="{992EA5F7-68CE-E04D-B171-0A0497E41254}" type="pres">
      <dgm:prSet presAssocID="{51B8C64C-5080-B641-A2D8-C269AC0D221A}" presName="hierChild4" presStyleCnt="0"/>
      <dgm:spPr/>
    </dgm:pt>
    <dgm:pt modelId="{AEC76881-0E38-B74B-A68B-30A6F3A2D0F9}" type="pres">
      <dgm:prSet presAssocID="{51B8C64C-5080-B641-A2D8-C269AC0D221A}" presName="hierChild5" presStyleCnt="0"/>
      <dgm:spPr/>
    </dgm:pt>
    <dgm:pt modelId="{3339E0C6-F6D1-614F-A928-AF1BFE42DB49}" type="pres">
      <dgm:prSet presAssocID="{E8E73EA8-80FD-5A4E-B282-D0C99976B02C}" presName="Name37" presStyleLbl="parChTrans1D3" presStyleIdx="7" presStyleCnt="14"/>
      <dgm:spPr/>
      <dgm:t>
        <a:bodyPr/>
        <a:lstStyle/>
        <a:p>
          <a:endParaRPr lang="en-US"/>
        </a:p>
      </dgm:t>
    </dgm:pt>
    <dgm:pt modelId="{A16ABBBE-BF51-E246-859A-DD00E0BAAF7F}" type="pres">
      <dgm:prSet presAssocID="{9AF22EB7-0D40-9D47-86EB-65495112273B}" presName="hierRoot2" presStyleCnt="0">
        <dgm:presLayoutVars>
          <dgm:hierBranch val="init"/>
        </dgm:presLayoutVars>
      </dgm:prSet>
      <dgm:spPr/>
    </dgm:pt>
    <dgm:pt modelId="{B56E9C1B-C178-1D4E-A3C8-46C7371995D9}" type="pres">
      <dgm:prSet presAssocID="{9AF22EB7-0D40-9D47-86EB-65495112273B}" presName="rootComposite" presStyleCnt="0"/>
      <dgm:spPr/>
    </dgm:pt>
    <dgm:pt modelId="{F83CF1B3-75B2-544A-AB70-9E8ADD2C2DC5}" type="pres">
      <dgm:prSet presAssocID="{9AF22EB7-0D40-9D47-86EB-65495112273B}" presName="rootText" presStyleLbl="node3" presStyleIdx="7" presStyleCnt="14">
        <dgm:presLayoutVars>
          <dgm:chPref val="3"/>
        </dgm:presLayoutVars>
      </dgm:prSet>
      <dgm:spPr/>
      <dgm:t>
        <a:bodyPr/>
        <a:lstStyle/>
        <a:p>
          <a:endParaRPr lang="en-US"/>
        </a:p>
      </dgm:t>
    </dgm:pt>
    <dgm:pt modelId="{600526D2-8270-6C45-8D94-9FA196F9F9E8}" type="pres">
      <dgm:prSet presAssocID="{9AF22EB7-0D40-9D47-86EB-65495112273B}" presName="rootConnector" presStyleLbl="node3" presStyleIdx="7" presStyleCnt="14"/>
      <dgm:spPr/>
      <dgm:t>
        <a:bodyPr/>
        <a:lstStyle/>
        <a:p>
          <a:endParaRPr lang="en-US"/>
        </a:p>
      </dgm:t>
    </dgm:pt>
    <dgm:pt modelId="{F16404EF-5174-A340-A21D-39FB10533629}" type="pres">
      <dgm:prSet presAssocID="{9AF22EB7-0D40-9D47-86EB-65495112273B}" presName="hierChild4" presStyleCnt="0"/>
      <dgm:spPr/>
    </dgm:pt>
    <dgm:pt modelId="{E20967FF-CB8C-A044-8A4D-B345DA8B18E8}" type="pres">
      <dgm:prSet presAssocID="{9AF22EB7-0D40-9D47-86EB-65495112273B}" presName="hierChild5" presStyleCnt="0"/>
      <dgm:spPr/>
    </dgm:pt>
    <dgm:pt modelId="{01EAF1A5-A828-6641-8CEB-3F10836747FE}" type="pres">
      <dgm:prSet presAssocID="{0D0A84B3-EA6E-694F-B6C7-A1D2D7D04987}" presName="Name37" presStyleLbl="parChTrans1D3" presStyleIdx="8" presStyleCnt="14"/>
      <dgm:spPr/>
      <dgm:t>
        <a:bodyPr/>
        <a:lstStyle/>
        <a:p>
          <a:endParaRPr lang="en-US"/>
        </a:p>
      </dgm:t>
    </dgm:pt>
    <dgm:pt modelId="{39E2E1D5-6C22-6E40-9570-D5A2D8472B96}" type="pres">
      <dgm:prSet presAssocID="{D2CBE6D6-54E7-5940-B808-BF390BB9FC52}" presName="hierRoot2" presStyleCnt="0">
        <dgm:presLayoutVars>
          <dgm:hierBranch val="init"/>
        </dgm:presLayoutVars>
      </dgm:prSet>
      <dgm:spPr/>
    </dgm:pt>
    <dgm:pt modelId="{5B3428EA-01D4-6A4F-8757-A06B8525D78C}" type="pres">
      <dgm:prSet presAssocID="{D2CBE6D6-54E7-5940-B808-BF390BB9FC52}" presName="rootComposite" presStyleCnt="0"/>
      <dgm:spPr/>
    </dgm:pt>
    <dgm:pt modelId="{C48BB89D-981F-0E4A-8626-6F1928030CE3}" type="pres">
      <dgm:prSet presAssocID="{D2CBE6D6-54E7-5940-B808-BF390BB9FC52}" presName="rootText" presStyleLbl="node3" presStyleIdx="8" presStyleCnt="14">
        <dgm:presLayoutVars>
          <dgm:chPref val="3"/>
        </dgm:presLayoutVars>
      </dgm:prSet>
      <dgm:spPr/>
      <dgm:t>
        <a:bodyPr/>
        <a:lstStyle/>
        <a:p>
          <a:endParaRPr lang="en-US"/>
        </a:p>
      </dgm:t>
    </dgm:pt>
    <dgm:pt modelId="{C40252FC-D510-2E46-88E8-D9654BD9FE53}" type="pres">
      <dgm:prSet presAssocID="{D2CBE6D6-54E7-5940-B808-BF390BB9FC52}" presName="rootConnector" presStyleLbl="node3" presStyleIdx="8" presStyleCnt="14"/>
      <dgm:spPr/>
      <dgm:t>
        <a:bodyPr/>
        <a:lstStyle/>
        <a:p>
          <a:endParaRPr lang="en-US"/>
        </a:p>
      </dgm:t>
    </dgm:pt>
    <dgm:pt modelId="{41D10E28-31CA-084E-B8FE-CB630DCCC976}" type="pres">
      <dgm:prSet presAssocID="{D2CBE6D6-54E7-5940-B808-BF390BB9FC52}" presName="hierChild4" presStyleCnt="0"/>
      <dgm:spPr/>
    </dgm:pt>
    <dgm:pt modelId="{C632B8C6-750C-8B47-A705-505E20B907A7}" type="pres">
      <dgm:prSet presAssocID="{D2CBE6D6-54E7-5940-B808-BF390BB9FC52}" presName="hierChild5" presStyleCnt="0"/>
      <dgm:spPr/>
    </dgm:pt>
    <dgm:pt modelId="{E0D9AEE9-C607-0547-A6C4-F0103BF19A22}" type="pres">
      <dgm:prSet presAssocID="{431AD1EB-94A0-7542-8A89-4616566E63B2}" presName="hierChild5" presStyleCnt="0"/>
      <dgm:spPr/>
    </dgm:pt>
    <dgm:pt modelId="{E10E8488-AC99-064B-91B1-710CA9CDEF5F}" type="pres">
      <dgm:prSet presAssocID="{C5C5B954-6EC8-204C-83BC-09AD3447E6ED}" presName="Name37" presStyleLbl="parChTrans1D2" presStyleIdx="5" presStyleCnt="9"/>
      <dgm:spPr/>
      <dgm:t>
        <a:bodyPr/>
        <a:lstStyle/>
        <a:p>
          <a:endParaRPr lang="en-US"/>
        </a:p>
      </dgm:t>
    </dgm:pt>
    <dgm:pt modelId="{F0280381-D970-B846-9036-6CC508857CDC}" type="pres">
      <dgm:prSet presAssocID="{6B01EE6F-B978-A443-BDCA-A19BBA69BE18}" presName="hierRoot2" presStyleCnt="0">
        <dgm:presLayoutVars>
          <dgm:hierBranch val="init"/>
        </dgm:presLayoutVars>
      </dgm:prSet>
      <dgm:spPr/>
    </dgm:pt>
    <dgm:pt modelId="{A3DB4C21-2AAF-6746-BBBF-2A1CD9A33502}" type="pres">
      <dgm:prSet presAssocID="{6B01EE6F-B978-A443-BDCA-A19BBA69BE18}" presName="rootComposite" presStyleCnt="0"/>
      <dgm:spPr/>
    </dgm:pt>
    <dgm:pt modelId="{29AD46DF-84BE-5F49-8D7F-5C48C643B5B8}" type="pres">
      <dgm:prSet presAssocID="{6B01EE6F-B978-A443-BDCA-A19BBA69BE18}" presName="rootText" presStyleLbl="node2" presStyleIdx="5" presStyleCnt="9" custScaleX="115555" custLinFactNeighborY="141">
        <dgm:presLayoutVars>
          <dgm:chPref val="3"/>
        </dgm:presLayoutVars>
      </dgm:prSet>
      <dgm:spPr/>
      <dgm:t>
        <a:bodyPr/>
        <a:lstStyle/>
        <a:p>
          <a:endParaRPr lang="en-US"/>
        </a:p>
      </dgm:t>
    </dgm:pt>
    <dgm:pt modelId="{EE68BF67-18ED-FA4B-87AF-355FAE06603A}" type="pres">
      <dgm:prSet presAssocID="{6B01EE6F-B978-A443-BDCA-A19BBA69BE18}" presName="rootConnector" presStyleLbl="node2" presStyleIdx="5" presStyleCnt="9"/>
      <dgm:spPr/>
      <dgm:t>
        <a:bodyPr/>
        <a:lstStyle/>
        <a:p>
          <a:endParaRPr lang="en-US"/>
        </a:p>
      </dgm:t>
    </dgm:pt>
    <dgm:pt modelId="{1A7A2903-88BC-1641-B6FA-B6A612494314}" type="pres">
      <dgm:prSet presAssocID="{6B01EE6F-B978-A443-BDCA-A19BBA69BE18}" presName="hierChild4" presStyleCnt="0"/>
      <dgm:spPr/>
    </dgm:pt>
    <dgm:pt modelId="{A78BD4B4-1F32-5942-AECE-4D0B31BD83AF}" type="pres">
      <dgm:prSet presAssocID="{4EB45F4E-5C6F-544A-8FD6-21085976ED32}" presName="Name37" presStyleLbl="parChTrans1D3" presStyleIdx="9" presStyleCnt="14"/>
      <dgm:spPr/>
      <dgm:t>
        <a:bodyPr/>
        <a:lstStyle/>
        <a:p>
          <a:endParaRPr lang="en-US"/>
        </a:p>
      </dgm:t>
    </dgm:pt>
    <dgm:pt modelId="{43B3342C-B682-534C-84C2-CE610584B38A}" type="pres">
      <dgm:prSet presAssocID="{9486988C-DFA8-8B42-B14F-C092B6972CF3}" presName="hierRoot2" presStyleCnt="0">
        <dgm:presLayoutVars>
          <dgm:hierBranch val="init"/>
        </dgm:presLayoutVars>
      </dgm:prSet>
      <dgm:spPr/>
    </dgm:pt>
    <dgm:pt modelId="{84C4F6FA-F7A2-1A4C-9758-7773C711747C}" type="pres">
      <dgm:prSet presAssocID="{9486988C-DFA8-8B42-B14F-C092B6972CF3}" presName="rootComposite" presStyleCnt="0"/>
      <dgm:spPr/>
    </dgm:pt>
    <dgm:pt modelId="{0A6E0748-6E32-944E-A189-36DB51E5EBD2}" type="pres">
      <dgm:prSet presAssocID="{9486988C-DFA8-8B42-B14F-C092B6972CF3}" presName="rootText" presStyleLbl="node3" presStyleIdx="9" presStyleCnt="14">
        <dgm:presLayoutVars>
          <dgm:chPref val="3"/>
        </dgm:presLayoutVars>
      </dgm:prSet>
      <dgm:spPr/>
      <dgm:t>
        <a:bodyPr/>
        <a:lstStyle/>
        <a:p>
          <a:endParaRPr lang="en-US"/>
        </a:p>
      </dgm:t>
    </dgm:pt>
    <dgm:pt modelId="{16050E04-1566-FD4C-93AB-ED6F0154111A}" type="pres">
      <dgm:prSet presAssocID="{9486988C-DFA8-8B42-B14F-C092B6972CF3}" presName="rootConnector" presStyleLbl="node3" presStyleIdx="9" presStyleCnt="14"/>
      <dgm:spPr/>
      <dgm:t>
        <a:bodyPr/>
        <a:lstStyle/>
        <a:p>
          <a:endParaRPr lang="en-US"/>
        </a:p>
      </dgm:t>
    </dgm:pt>
    <dgm:pt modelId="{97B32A32-A85E-F54F-9BD5-E34B2F1845CF}" type="pres">
      <dgm:prSet presAssocID="{9486988C-DFA8-8B42-B14F-C092B6972CF3}" presName="hierChild4" presStyleCnt="0"/>
      <dgm:spPr/>
    </dgm:pt>
    <dgm:pt modelId="{130D60BA-E7E9-B840-8058-4A4ABB7E6E4C}" type="pres">
      <dgm:prSet presAssocID="{9486988C-DFA8-8B42-B14F-C092B6972CF3}" presName="hierChild5" presStyleCnt="0"/>
      <dgm:spPr/>
    </dgm:pt>
    <dgm:pt modelId="{10F8FB29-C981-2546-AC58-4BB054867553}" type="pres">
      <dgm:prSet presAssocID="{6B01EE6F-B978-A443-BDCA-A19BBA69BE18}" presName="hierChild5" presStyleCnt="0"/>
      <dgm:spPr/>
    </dgm:pt>
    <dgm:pt modelId="{8FA554E1-6500-1449-953E-A2DDF5307262}" type="pres">
      <dgm:prSet presAssocID="{334F006F-FBA0-EF44-B3A5-F883830F5046}" presName="Name37" presStyleLbl="parChTrans1D2" presStyleIdx="6" presStyleCnt="9"/>
      <dgm:spPr/>
      <dgm:t>
        <a:bodyPr/>
        <a:lstStyle/>
        <a:p>
          <a:endParaRPr lang="en-US"/>
        </a:p>
      </dgm:t>
    </dgm:pt>
    <dgm:pt modelId="{878DE3F8-5E05-8B4F-B78D-3895A5A23B9D}" type="pres">
      <dgm:prSet presAssocID="{1D2AEE74-F0E0-D042-BC7D-E8FE86CF3BF6}" presName="hierRoot2" presStyleCnt="0">
        <dgm:presLayoutVars>
          <dgm:hierBranch val="init"/>
        </dgm:presLayoutVars>
      </dgm:prSet>
      <dgm:spPr/>
    </dgm:pt>
    <dgm:pt modelId="{B7B58539-449E-7549-8F4B-A19BF7A4405F}" type="pres">
      <dgm:prSet presAssocID="{1D2AEE74-F0E0-D042-BC7D-E8FE86CF3BF6}" presName="rootComposite" presStyleCnt="0"/>
      <dgm:spPr/>
    </dgm:pt>
    <dgm:pt modelId="{0F05BB6C-381F-3E4C-AD71-FED72E7F477F}" type="pres">
      <dgm:prSet presAssocID="{1D2AEE74-F0E0-D042-BC7D-E8FE86CF3BF6}" presName="rootText" presStyleLbl="node2" presStyleIdx="6" presStyleCnt="9">
        <dgm:presLayoutVars>
          <dgm:chPref val="3"/>
        </dgm:presLayoutVars>
      </dgm:prSet>
      <dgm:spPr/>
      <dgm:t>
        <a:bodyPr/>
        <a:lstStyle/>
        <a:p>
          <a:endParaRPr lang="en-US"/>
        </a:p>
      </dgm:t>
    </dgm:pt>
    <dgm:pt modelId="{6534A836-2E9C-9347-A174-4278D1909A06}" type="pres">
      <dgm:prSet presAssocID="{1D2AEE74-F0E0-D042-BC7D-E8FE86CF3BF6}" presName="rootConnector" presStyleLbl="node2" presStyleIdx="6" presStyleCnt="9"/>
      <dgm:spPr/>
      <dgm:t>
        <a:bodyPr/>
        <a:lstStyle/>
        <a:p>
          <a:endParaRPr lang="en-US"/>
        </a:p>
      </dgm:t>
    </dgm:pt>
    <dgm:pt modelId="{571284A7-4118-5D47-B434-56741F696279}" type="pres">
      <dgm:prSet presAssocID="{1D2AEE74-F0E0-D042-BC7D-E8FE86CF3BF6}" presName="hierChild4" presStyleCnt="0"/>
      <dgm:spPr/>
    </dgm:pt>
    <dgm:pt modelId="{CB19A518-42FC-4B42-9B81-60029D761DE0}" type="pres">
      <dgm:prSet presAssocID="{3B73E4B1-971F-904F-8EA8-E9BE949B76FE}" presName="Name37" presStyleLbl="parChTrans1D3" presStyleIdx="10" presStyleCnt="14"/>
      <dgm:spPr/>
      <dgm:t>
        <a:bodyPr/>
        <a:lstStyle/>
        <a:p>
          <a:endParaRPr lang="en-US"/>
        </a:p>
      </dgm:t>
    </dgm:pt>
    <dgm:pt modelId="{EE43EF7B-6C82-7F40-8A18-DBA493DAF16C}" type="pres">
      <dgm:prSet presAssocID="{5F10CA00-8DA2-4344-847E-1C099DD3F8A1}" presName="hierRoot2" presStyleCnt="0">
        <dgm:presLayoutVars>
          <dgm:hierBranch val="init"/>
        </dgm:presLayoutVars>
      </dgm:prSet>
      <dgm:spPr/>
    </dgm:pt>
    <dgm:pt modelId="{FECAAE50-DC0A-0047-A00B-50174ABC01BE}" type="pres">
      <dgm:prSet presAssocID="{5F10CA00-8DA2-4344-847E-1C099DD3F8A1}" presName="rootComposite" presStyleCnt="0"/>
      <dgm:spPr/>
    </dgm:pt>
    <dgm:pt modelId="{F3F23E6E-2A6D-C74D-8783-5045CE210022}" type="pres">
      <dgm:prSet presAssocID="{5F10CA00-8DA2-4344-847E-1C099DD3F8A1}" presName="rootText" presStyleLbl="node3" presStyleIdx="10" presStyleCnt="14">
        <dgm:presLayoutVars>
          <dgm:chPref val="3"/>
        </dgm:presLayoutVars>
      </dgm:prSet>
      <dgm:spPr/>
      <dgm:t>
        <a:bodyPr/>
        <a:lstStyle/>
        <a:p>
          <a:endParaRPr lang="en-US"/>
        </a:p>
      </dgm:t>
    </dgm:pt>
    <dgm:pt modelId="{26D365FF-85E6-8746-A239-40C306F53866}" type="pres">
      <dgm:prSet presAssocID="{5F10CA00-8DA2-4344-847E-1C099DD3F8A1}" presName="rootConnector" presStyleLbl="node3" presStyleIdx="10" presStyleCnt="14"/>
      <dgm:spPr/>
      <dgm:t>
        <a:bodyPr/>
        <a:lstStyle/>
        <a:p>
          <a:endParaRPr lang="en-US"/>
        </a:p>
      </dgm:t>
    </dgm:pt>
    <dgm:pt modelId="{0D1C4468-0EED-4C42-B84D-F4C5D0719F56}" type="pres">
      <dgm:prSet presAssocID="{5F10CA00-8DA2-4344-847E-1C099DD3F8A1}" presName="hierChild4" presStyleCnt="0"/>
      <dgm:spPr/>
    </dgm:pt>
    <dgm:pt modelId="{C9F3E805-9464-4B4D-BC23-D57703A17583}" type="pres">
      <dgm:prSet presAssocID="{5F10CA00-8DA2-4344-847E-1C099DD3F8A1}" presName="hierChild5" presStyleCnt="0"/>
      <dgm:spPr/>
    </dgm:pt>
    <dgm:pt modelId="{BA9209B6-0D0D-DD43-94F9-961D0AC140A7}" type="pres">
      <dgm:prSet presAssocID="{1D2AEE74-F0E0-D042-BC7D-E8FE86CF3BF6}" presName="hierChild5" presStyleCnt="0"/>
      <dgm:spPr/>
    </dgm:pt>
    <dgm:pt modelId="{36F01967-E194-0342-A614-32ECC4AB2BBB}" type="pres">
      <dgm:prSet presAssocID="{8531D806-8E86-8B48-BB48-354FA55FD172}" presName="Name37" presStyleLbl="parChTrans1D2" presStyleIdx="7" presStyleCnt="9"/>
      <dgm:spPr/>
      <dgm:t>
        <a:bodyPr/>
        <a:lstStyle/>
        <a:p>
          <a:endParaRPr lang="en-US"/>
        </a:p>
      </dgm:t>
    </dgm:pt>
    <dgm:pt modelId="{927C160E-5FEE-5A40-A209-1D20116DB102}" type="pres">
      <dgm:prSet presAssocID="{A875D08F-EE15-FA46-BC11-BFF32ADA309B}" presName="hierRoot2" presStyleCnt="0">
        <dgm:presLayoutVars>
          <dgm:hierBranch val="init"/>
        </dgm:presLayoutVars>
      </dgm:prSet>
      <dgm:spPr/>
    </dgm:pt>
    <dgm:pt modelId="{40B60D30-6CE4-0C47-968B-14902E802510}" type="pres">
      <dgm:prSet presAssocID="{A875D08F-EE15-FA46-BC11-BFF32ADA309B}" presName="rootComposite" presStyleCnt="0"/>
      <dgm:spPr/>
    </dgm:pt>
    <dgm:pt modelId="{434C3F9F-44F6-EA43-8804-A98906F7E2AE}" type="pres">
      <dgm:prSet presAssocID="{A875D08F-EE15-FA46-BC11-BFF32ADA309B}" presName="rootText" presStyleLbl="node2" presStyleIdx="7" presStyleCnt="9">
        <dgm:presLayoutVars>
          <dgm:chPref val="3"/>
        </dgm:presLayoutVars>
      </dgm:prSet>
      <dgm:spPr/>
      <dgm:t>
        <a:bodyPr/>
        <a:lstStyle/>
        <a:p>
          <a:endParaRPr lang="en-US"/>
        </a:p>
      </dgm:t>
    </dgm:pt>
    <dgm:pt modelId="{E0CA580D-783E-D34C-B4F8-B38F603C6C4A}" type="pres">
      <dgm:prSet presAssocID="{A875D08F-EE15-FA46-BC11-BFF32ADA309B}" presName="rootConnector" presStyleLbl="node2" presStyleIdx="7" presStyleCnt="9"/>
      <dgm:spPr/>
      <dgm:t>
        <a:bodyPr/>
        <a:lstStyle/>
        <a:p>
          <a:endParaRPr lang="en-US"/>
        </a:p>
      </dgm:t>
    </dgm:pt>
    <dgm:pt modelId="{89362215-62C3-6944-80CE-44F816F06861}" type="pres">
      <dgm:prSet presAssocID="{A875D08F-EE15-FA46-BC11-BFF32ADA309B}" presName="hierChild4" presStyleCnt="0"/>
      <dgm:spPr/>
    </dgm:pt>
    <dgm:pt modelId="{CA89E6FD-674C-D843-9DD4-557D55B7F1C8}" type="pres">
      <dgm:prSet presAssocID="{5048E8E1-0665-914D-811F-010A59F9BCCA}" presName="Name37" presStyleLbl="parChTrans1D3" presStyleIdx="11" presStyleCnt="14"/>
      <dgm:spPr/>
      <dgm:t>
        <a:bodyPr/>
        <a:lstStyle/>
        <a:p>
          <a:endParaRPr lang="en-US"/>
        </a:p>
      </dgm:t>
    </dgm:pt>
    <dgm:pt modelId="{1C047981-1E29-9B41-A257-DA6BC37187BC}" type="pres">
      <dgm:prSet presAssocID="{BC3C5C2A-8A82-974C-874A-E35F5B039FB5}" presName="hierRoot2" presStyleCnt="0">
        <dgm:presLayoutVars>
          <dgm:hierBranch val="init"/>
        </dgm:presLayoutVars>
      </dgm:prSet>
      <dgm:spPr/>
    </dgm:pt>
    <dgm:pt modelId="{6A57C2A7-4060-354D-8DC2-F6589E4827CC}" type="pres">
      <dgm:prSet presAssocID="{BC3C5C2A-8A82-974C-874A-E35F5B039FB5}" presName="rootComposite" presStyleCnt="0"/>
      <dgm:spPr/>
    </dgm:pt>
    <dgm:pt modelId="{C15B826D-53E8-1D43-A276-33CE2ABF9EDC}" type="pres">
      <dgm:prSet presAssocID="{BC3C5C2A-8A82-974C-874A-E35F5B039FB5}" presName="rootText" presStyleLbl="node3" presStyleIdx="11" presStyleCnt="14">
        <dgm:presLayoutVars>
          <dgm:chPref val="3"/>
        </dgm:presLayoutVars>
      </dgm:prSet>
      <dgm:spPr/>
      <dgm:t>
        <a:bodyPr/>
        <a:lstStyle/>
        <a:p>
          <a:endParaRPr lang="en-US"/>
        </a:p>
      </dgm:t>
    </dgm:pt>
    <dgm:pt modelId="{055CA463-CFFB-A440-B784-D242EDC56990}" type="pres">
      <dgm:prSet presAssocID="{BC3C5C2A-8A82-974C-874A-E35F5B039FB5}" presName="rootConnector" presStyleLbl="node3" presStyleIdx="11" presStyleCnt="14"/>
      <dgm:spPr/>
      <dgm:t>
        <a:bodyPr/>
        <a:lstStyle/>
        <a:p>
          <a:endParaRPr lang="en-US"/>
        </a:p>
      </dgm:t>
    </dgm:pt>
    <dgm:pt modelId="{6DA62C61-D7BE-AC44-9B51-585D8678A0E3}" type="pres">
      <dgm:prSet presAssocID="{BC3C5C2A-8A82-974C-874A-E35F5B039FB5}" presName="hierChild4" presStyleCnt="0"/>
      <dgm:spPr/>
    </dgm:pt>
    <dgm:pt modelId="{669B07DD-CEB0-6242-AF36-04DD4F1E3C13}" type="pres">
      <dgm:prSet presAssocID="{BC3C5C2A-8A82-974C-874A-E35F5B039FB5}" presName="hierChild5" presStyleCnt="0"/>
      <dgm:spPr/>
    </dgm:pt>
    <dgm:pt modelId="{1649479A-CFF2-1B4A-A9F5-B0C72E66248F}" type="pres">
      <dgm:prSet presAssocID="{2A870DA2-7F5C-9942-9728-81D6010A373E}" presName="Name37" presStyleLbl="parChTrans1D3" presStyleIdx="12" presStyleCnt="14"/>
      <dgm:spPr/>
      <dgm:t>
        <a:bodyPr/>
        <a:lstStyle/>
        <a:p>
          <a:endParaRPr lang="en-US"/>
        </a:p>
      </dgm:t>
    </dgm:pt>
    <dgm:pt modelId="{D62562B1-1F29-1948-9147-18D704DF25B0}" type="pres">
      <dgm:prSet presAssocID="{5510EC5A-BAFF-5149-AA2E-50DFE2274E04}" presName="hierRoot2" presStyleCnt="0">
        <dgm:presLayoutVars>
          <dgm:hierBranch val="init"/>
        </dgm:presLayoutVars>
      </dgm:prSet>
      <dgm:spPr/>
    </dgm:pt>
    <dgm:pt modelId="{A528C654-F8DB-9048-9A12-7FE4068F1B5D}" type="pres">
      <dgm:prSet presAssocID="{5510EC5A-BAFF-5149-AA2E-50DFE2274E04}" presName="rootComposite" presStyleCnt="0"/>
      <dgm:spPr/>
    </dgm:pt>
    <dgm:pt modelId="{58B3E077-1F27-4D41-B427-5BD75644F5D5}" type="pres">
      <dgm:prSet presAssocID="{5510EC5A-BAFF-5149-AA2E-50DFE2274E04}" presName="rootText" presStyleLbl="node3" presStyleIdx="12" presStyleCnt="14">
        <dgm:presLayoutVars>
          <dgm:chPref val="3"/>
        </dgm:presLayoutVars>
      </dgm:prSet>
      <dgm:spPr/>
      <dgm:t>
        <a:bodyPr/>
        <a:lstStyle/>
        <a:p>
          <a:endParaRPr lang="en-US"/>
        </a:p>
      </dgm:t>
    </dgm:pt>
    <dgm:pt modelId="{16DDFAC0-3CF4-0E48-80AC-7C9A8F2C1B49}" type="pres">
      <dgm:prSet presAssocID="{5510EC5A-BAFF-5149-AA2E-50DFE2274E04}" presName="rootConnector" presStyleLbl="node3" presStyleIdx="12" presStyleCnt="14"/>
      <dgm:spPr/>
      <dgm:t>
        <a:bodyPr/>
        <a:lstStyle/>
        <a:p>
          <a:endParaRPr lang="en-US"/>
        </a:p>
      </dgm:t>
    </dgm:pt>
    <dgm:pt modelId="{C88F0CE5-207B-114D-9D89-6D4385E96C47}" type="pres">
      <dgm:prSet presAssocID="{5510EC5A-BAFF-5149-AA2E-50DFE2274E04}" presName="hierChild4" presStyleCnt="0"/>
      <dgm:spPr/>
    </dgm:pt>
    <dgm:pt modelId="{6D9C9F0D-FFE5-384A-BA0B-9CC75F03E5DE}" type="pres">
      <dgm:prSet presAssocID="{5510EC5A-BAFF-5149-AA2E-50DFE2274E04}" presName="hierChild5" presStyleCnt="0"/>
      <dgm:spPr/>
    </dgm:pt>
    <dgm:pt modelId="{60B569F0-BE6D-1B44-A3A8-AF28E94F6C9A}" type="pres">
      <dgm:prSet presAssocID="{A875D08F-EE15-FA46-BC11-BFF32ADA309B}" presName="hierChild5" presStyleCnt="0"/>
      <dgm:spPr/>
    </dgm:pt>
    <dgm:pt modelId="{81BA671D-412D-0F4A-96C9-FDFEACE63CB3}" type="pres">
      <dgm:prSet presAssocID="{E9BA16F7-1FF5-1F42-B2E0-11171E99F0AE}" presName="Name37" presStyleLbl="parChTrans1D2" presStyleIdx="8" presStyleCnt="9"/>
      <dgm:spPr/>
      <dgm:t>
        <a:bodyPr/>
        <a:lstStyle/>
        <a:p>
          <a:endParaRPr lang="en-US"/>
        </a:p>
      </dgm:t>
    </dgm:pt>
    <dgm:pt modelId="{48033A67-72C3-8348-BDEA-C9B38D4D24BF}" type="pres">
      <dgm:prSet presAssocID="{8FCE2498-D2C9-D546-92A3-F2C5B0AC3650}" presName="hierRoot2" presStyleCnt="0">
        <dgm:presLayoutVars>
          <dgm:hierBranch val="init"/>
        </dgm:presLayoutVars>
      </dgm:prSet>
      <dgm:spPr/>
    </dgm:pt>
    <dgm:pt modelId="{F0DD0538-7928-A24C-A202-D3B9976DCF1C}" type="pres">
      <dgm:prSet presAssocID="{8FCE2498-D2C9-D546-92A3-F2C5B0AC3650}" presName="rootComposite" presStyleCnt="0"/>
      <dgm:spPr/>
    </dgm:pt>
    <dgm:pt modelId="{469815B4-F2B4-FD40-8BA3-C5BCC98FC015}" type="pres">
      <dgm:prSet presAssocID="{8FCE2498-D2C9-D546-92A3-F2C5B0AC3650}" presName="rootText" presStyleLbl="node2" presStyleIdx="8" presStyleCnt="9">
        <dgm:presLayoutVars>
          <dgm:chPref val="3"/>
        </dgm:presLayoutVars>
      </dgm:prSet>
      <dgm:spPr/>
      <dgm:t>
        <a:bodyPr/>
        <a:lstStyle/>
        <a:p>
          <a:endParaRPr lang="en-US"/>
        </a:p>
      </dgm:t>
    </dgm:pt>
    <dgm:pt modelId="{38D20EEB-50FF-F74C-9593-3ABA801C79DE}" type="pres">
      <dgm:prSet presAssocID="{8FCE2498-D2C9-D546-92A3-F2C5B0AC3650}" presName="rootConnector" presStyleLbl="node2" presStyleIdx="8" presStyleCnt="9"/>
      <dgm:spPr/>
      <dgm:t>
        <a:bodyPr/>
        <a:lstStyle/>
        <a:p>
          <a:endParaRPr lang="en-US"/>
        </a:p>
      </dgm:t>
    </dgm:pt>
    <dgm:pt modelId="{28DEC585-15B4-8241-9C05-B4253D19AA29}" type="pres">
      <dgm:prSet presAssocID="{8FCE2498-D2C9-D546-92A3-F2C5B0AC3650}" presName="hierChild4" presStyleCnt="0"/>
      <dgm:spPr/>
    </dgm:pt>
    <dgm:pt modelId="{E60B3D6A-D98B-F049-81AE-77A670B1B7C3}" type="pres">
      <dgm:prSet presAssocID="{F6A8A5A5-D4F2-CF4A-B8AA-E0C44EDE8FB8}" presName="Name37" presStyleLbl="parChTrans1D3" presStyleIdx="13" presStyleCnt="14"/>
      <dgm:spPr/>
      <dgm:t>
        <a:bodyPr/>
        <a:lstStyle/>
        <a:p>
          <a:endParaRPr lang="en-US"/>
        </a:p>
      </dgm:t>
    </dgm:pt>
    <dgm:pt modelId="{2FDCA2B8-D12C-D547-BFBC-8391A97B2E05}" type="pres">
      <dgm:prSet presAssocID="{83B7A80C-B5DE-7C40-8AA0-E3773D4E61AC}" presName="hierRoot2" presStyleCnt="0">
        <dgm:presLayoutVars>
          <dgm:hierBranch val="init"/>
        </dgm:presLayoutVars>
      </dgm:prSet>
      <dgm:spPr/>
    </dgm:pt>
    <dgm:pt modelId="{70282959-2D1F-3943-89D9-26349B9CCF5E}" type="pres">
      <dgm:prSet presAssocID="{83B7A80C-B5DE-7C40-8AA0-E3773D4E61AC}" presName="rootComposite" presStyleCnt="0"/>
      <dgm:spPr/>
    </dgm:pt>
    <dgm:pt modelId="{0E1EC41B-043A-5944-9FE9-2526AAE867A0}" type="pres">
      <dgm:prSet presAssocID="{83B7A80C-B5DE-7C40-8AA0-E3773D4E61AC}" presName="rootText" presStyleLbl="node3" presStyleIdx="13" presStyleCnt="14">
        <dgm:presLayoutVars>
          <dgm:chPref val="3"/>
        </dgm:presLayoutVars>
      </dgm:prSet>
      <dgm:spPr/>
      <dgm:t>
        <a:bodyPr/>
        <a:lstStyle/>
        <a:p>
          <a:endParaRPr lang="en-US"/>
        </a:p>
      </dgm:t>
    </dgm:pt>
    <dgm:pt modelId="{4D963D80-EC0C-D44F-BB13-383508D8FA22}" type="pres">
      <dgm:prSet presAssocID="{83B7A80C-B5DE-7C40-8AA0-E3773D4E61AC}" presName="rootConnector" presStyleLbl="node3" presStyleIdx="13" presStyleCnt="14"/>
      <dgm:spPr/>
      <dgm:t>
        <a:bodyPr/>
        <a:lstStyle/>
        <a:p>
          <a:endParaRPr lang="en-US"/>
        </a:p>
      </dgm:t>
    </dgm:pt>
    <dgm:pt modelId="{CDDBFE13-3AF0-614A-BE49-7BB671FB5070}" type="pres">
      <dgm:prSet presAssocID="{83B7A80C-B5DE-7C40-8AA0-E3773D4E61AC}" presName="hierChild4" presStyleCnt="0"/>
      <dgm:spPr/>
    </dgm:pt>
    <dgm:pt modelId="{D6DB8610-617F-5348-9C96-E88D29A61ED5}" type="pres">
      <dgm:prSet presAssocID="{83B7A80C-B5DE-7C40-8AA0-E3773D4E61AC}" presName="hierChild5" presStyleCnt="0"/>
      <dgm:spPr/>
    </dgm:pt>
    <dgm:pt modelId="{FED266CC-6EEC-CC4A-9630-45BA749AD803}" type="pres">
      <dgm:prSet presAssocID="{8FCE2498-D2C9-D546-92A3-F2C5B0AC3650}" presName="hierChild5" presStyleCnt="0"/>
      <dgm:spPr/>
    </dgm:pt>
    <dgm:pt modelId="{6D0A2475-40CB-E644-89F6-B397304C0949}" type="pres">
      <dgm:prSet presAssocID="{8F9BE883-D461-1640-B603-979AA2C48D71}" presName="hierChild3" presStyleCnt="0"/>
      <dgm:spPr/>
    </dgm:pt>
  </dgm:ptLst>
  <dgm:cxnLst>
    <dgm:cxn modelId="{555AFA9A-FE33-D343-B759-9D5A3E9621F5}" type="presOf" srcId="{1363F7BD-EEC2-C141-8814-74672755014E}" destId="{5CC54515-C871-A148-9C3A-96B27C6FCB3D}" srcOrd="0" destOrd="0" presId="urn:microsoft.com/office/officeart/2005/8/layout/orgChart1"/>
    <dgm:cxn modelId="{690FBA13-B748-0241-8FEE-E96D368C76FA}" srcId="{431AD1EB-94A0-7542-8A89-4616566E63B2}" destId="{D2CBE6D6-54E7-5940-B808-BF390BB9FC52}" srcOrd="2" destOrd="0" parTransId="{0D0A84B3-EA6E-694F-B6C7-A1D2D7D04987}" sibTransId="{DDFD20EB-E0F8-0246-A36A-C7B9B8F63614}"/>
    <dgm:cxn modelId="{5C74FB05-7D39-8445-9B5E-62C4671BE905}" type="presOf" srcId="{0FC2161F-2134-534C-A0E1-AA782C822C9E}" destId="{0AED9105-1D3F-A146-8D09-E694EAC05C47}" srcOrd="0" destOrd="0" presId="urn:microsoft.com/office/officeart/2005/8/layout/orgChart1"/>
    <dgm:cxn modelId="{DD4619A9-9ACF-A147-ACC9-A36806603CE9}" srcId="{F36C5CA2-3857-5843-BBC3-3B23D3B7F268}" destId="{C6016AF2-C1A8-8442-8AFD-C0DA9275A06A}" srcOrd="1" destOrd="0" parTransId="{1363F7BD-EEC2-C141-8814-74672755014E}" sibTransId="{F87F83C5-C0C8-C54B-9F25-44B672EABA54}"/>
    <dgm:cxn modelId="{9F8061D1-BD7E-F348-82C3-03B4096ACF1F}" srcId="{F36C5CA2-3857-5843-BBC3-3B23D3B7F268}" destId="{E676A74F-043A-F046-B5F3-FDCE27E70EC4}" srcOrd="0" destOrd="0" parTransId="{57505C15-2BE7-4140-8AB1-D4DDE6D3FEB6}" sibTransId="{4BA12D37-43B1-4540-A23B-B59BA0F4E909}"/>
    <dgm:cxn modelId="{1AB8DACC-8E92-424E-905F-E6E249DE3525}" type="presOf" srcId="{F36C5CA2-3857-5843-BBC3-3B23D3B7F268}" destId="{DD77525C-0B2B-D249-BA15-4D69D17C139E}" srcOrd="0" destOrd="0" presId="urn:microsoft.com/office/officeart/2005/8/layout/orgChart1"/>
    <dgm:cxn modelId="{AD20C618-0764-CA48-B6B8-A04ECDA456ED}" type="presOf" srcId="{1D2AEE74-F0E0-D042-BC7D-E8FE86CF3BF6}" destId="{6534A836-2E9C-9347-A174-4278D1909A06}" srcOrd="1" destOrd="0" presId="urn:microsoft.com/office/officeart/2005/8/layout/orgChart1"/>
    <dgm:cxn modelId="{B43B1E0F-EFC2-6743-B3DA-663DB42FB967}" type="presOf" srcId="{2A870DA2-7F5C-9942-9728-81D6010A373E}" destId="{1649479A-CFF2-1B4A-A9F5-B0C72E66248F}" srcOrd="0" destOrd="0" presId="urn:microsoft.com/office/officeart/2005/8/layout/orgChart1"/>
    <dgm:cxn modelId="{FD180139-3516-BA4B-948A-8CB39F3A21F5}" type="presOf" srcId="{83B7A80C-B5DE-7C40-8AA0-E3773D4E61AC}" destId="{4D963D80-EC0C-D44F-BB13-383508D8FA22}" srcOrd="1" destOrd="0" presId="urn:microsoft.com/office/officeart/2005/8/layout/orgChart1"/>
    <dgm:cxn modelId="{E3C78ECD-8033-AF4F-9646-756C25030DC7}" type="presOf" srcId="{6B01EE6F-B978-A443-BDCA-A19BBA69BE18}" destId="{29AD46DF-84BE-5F49-8D7F-5C48C643B5B8}" srcOrd="0" destOrd="0" presId="urn:microsoft.com/office/officeart/2005/8/layout/orgChart1"/>
    <dgm:cxn modelId="{D6470B44-4298-414E-AA41-30F96979099D}" srcId="{8F9BE883-D461-1640-B603-979AA2C48D71}" destId="{6B01EE6F-B978-A443-BDCA-A19BBA69BE18}" srcOrd="2" destOrd="0" parTransId="{C5C5B954-6EC8-204C-83BC-09AD3447E6ED}" sibTransId="{079CBB64-002C-2E4A-814F-3CDE5EEFAF55}"/>
    <dgm:cxn modelId="{32FDF70E-7AA1-5942-8755-E6EC71F5E9DF}" srcId="{431AD1EB-94A0-7542-8A89-4616566E63B2}" destId="{9AF22EB7-0D40-9D47-86EB-65495112273B}" srcOrd="1" destOrd="0" parTransId="{E8E73EA8-80FD-5A4E-B282-D0C99976B02C}" sibTransId="{0D50BA31-8DE9-E548-976F-04B5F89527F1}"/>
    <dgm:cxn modelId="{FEDBBD87-7087-9E4B-BB2C-447393E4E8DD}" srcId="{8F9BE883-D461-1640-B603-979AA2C48D71}" destId="{8FCE2498-D2C9-D546-92A3-F2C5B0AC3650}" srcOrd="5" destOrd="0" parTransId="{E9BA16F7-1FF5-1F42-B2E0-11171E99F0AE}" sibTransId="{7DF55B82-6428-D54F-9C36-EFF5C16C7784}"/>
    <dgm:cxn modelId="{CF4CA13E-A65B-ED41-8F3B-30100646846F}" srcId="{431AD1EB-94A0-7542-8A89-4616566E63B2}" destId="{51B8C64C-5080-B641-A2D8-C269AC0D221A}" srcOrd="0" destOrd="0" parTransId="{44F6BFF0-FC01-E746-8ACA-461D1336143B}" sibTransId="{64E43AE4-8701-9D44-86D8-07DCA789FBFF}"/>
    <dgm:cxn modelId="{7BC9BC52-E8AA-3049-8744-EA7E8A43E444}" srcId="{8F9BE883-D461-1640-B603-979AA2C48D71}" destId="{431AD1EB-94A0-7542-8A89-4616566E63B2}" srcOrd="1" destOrd="0" parTransId="{FEEF6539-8075-5645-9D13-8BEA0E46C4C1}" sibTransId="{5942BAD6-26E0-BF45-98FA-FA45A0617695}"/>
    <dgm:cxn modelId="{7FCB2485-4890-2F42-BB66-6D144C90AAE8}" srcId="{8F9BE883-D461-1640-B603-979AA2C48D71}" destId="{4B2DB610-EAB1-7345-8AA4-F5B87D4CA39E}" srcOrd="0" destOrd="0" parTransId="{50C3F02A-E4A6-FF45-8005-3C76CB60ED50}" sibTransId="{7F67E0C4-760D-FB4E-AB34-D65A4EE19547}"/>
    <dgm:cxn modelId="{F66340D5-805C-254E-9760-DEA1AB6ECD58}" type="presOf" srcId="{D2CBE6D6-54E7-5940-B808-BF390BB9FC52}" destId="{C40252FC-D510-2E46-88E8-D9654BD9FE53}" srcOrd="1" destOrd="0" presId="urn:microsoft.com/office/officeart/2005/8/layout/orgChart1"/>
    <dgm:cxn modelId="{199F80AA-DBF0-6D4B-B54D-2C6F034D84F5}" type="presOf" srcId="{9AF22EB7-0D40-9D47-86EB-65495112273B}" destId="{F83CF1B3-75B2-544A-AB70-9E8ADD2C2DC5}" srcOrd="0" destOrd="0" presId="urn:microsoft.com/office/officeart/2005/8/layout/orgChart1"/>
    <dgm:cxn modelId="{B0B07AFA-BE55-494D-A75C-FC1BF02F21B1}" type="presOf" srcId="{E8E73EA8-80FD-5A4E-B282-D0C99976B02C}" destId="{3339E0C6-F6D1-614F-A928-AF1BFE42DB49}" srcOrd="0" destOrd="0" presId="urn:microsoft.com/office/officeart/2005/8/layout/orgChart1"/>
    <dgm:cxn modelId="{F696278F-C5AB-C14D-ADBC-9CFC6B5B0B29}" type="presOf" srcId="{9AF22EB7-0D40-9D47-86EB-65495112273B}" destId="{600526D2-8270-6C45-8D94-9FA196F9F9E8}" srcOrd="1" destOrd="0" presId="urn:microsoft.com/office/officeart/2005/8/layout/orgChart1"/>
    <dgm:cxn modelId="{4DC1DEDC-CAE7-E640-AB6E-2FF573AB7944}" type="presOf" srcId="{8F9BE883-D461-1640-B603-979AA2C48D71}" destId="{4754D65B-001E-6740-9291-D34D41368CDE}" srcOrd="0" destOrd="0" presId="urn:microsoft.com/office/officeart/2005/8/layout/orgChart1"/>
    <dgm:cxn modelId="{DAA417F1-15BF-ED4C-9A69-CE195CFAB893}" type="presOf" srcId="{E676A74F-043A-F046-B5F3-FDCE27E70EC4}" destId="{CC602ABA-DB38-534A-9947-C103F49E19A0}" srcOrd="1" destOrd="0" presId="urn:microsoft.com/office/officeart/2005/8/layout/orgChart1"/>
    <dgm:cxn modelId="{85FF7626-FFAD-2449-A476-8A00432BAFF0}" type="presOf" srcId="{93550A23-D180-9F42-9C97-0BA5664A30B6}" destId="{4AC367BE-FD64-8341-BCEC-9AAC9ED681BA}" srcOrd="0" destOrd="0" presId="urn:microsoft.com/office/officeart/2005/8/layout/orgChart1"/>
    <dgm:cxn modelId="{92811F68-AE12-2540-9C9D-7FEC27A71E54}" srcId="{8FCE2498-D2C9-D546-92A3-F2C5B0AC3650}" destId="{83B7A80C-B5DE-7C40-8AA0-E3773D4E61AC}" srcOrd="0" destOrd="0" parTransId="{F6A8A5A5-D4F2-CF4A-B8AA-E0C44EDE8FB8}" sibTransId="{5F947982-275A-1041-A115-73921DE2E553}"/>
    <dgm:cxn modelId="{12DF13D4-CFBE-134B-9C0D-E46E6F5F6B32}" type="presOf" srcId="{4938EA22-0FC8-B44A-BAC8-7C5C828F307D}" destId="{D2DDA941-8EBE-D149-8327-A8AF6B33DFDD}" srcOrd="0" destOrd="0" presId="urn:microsoft.com/office/officeart/2005/8/layout/orgChart1"/>
    <dgm:cxn modelId="{209D457E-5480-7944-A632-5453DAAA60AE}" srcId="{A875D08F-EE15-FA46-BC11-BFF32ADA309B}" destId="{5510EC5A-BAFF-5149-AA2E-50DFE2274E04}" srcOrd="1" destOrd="0" parTransId="{2A870DA2-7F5C-9942-9728-81D6010A373E}" sibTransId="{F2630852-DBB9-F244-BFD9-C02441F14DBD}"/>
    <dgm:cxn modelId="{48EAD7FB-F538-DF44-BAE5-0B3AF1269C16}" type="presOf" srcId="{4EB45F4E-5C6F-544A-8FD6-21085976ED32}" destId="{A78BD4B4-1F32-5942-AECE-4D0B31BD83AF}" srcOrd="0" destOrd="0" presId="urn:microsoft.com/office/officeart/2005/8/layout/orgChart1"/>
    <dgm:cxn modelId="{5C233D02-767C-254D-BFE8-E9DFF4F19562}" type="presOf" srcId="{3B73E4B1-971F-904F-8EA8-E9BE949B76FE}" destId="{CB19A518-42FC-4B42-9B81-60029D761DE0}" srcOrd="0" destOrd="0" presId="urn:microsoft.com/office/officeart/2005/8/layout/orgChart1"/>
    <dgm:cxn modelId="{34524CF0-958C-EF47-A25E-FBA8FDFA1687}" type="presOf" srcId="{51B8C64C-5080-B641-A2D8-C269AC0D221A}" destId="{572B9F81-124C-3844-9869-8E795BB3C331}" srcOrd="1" destOrd="0" presId="urn:microsoft.com/office/officeart/2005/8/layout/orgChart1"/>
    <dgm:cxn modelId="{73268480-E7FA-7640-BA4E-DAD44377F150}" type="presOf" srcId="{C6016AF2-C1A8-8442-8AFD-C0DA9275A06A}" destId="{7093739A-8D02-BB48-A6F6-0E3F39473D14}" srcOrd="1" destOrd="0" presId="urn:microsoft.com/office/officeart/2005/8/layout/orgChart1"/>
    <dgm:cxn modelId="{F185F449-66D5-FA4F-A8EE-45AC056A72A8}" type="presOf" srcId="{BED312B8-4585-8F46-95B0-1AD4C19984DD}" destId="{E330701F-0F00-A948-8E95-FB46E8061D3D}" srcOrd="0" destOrd="0" presId="urn:microsoft.com/office/officeart/2005/8/layout/orgChart1"/>
    <dgm:cxn modelId="{BBDDC78B-5ACA-4044-BE9A-0C38BCEA7039}" type="presOf" srcId="{CEEF9480-1357-644C-9855-7DDB9AB82736}" destId="{BB8DB9B7-DD77-DD49-87A1-8C3F1DF6B48B}" srcOrd="1" destOrd="0" presId="urn:microsoft.com/office/officeart/2005/8/layout/orgChart1"/>
    <dgm:cxn modelId="{2651FC5A-F543-AD49-9341-417912EE58F7}" type="presOf" srcId="{6B01EE6F-B978-A443-BDCA-A19BBA69BE18}" destId="{EE68BF67-18ED-FA4B-87AF-355FAE06603A}" srcOrd="1" destOrd="0" presId="urn:microsoft.com/office/officeart/2005/8/layout/orgChart1"/>
    <dgm:cxn modelId="{3567725C-616E-8645-97AE-2ED622A08C03}" type="presOf" srcId="{975B8BCB-0218-C244-9DFD-0F14ABF2CF09}" destId="{DB3B4361-D68D-8046-B63C-EB41B3C12653}" srcOrd="0" destOrd="0" presId="urn:microsoft.com/office/officeart/2005/8/layout/orgChart1"/>
    <dgm:cxn modelId="{621AB982-1B71-D646-AD77-E341D9379997}" type="presOf" srcId="{625D458F-4E06-4840-901E-2D1615BA6AAF}" destId="{742114EB-4B5E-9E47-AF7E-345607F32176}" srcOrd="0" destOrd="0" presId="urn:microsoft.com/office/officeart/2005/8/layout/orgChart1"/>
    <dgm:cxn modelId="{63395B51-D4FA-5549-A628-90871D2FB965}" type="presOf" srcId="{BC3C5C2A-8A82-974C-874A-E35F5B039FB5}" destId="{C15B826D-53E8-1D43-A276-33CE2ABF9EDC}" srcOrd="0" destOrd="0" presId="urn:microsoft.com/office/officeart/2005/8/layout/orgChart1"/>
    <dgm:cxn modelId="{3CAF1F2B-678A-DC4E-A00B-B498D344C443}" type="presOf" srcId="{334F006F-FBA0-EF44-B3A5-F883830F5046}" destId="{8FA554E1-6500-1449-953E-A2DDF5307262}" srcOrd="0" destOrd="0" presId="urn:microsoft.com/office/officeart/2005/8/layout/orgChart1"/>
    <dgm:cxn modelId="{9B4DE96B-4FA3-1C4B-B9A0-645802BD189A}" type="presOf" srcId="{F36C5CA2-3857-5843-BBC3-3B23D3B7F268}" destId="{CB4212FC-A5C5-504F-9976-FB8B47FD607E}" srcOrd="1" destOrd="0" presId="urn:microsoft.com/office/officeart/2005/8/layout/orgChart1"/>
    <dgm:cxn modelId="{27AA3B61-AF05-3E46-B91B-67132BB2D514}" type="presOf" srcId="{C6016AF2-C1A8-8442-8AFD-C0DA9275A06A}" destId="{AB657549-503E-D345-8B1A-4EF465DEF1D6}" srcOrd="0" destOrd="0" presId="urn:microsoft.com/office/officeart/2005/8/layout/orgChart1"/>
    <dgm:cxn modelId="{E9633885-F207-4943-8CEF-2815C63DE94D}" type="presOf" srcId="{D2CBE6D6-54E7-5940-B808-BF390BB9FC52}" destId="{C48BB89D-981F-0E4A-8626-6F1928030CE3}" srcOrd="0" destOrd="0" presId="urn:microsoft.com/office/officeart/2005/8/layout/orgChart1"/>
    <dgm:cxn modelId="{7D74ECFC-704C-204D-8505-80877A5E96C7}" srcId="{8F9BE883-D461-1640-B603-979AA2C48D71}" destId="{A875D08F-EE15-FA46-BC11-BFF32ADA309B}" srcOrd="4" destOrd="0" parTransId="{8531D806-8E86-8B48-BB48-354FA55FD172}" sibTransId="{5EB816C3-15E0-AE48-A100-724E5325B05D}"/>
    <dgm:cxn modelId="{47107343-9F8B-3840-966E-91F7BFC94F0F}" srcId="{4B2DB610-EAB1-7345-8AA4-F5B87D4CA39E}" destId="{4938EA22-0FC8-B44A-BAC8-7C5C828F307D}" srcOrd="0" destOrd="0" parTransId="{0FC2161F-2134-534C-A0E1-AA782C822C9E}" sibTransId="{FC0B7073-59F4-EB44-BD5C-9F9E433E7D28}"/>
    <dgm:cxn modelId="{A930F696-C4D8-5744-8C1F-AC025D7558D9}" type="presOf" srcId="{0D0A84B3-EA6E-694F-B6C7-A1D2D7D04987}" destId="{01EAF1A5-A828-6641-8CEB-3F10836747FE}" srcOrd="0" destOrd="0" presId="urn:microsoft.com/office/officeart/2005/8/layout/orgChart1"/>
    <dgm:cxn modelId="{EAC51DF1-0467-B34A-BBF9-514D3070B17B}" srcId="{A875D08F-EE15-FA46-BC11-BFF32ADA309B}" destId="{BC3C5C2A-8A82-974C-874A-E35F5B039FB5}" srcOrd="0" destOrd="0" parTransId="{5048E8E1-0665-914D-811F-010A59F9BCCA}" sibTransId="{56E25227-A67A-814C-B75F-CF3C77276FA4}"/>
    <dgm:cxn modelId="{08830D82-990E-8C44-890C-F9CE9896C87F}" type="presOf" srcId="{BCB9EF51-5D16-9B4A-94CA-B334A2BC9876}" destId="{3A2257EC-EC2B-9B49-AF38-82FE0B402493}" srcOrd="1" destOrd="0" presId="urn:microsoft.com/office/officeart/2005/8/layout/orgChart1"/>
    <dgm:cxn modelId="{D9E35CB5-B1D2-5949-9600-B8F337EEADCB}" type="presOf" srcId="{4B2DB610-EAB1-7345-8AA4-F5B87D4CA39E}" destId="{0F36755F-1383-C443-9CD7-F64A4E5B2651}" srcOrd="0" destOrd="0" presId="urn:microsoft.com/office/officeart/2005/8/layout/orgChart1"/>
    <dgm:cxn modelId="{2C948599-C6B4-D54C-802C-CADBDB509588}" type="presOf" srcId="{5048E8E1-0665-914D-811F-010A59F9BCCA}" destId="{CA89E6FD-674C-D843-9DD4-557D55B7F1C8}" srcOrd="0" destOrd="0" presId="urn:microsoft.com/office/officeart/2005/8/layout/orgChart1"/>
    <dgm:cxn modelId="{FA8D7C83-AFCB-F84D-9749-796CED9737C0}" type="presOf" srcId="{44F6BFF0-FC01-E746-8ACA-461D1336143B}" destId="{65B0F151-4486-3F49-9EA1-57FF7E44803D}" srcOrd="0" destOrd="0" presId="urn:microsoft.com/office/officeart/2005/8/layout/orgChart1"/>
    <dgm:cxn modelId="{B25C571E-D967-9B4F-B480-3476DEE84BCB}" srcId="{975B8BCB-0218-C244-9DFD-0F14ABF2CF09}" destId="{BED312B8-4585-8F46-95B0-1AD4C19984DD}" srcOrd="0" destOrd="0" parTransId="{61D2E7F0-207D-6748-A9FC-981065B2F3AC}" sibTransId="{ACC8BE80-FE54-2446-9D48-84B0762F0DB6}"/>
    <dgm:cxn modelId="{46759FE8-F807-7140-8AF6-BAF60C7F0F5C}" type="presOf" srcId="{E9BA16F7-1FF5-1F42-B2E0-11171E99F0AE}" destId="{81BA671D-412D-0F4A-96C9-FDFEACE63CB3}" srcOrd="0" destOrd="0" presId="urn:microsoft.com/office/officeart/2005/8/layout/orgChart1"/>
    <dgm:cxn modelId="{07333F8B-519D-1C47-9821-79220C128C05}" type="presOf" srcId="{5F10CA00-8DA2-4344-847E-1C099DD3F8A1}" destId="{26D365FF-85E6-8746-A239-40C306F53866}" srcOrd="1" destOrd="0" presId="urn:microsoft.com/office/officeart/2005/8/layout/orgChart1"/>
    <dgm:cxn modelId="{338086EB-ECA4-E448-B836-36D5CBD0CCD2}" type="presOf" srcId="{93550A23-D180-9F42-9C97-0BA5664A30B6}" destId="{7A6C91C4-8D43-3F45-9248-462C4EC05B5A}" srcOrd="1" destOrd="0" presId="urn:microsoft.com/office/officeart/2005/8/layout/orgChart1"/>
    <dgm:cxn modelId="{95D83B6F-1A7F-0D4D-A979-E01DD69D41CE}" type="presOf" srcId="{373CB79B-1110-DF42-BD44-695096616A4A}" destId="{9776F796-1525-544B-88D4-6CFD0F9D02B5}" srcOrd="0" destOrd="0" presId="urn:microsoft.com/office/officeart/2005/8/layout/orgChart1"/>
    <dgm:cxn modelId="{657FBDEF-C2A5-964D-9F7C-63893D15C554}" type="presOf" srcId="{A875D08F-EE15-FA46-BC11-BFF32ADA309B}" destId="{434C3F9F-44F6-EA43-8804-A98906F7E2AE}" srcOrd="0" destOrd="0" presId="urn:microsoft.com/office/officeart/2005/8/layout/orgChart1"/>
    <dgm:cxn modelId="{39590427-48C4-7A4A-BF48-D9EC07461FE2}" type="presOf" srcId="{8FCE2498-D2C9-D546-92A3-F2C5B0AC3650}" destId="{38D20EEB-50FF-F74C-9593-3ABA801C79DE}" srcOrd="1" destOrd="0" presId="urn:microsoft.com/office/officeart/2005/8/layout/orgChart1"/>
    <dgm:cxn modelId="{0294ED29-BDBB-DE44-AA9D-5209AB8F3B25}" type="presOf" srcId="{A875D08F-EE15-FA46-BC11-BFF32ADA309B}" destId="{E0CA580D-783E-D34C-B4F8-B38F603C6C4A}" srcOrd="1" destOrd="0" presId="urn:microsoft.com/office/officeart/2005/8/layout/orgChart1"/>
    <dgm:cxn modelId="{02F90FAC-1E64-684E-B8D8-5077F056252F}" srcId="{142CF2EF-37EC-F746-825E-EFD9A79F75FB}" destId="{1F4DFB97-C7BE-764D-BF9E-65E1B022202C}" srcOrd="0" destOrd="0" parTransId="{625D458F-4E06-4840-901E-2D1615BA6AAF}" sibTransId="{374ECC70-881D-1648-ADD3-FB767CEFC01B}"/>
    <dgm:cxn modelId="{85B5BE59-FBAF-3E44-A86F-9C89BB2BF7F1}" type="presOf" srcId="{61E23E2E-A4D1-3E4F-9132-2DD5A9BF5375}" destId="{F6F30118-A3A5-0B43-BDE1-803674D97DA1}" srcOrd="0" destOrd="0" presId="urn:microsoft.com/office/officeart/2005/8/layout/orgChart1"/>
    <dgm:cxn modelId="{FA9F9C65-6CE3-784C-883C-82FA9D1A9290}" type="presOf" srcId="{BC3C5C2A-8A82-974C-874A-E35F5B039FB5}" destId="{055CA463-CFFB-A440-B784-D242EDC56990}" srcOrd="1" destOrd="0" presId="urn:microsoft.com/office/officeart/2005/8/layout/orgChart1"/>
    <dgm:cxn modelId="{9AF604AE-602A-DC4A-A7EE-9451D939BEC2}" type="presOf" srcId="{142CF2EF-37EC-F746-825E-EFD9A79F75FB}" destId="{5B94B9BF-D277-5540-A303-B001E77CC5D2}" srcOrd="1" destOrd="0" presId="urn:microsoft.com/office/officeart/2005/8/layout/orgChart1"/>
    <dgm:cxn modelId="{EBAC4F21-34F7-994F-AB36-010D915FBBA9}" type="presOf" srcId="{4C96D27F-E9CC-7549-89A9-F9B6E6BB1A18}" destId="{4609E0C2-BABA-7F46-A772-1054AA6F3140}" srcOrd="0" destOrd="0" presId="urn:microsoft.com/office/officeart/2005/8/layout/orgChart1"/>
    <dgm:cxn modelId="{B3454D9A-CA93-5142-90CD-68957B77CFC3}" srcId="{93550A23-D180-9F42-9C97-0BA5664A30B6}" destId="{BCB9EF51-5D16-9B4A-94CA-B334A2BC9876}" srcOrd="0" destOrd="0" parTransId="{373CB79B-1110-DF42-BD44-695096616A4A}" sibTransId="{96A3174B-840B-9E44-B667-7435A490BA41}"/>
    <dgm:cxn modelId="{964A8C14-A5A4-5148-B5BF-F974275CE2DF}" type="presOf" srcId="{FF1473A0-0278-F642-B6E7-189432EDDE48}" destId="{34213EBA-186B-5C46-9F33-2C7058776B4B}" srcOrd="0" destOrd="0" presId="urn:microsoft.com/office/officeart/2005/8/layout/orgChart1"/>
    <dgm:cxn modelId="{70261762-99E3-CB4D-80DB-B0C76366FBB7}" srcId="{6B01EE6F-B978-A443-BDCA-A19BBA69BE18}" destId="{9486988C-DFA8-8B42-B14F-C092B6972CF3}" srcOrd="0" destOrd="0" parTransId="{4EB45F4E-5C6F-544A-8FD6-21085976ED32}" sibTransId="{CE7F1E4F-9DC7-D84A-98AA-DC048C4581A1}"/>
    <dgm:cxn modelId="{126DA521-CC41-5947-944A-A4623205DEB0}" srcId="{1D2AEE74-F0E0-D042-BC7D-E8FE86CF3BF6}" destId="{5F10CA00-8DA2-4344-847E-1C099DD3F8A1}" srcOrd="0" destOrd="0" parTransId="{3B73E4B1-971F-904F-8EA8-E9BE949B76FE}" sibTransId="{2959732D-F50C-C348-8970-5FE682C97315}"/>
    <dgm:cxn modelId="{CBB038C0-8CCF-AA4D-B2E9-A90ACAEC6F0D}" type="presOf" srcId="{5510EC5A-BAFF-5149-AA2E-50DFE2274E04}" destId="{16DDFAC0-3CF4-0E48-80AC-7C9A8F2C1B49}" srcOrd="1" destOrd="0" presId="urn:microsoft.com/office/officeart/2005/8/layout/orgChart1"/>
    <dgm:cxn modelId="{843A42FE-A249-8246-8566-2416275560A8}" type="presOf" srcId="{8531D806-8E86-8B48-BB48-354FA55FD172}" destId="{36F01967-E194-0342-A614-32ECC4AB2BBB}" srcOrd="0" destOrd="0" presId="urn:microsoft.com/office/officeart/2005/8/layout/orgChart1"/>
    <dgm:cxn modelId="{55A3D33E-688C-A74E-944C-C60DA1F53B0D}" type="presOf" srcId="{E4EF4A29-6998-114F-B73D-8B2FE3C442F7}" destId="{2E23F900-C170-E844-AEB3-EA4050552EAF}" srcOrd="0" destOrd="0" presId="urn:microsoft.com/office/officeart/2005/8/layout/orgChart1"/>
    <dgm:cxn modelId="{1AD157D4-40D4-C14E-9C43-E3CD672F1FBA}" type="presOf" srcId="{57505C15-2BE7-4140-8AB1-D4DDE6D3FEB6}" destId="{B25858D0-AB4C-9C4A-A810-FF93FD1E0039}" srcOrd="0" destOrd="0" presId="urn:microsoft.com/office/officeart/2005/8/layout/orgChart1"/>
    <dgm:cxn modelId="{4440A39D-6170-AA49-AD2E-C78145A926D5}" type="presOf" srcId="{5F10CA00-8DA2-4344-847E-1C099DD3F8A1}" destId="{F3F23E6E-2A6D-C74D-8783-5045CE210022}" srcOrd="0" destOrd="0" presId="urn:microsoft.com/office/officeart/2005/8/layout/orgChart1"/>
    <dgm:cxn modelId="{D42892D5-2E95-B64B-BE03-9284B616182B}" type="presOf" srcId="{BCB9EF51-5D16-9B4A-94CA-B334A2BC9876}" destId="{D16A4797-18A2-A445-80D0-AE3C9F01BEE6}" srcOrd="0" destOrd="0" presId="urn:microsoft.com/office/officeart/2005/8/layout/orgChart1"/>
    <dgm:cxn modelId="{60D9FDCF-7452-6642-B59A-EFD4B33F1251}" srcId="{BED312B8-4585-8F46-95B0-1AD4C19984DD}" destId="{93550A23-D180-9F42-9C97-0BA5664A30B6}" srcOrd="0" destOrd="0" parTransId="{E4EF4A29-6998-114F-B73D-8B2FE3C442F7}" sibTransId="{4F5821DE-AC13-F64D-AA1C-B7551DE8390A}"/>
    <dgm:cxn modelId="{F5336D50-7227-E440-946B-054B82E0410C}" type="presOf" srcId="{CEEF9480-1357-644C-9855-7DDB9AB82736}" destId="{0DFBE178-4B41-2642-B191-91C99DF1AD67}" srcOrd="0" destOrd="0" presId="urn:microsoft.com/office/officeart/2005/8/layout/orgChart1"/>
    <dgm:cxn modelId="{0428EA0A-B306-2143-ADA6-7EF3945260D0}" type="presOf" srcId="{BED312B8-4585-8F46-95B0-1AD4C19984DD}" destId="{54207577-E71C-CE41-BFAF-C4C4C185EFB4}" srcOrd="1" destOrd="0" presId="urn:microsoft.com/office/officeart/2005/8/layout/orgChart1"/>
    <dgm:cxn modelId="{79311F6E-FB9F-7B42-B042-9B9345C67364}" srcId="{142CF2EF-37EC-F746-825E-EFD9A79F75FB}" destId="{CEEF9480-1357-644C-9855-7DDB9AB82736}" srcOrd="1" destOrd="0" parTransId="{FF1473A0-0278-F642-B6E7-189432EDDE48}" sibTransId="{9E7E5288-6B85-4A45-93B1-78E1203441D1}"/>
    <dgm:cxn modelId="{9BE732AA-581F-5849-85B4-9882A1509D56}" type="presOf" srcId="{F6A8A5A5-D4F2-CF4A-B8AA-E0C44EDE8FB8}" destId="{E60B3D6A-D98B-F049-81AE-77A670B1B7C3}" srcOrd="0" destOrd="0" presId="urn:microsoft.com/office/officeart/2005/8/layout/orgChart1"/>
    <dgm:cxn modelId="{5EED4F38-92AD-6F40-9237-5007FC65B579}" type="presOf" srcId="{1F4DFB97-C7BE-764D-BF9E-65E1B022202C}" destId="{6AB03BEE-5833-1B4B-8F71-88798599DA8F}" srcOrd="0" destOrd="0" presId="urn:microsoft.com/office/officeart/2005/8/layout/orgChart1"/>
    <dgm:cxn modelId="{2DCD143A-0C01-BD48-BF8D-D93A14026A8B}" srcId="{975B8BCB-0218-C244-9DFD-0F14ABF2CF09}" destId="{8F9BE883-D461-1640-B603-979AA2C48D71}" srcOrd="1" destOrd="0" parTransId="{14C96E77-6BBE-4D48-8D91-7BE56D9CB49A}" sibTransId="{2080DF9C-7BC3-D34C-B2B2-02D81684BF54}"/>
    <dgm:cxn modelId="{4BAA073D-3540-AE41-8EF1-2C317618744A}" type="presOf" srcId="{4B2DB610-EAB1-7345-8AA4-F5B87D4CA39E}" destId="{7D1E800C-68B6-E545-A90D-A2044E8C3E6B}" srcOrd="1" destOrd="0" presId="urn:microsoft.com/office/officeart/2005/8/layout/orgChart1"/>
    <dgm:cxn modelId="{26FF4FEA-70DA-1343-95C1-D2CF814E60CB}" type="presOf" srcId="{8FCE2498-D2C9-D546-92A3-F2C5B0AC3650}" destId="{469815B4-F2B4-FD40-8BA3-C5BCC98FC015}" srcOrd="0" destOrd="0" presId="urn:microsoft.com/office/officeart/2005/8/layout/orgChart1"/>
    <dgm:cxn modelId="{E5B9F2DA-A329-CB43-A0DD-F0273ADF49B8}" type="presOf" srcId="{9486988C-DFA8-8B42-B14F-C092B6972CF3}" destId="{0A6E0748-6E32-944E-A189-36DB51E5EBD2}" srcOrd="0" destOrd="0" presId="urn:microsoft.com/office/officeart/2005/8/layout/orgChart1"/>
    <dgm:cxn modelId="{B38A50C1-B95F-094A-BD3F-EA855E775608}" srcId="{8F9BE883-D461-1640-B603-979AA2C48D71}" destId="{1D2AEE74-F0E0-D042-BC7D-E8FE86CF3BF6}" srcOrd="3" destOrd="0" parTransId="{334F006F-FBA0-EF44-B3A5-F883830F5046}" sibTransId="{62B9F51F-0970-474A-94EB-365DF90EA555}"/>
    <dgm:cxn modelId="{95D6C6D9-2B12-AE4F-8AE3-ECD71371CF68}" type="presOf" srcId="{1D2AEE74-F0E0-D042-BC7D-E8FE86CF3BF6}" destId="{0F05BB6C-381F-3E4C-AD71-FED72E7F477F}" srcOrd="0" destOrd="0" presId="urn:microsoft.com/office/officeart/2005/8/layout/orgChart1"/>
    <dgm:cxn modelId="{89DF3A2C-2754-6B42-98AA-AC2965A761F5}" type="presOf" srcId="{C5C5B954-6EC8-204C-83BC-09AD3447E6ED}" destId="{E10E8488-AC99-064B-91B1-710CA9CDEF5F}" srcOrd="0" destOrd="0" presId="urn:microsoft.com/office/officeart/2005/8/layout/orgChart1"/>
    <dgm:cxn modelId="{DE3866FB-D96B-5B47-9D74-587A7137230F}" type="presOf" srcId="{9486988C-DFA8-8B42-B14F-C092B6972CF3}" destId="{16050E04-1566-FD4C-93AB-ED6F0154111A}" srcOrd="1" destOrd="0" presId="urn:microsoft.com/office/officeart/2005/8/layout/orgChart1"/>
    <dgm:cxn modelId="{A660746A-4B4C-7F45-A3E6-27D67592E0DF}" type="presOf" srcId="{51B8C64C-5080-B641-A2D8-C269AC0D221A}" destId="{5C00A5D6-F0D6-3445-8113-AD9B08C4C695}" srcOrd="0" destOrd="0" presId="urn:microsoft.com/office/officeart/2005/8/layout/orgChart1"/>
    <dgm:cxn modelId="{9B4FDA75-0625-5449-9398-22F42DECB008}" type="presOf" srcId="{431AD1EB-94A0-7542-8A89-4616566E63B2}" destId="{52668DDC-48BB-0647-9E66-8468ADCABA15}" srcOrd="0" destOrd="0" presId="urn:microsoft.com/office/officeart/2005/8/layout/orgChart1"/>
    <dgm:cxn modelId="{24E9E3D2-B563-9441-9E6D-4B1FD622C733}" type="presOf" srcId="{4938EA22-0FC8-B44A-BAC8-7C5C828F307D}" destId="{522C136A-8E29-5042-8E41-E1CDDF263415}" srcOrd="1" destOrd="0" presId="urn:microsoft.com/office/officeart/2005/8/layout/orgChart1"/>
    <dgm:cxn modelId="{E6BFB624-4A55-5F48-8D58-E9DAFB78CCDF}" type="presOf" srcId="{8F9BE883-D461-1640-B603-979AA2C48D71}" destId="{0CA988B8-687C-B042-83E1-7BCFD76B7DBE}" srcOrd="1" destOrd="0" presId="urn:microsoft.com/office/officeart/2005/8/layout/orgChart1"/>
    <dgm:cxn modelId="{35DA2844-0843-2143-BE3D-9371A1535BA2}" type="presOf" srcId="{142CF2EF-37EC-F746-825E-EFD9A79F75FB}" destId="{C90306A3-1A88-3A44-8913-7807EDBC89A7}" srcOrd="0" destOrd="0" presId="urn:microsoft.com/office/officeart/2005/8/layout/orgChart1"/>
    <dgm:cxn modelId="{131366A8-024F-C84A-9115-E4ED4E880E95}" type="presOf" srcId="{5510EC5A-BAFF-5149-AA2E-50DFE2274E04}" destId="{58B3E077-1F27-4D41-B427-5BD75644F5D5}" srcOrd="0" destOrd="0" presId="urn:microsoft.com/office/officeart/2005/8/layout/orgChart1"/>
    <dgm:cxn modelId="{0F115C94-4FD5-9847-B698-3790870CCF3F}" type="presOf" srcId="{83B7A80C-B5DE-7C40-8AA0-E3773D4E61AC}" destId="{0E1EC41B-043A-5944-9FE9-2526AAE867A0}" srcOrd="0" destOrd="0" presId="urn:microsoft.com/office/officeart/2005/8/layout/orgChart1"/>
    <dgm:cxn modelId="{B1EB5F53-C535-2043-8396-ABE174D5DAAF}" type="presOf" srcId="{FEEF6539-8075-5645-9D13-8BEA0E46C4C1}" destId="{7B7FA489-2C59-7340-94B5-15BDC1BF91AC}" srcOrd="0" destOrd="0" presId="urn:microsoft.com/office/officeart/2005/8/layout/orgChart1"/>
    <dgm:cxn modelId="{64D310DB-A011-404E-A530-957D95CECB53}" type="presOf" srcId="{E676A74F-043A-F046-B5F3-FDCE27E70EC4}" destId="{B59C3745-865C-B649-BBFA-0054B52F2621}" srcOrd="0" destOrd="0" presId="urn:microsoft.com/office/officeart/2005/8/layout/orgChart1"/>
    <dgm:cxn modelId="{809C43C2-DA83-F04C-B3E3-5205D96A2F9E}" srcId="{BED312B8-4585-8F46-95B0-1AD4C19984DD}" destId="{142CF2EF-37EC-F746-825E-EFD9A79F75FB}" srcOrd="2" destOrd="0" parTransId="{61E23E2E-A4D1-3E4F-9132-2DD5A9BF5375}" sibTransId="{B5E922B2-41DC-E442-951E-245FA1973F9F}"/>
    <dgm:cxn modelId="{31967D30-0B27-F142-A41C-3D8F12DD84D2}" type="presOf" srcId="{50C3F02A-E4A6-FF45-8005-3C76CB60ED50}" destId="{342EE4A7-0E38-2645-9DC7-531B56FCC528}" srcOrd="0" destOrd="0" presId="urn:microsoft.com/office/officeart/2005/8/layout/orgChart1"/>
    <dgm:cxn modelId="{70CA160F-3DA9-B149-9E65-46DBAF9AAEBF}" srcId="{BED312B8-4585-8F46-95B0-1AD4C19984DD}" destId="{F36C5CA2-3857-5843-BBC3-3B23D3B7F268}" srcOrd="1" destOrd="0" parTransId="{4C96D27F-E9CC-7549-89A9-F9B6E6BB1A18}" sibTransId="{4128BA19-9157-3C46-A524-EC7BF8350A94}"/>
    <dgm:cxn modelId="{207EE093-F848-AB4B-8C35-996FBA7073B9}" type="presOf" srcId="{431AD1EB-94A0-7542-8A89-4616566E63B2}" destId="{F21DA167-FAEF-2045-908D-88E84F48D8A6}" srcOrd="1" destOrd="0" presId="urn:microsoft.com/office/officeart/2005/8/layout/orgChart1"/>
    <dgm:cxn modelId="{F1ACBFCD-8DF2-0F4C-808D-0B8675589F8B}" type="presOf" srcId="{1F4DFB97-C7BE-764D-BF9E-65E1B022202C}" destId="{EADDD711-811B-C040-9EFC-1461D67F93B4}" srcOrd="1" destOrd="0" presId="urn:microsoft.com/office/officeart/2005/8/layout/orgChart1"/>
    <dgm:cxn modelId="{1285F87C-FFB4-7E42-9183-CA296BBFFA53}" type="presParOf" srcId="{DB3B4361-D68D-8046-B63C-EB41B3C12653}" destId="{5A62A689-C426-C641-AE86-100512F4B99C}" srcOrd="0" destOrd="0" presId="urn:microsoft.com/office/officeart/2005/8/layout/orgChart1"/>
    <dgm:cxn modelId="{BBD13A77-117D-6046-8049-850C6F1EEC35}" type="presParOf" srcId="{5A62A689-C426-C641-AE86-100512F4B99C}" destId="{D5748539-ED05-CC48-86A7-CE8B0544178C}" srcOrd="0" destOrd="0" presId="urn:microsoft.com/office/officeart/2005/8/layout/orgChart1"/>
    <dgm:cxn modelId="{D6B08E84-F505-CC4E-8A77-CE4CF5763C05}" type="presParOf" srcId="{D5748539-ED05-CC48-86A7-CE8B0544178C}" destId="{E330701F-0F00-A948-8E95-FB46E8061D3D}" srcOrd="0" destOrd="0" presId="urn:microsoft.com/office/officeart/2005/8/layout/orgChart1"/>
    <dgm:cxn modelId="{92614F3E-CCE9-FE44-8595-553D40D6B9BA}" type="presParOf" srcId="{D5748539-ED05-CC48-86A7-CE8B0544178C}" destId="{54207577-E71C-CE41-BFAF-C4C4C185EFB4}" srcOrd="1" destOrd="0" presId="urn:microsoft.com/office/officeart/2005/8/layout/orgChart1"/>
    <dgm:cxn modelId="{9995D859-8D93-904E-9E50-E6FE8BF037BA}" type="presParOf" srcId="{5A62A689-C426-C641-AE86-100512F4B99C}" destId="{37DB4D51-8D45-354A-839D-F0AED11B723F}" srcOrd="1" destOrd="0" presId="urn:microsoft.com/office/officeart/2005/8/layout/orgChart1"/>
    <dgm:cxn modelId="{FE21C6B6-1134-FB47-9A5B-88731C4DAF26}" type="presParOf" srcId="{37DB4D51-8D45-354A-839D-F0AED11B723F}" destId="{2E23F900-C170-E844-AEB3-EA4050552EAF}" srcOrd="0" destOrd="0" presId="urn:microsoft.com/office/officeart/2005/8/layout/orgChart1"/>
    <dgm:cxn modelId="{FC734023-FEEB-9546-8614-4A311601EBCA}" type="presParOf" srcId="{37DB4D51-8D45-354A-839D-F0AED11B723F}" destId="{33D7F707-06B7-3747-A6FD-28C98543C1F5}" srcOrd="1" destOrd="0" presId="urn:microsoft.com/office/officeart/2005/8/layout/orgChart1"/>
    <dgm:cxn modelId="{D6BB540E-4A03-CB4E-954F-075DD7FA8BC6}" type="presParOf" srcId="{33D7F707-06B7-3747-A6FD-28C98543C1F5}" destId="{6C16F0F8-BACC-464F-871B-4C2828919AAF}" srcOrd="0" destOrd="0" presId="urn:microsoft.com/office/officeart/2005/8/layout/orgChart1"/>
    <dgm:cxn modelId="{3BF70396-D8AD-2342-8BC6-2B827268E19A}" type="presParOf" srcId="{6C16F0F8-BACC-464F-871B-4C2828919AAF}" destId="{4AC367BE-FD64-8341-BCEC-9AAC9ED681BA}" srcOrd="0" destOrd="0" presId="urn:microsoft.com/office/officeart/2005/8/layout/orgChart1"/>
    <dgm:cxn modelId="{38694A01-87B5-734A-A1AB-E62FC11902AF}" type="presParOf" srcId="{6C16F0F8-BACC-464F-871B-4C2828919AAF}" destId="{7A6C91C4-8D43-3F45-9248-462C4EC05B5A}" srcOrd="1" destOrd="0" presId="urn:microsoft.com/office/officeart/2005/8/layout/orgChart1"/>
    <dgm:cxn modelId="{E30DB57D-CB54-4E47-ACF7-8F783BB4356E}" type="presParOf" srcId="{33D7F707-06B7-3747-A6FD-28C98543C1F5}" destId="{9BFDB3A0-ED1D-2844-8FBF-C481CDEF762C}" srcOrd="1" destOrd="0" presId="urn:microsoft.com/office/officeart/2005/8/layout/orgChart1"/>
    <dgm:cxn modelId="{CFC1694D-9283-3245-8216-51BE11BC9C0A}" type="presParOf" srcId="{9BFDB3A0-ED1D-2844-8FBF-C481CDEF762C}" destId="{9776F796-1525-544B-88D4-6CFD0F9D02B5}" srcOrd="0" destOrd="0" presId="urn:microsoft.com/office/officeart/2005/8/layout/orgChart1"/>
    <dgm:cxn modelId="{8DFF7556-A9EA-554C-BA31-D5B2DF1A42DD}" type="presParOf" srcId="{9BFDB3A0-ED1D-2844-8FBF-C481CDEF762C}" destId="{74D601AA-7A3D-1E4B-A724-FD7D2852D498}" srcOrd="1" destOrd="0" presId="urn:microsoft.com/office/officeart/2005/8/layout/orgChart1"/>
    <dgm:cxn modelId="{B7618D00-94F6-4448-A972-D90FBCE28721}" type="presParOf" srcId="{74D601AA-7A3D-1E4B-A724-FD7D2852D498}" destId="{C9248D11-F436-8A46-BBD1-162B879F97EB}" srcOrd="0" destOrd="0" presId="urn:microsoft.com/office/officeart/2005/8/layout/orgChart1"/>
    <dgm:cxn modelId="{A2449C73-60D3-EA43-8058-4BABE976B11D}" type="presParOf" srcId="{C9248D11-F436-8A46-BBD1-162B879F97EB}" destId="{D16A4797-18A2-A445-80D0-AE3C9F01BEE6}" srcOrd="0" destOrd="0" presId="urn:microsoft.com/office/officeart/2005/8/layout/orgChart1"/>
    <dgm:cxn modelId="{E0ED9C00-8815-8E42-90BD-9B3817C81ADF}" type="presParOf" srcId="{C9248D11-F436-8A46-BBD1-162B879F97EB}" destId="{3A2257EC-EC2B-9B49-AF38-82FE0B402493}" srcOrd="1" destOrd="0" presId="urn:microsoft.com/office/officeart/2005/8/layout/orgChart1"/>
    <dgm:cxn modelId="{19A81562-2D14-4146-A921-51435924B743}" type="presParOf" srcId="{74D601AA-7A3D-1E4B-A724-FD7D2852D498}" destId="{DA960159-5AF9-D845-BDDC-038F0117466A}" srcOrd="1" destOrd="0" presId="urn:microsoft.com/office/officeart/2005/8/layout/orgChart1"/>
    <dgm:cxn modelId="{BE0DE17F-0970-3F46-83D8-1C84282F590A}" type="presParOf" srcId="{74D601AA-7A3D-1E4B-A724-FD7D2852D498}" destId="{5CA31999-7CB9-FA41-A52D-6108AF84A0CF}" srcOrd="2" destOrd="0" presId="urn:microsoft.com/office/officeart/2005/8/layout/orgChart1"/>
    <dgm:cxn modelId="{35C15FBA-52F9-5545-A2D2-9369731E1729}" type="presParOf" srcId="{33D7F707-06B7-3747-A6FD-28C98543C1F5}" destId="{40B7EC73-AE00-044A-AA75-64361E4EAB5D}" srcOrd="2" destOrd="0" presId="urn:microsoft.com/office/officeart/2005/8/layout/orgChart1"/>
    <dgm:cxn modelId="{3D9A8B84-B248-0A43-A02A-5A55D6236AA1}" type="presParOf" srcId="{37DB4D51-8D45-354A-839D-F0AED11B723F}" destId="{4609E0C2-BABA-7F46-A772-1054AA6F3140}" srcOrd="2" destOrd="0" presId="urn:microsoft.com/office/officeart/2005/8/layout/orgChart1"/>
    <dgm:cxn modelId="{4A081127-A36C-2D4A-AE3E-E528E6527170}" type="presParOf" srcId="{37DB4D51-8D45-354A-839D-F0AED11B723F}" destId="{16F0A550-4D98-8446-8A04-455FF449A306}" srcOrd="3" destOrd="0" presId="urn:microsoft.com/office/officeart/2005/8/layout/orgChart1"/>
    <dgm:cxn modelId="{DE4B9B09-A2B6-1B43-8F34-4AEC6B1A57E9}" type="presParOf" srcId="{16F0A550-4D98-8446-8A04-455FF449A306}" destId="{E0E250B7-CC5A-034E-9D14-67556B92F9A5}" srcOrd="0" destOrd="0" presId="urn:microsoft.com/office/officeart/2005/8/layout/orgChart1"/>
    <dgm:cxn modelId="{03A24ED7-0613-8041-A6AF-3C924AF8F694}" type="presParOf" srcId="{E0E250B7-CC5A-034E-9D14-67556B92F9A5}" destId="{DD77525C-0B2B-D249-BA15-4D69D17C139E}" srcOrd="0" destOrd="0" presId="urn:microsoft.com/office/officeart/2005/8/layout/orgChart1"/>
    <dgm:cxn modelId="{6789CB5D-ABFD-0D41-B09E-DC7FF54E1FBE}" type="presParOf" srcId="{E0E250B7-CC5A-034E-9D14-67556B92F9A5}" destId="{CB4212FC-A5C5-504F-9976-FB8B47FD607E}" srcOrd="1" destOrd="0" presId="urn:microsoft.com/office/officeart/2005/8/layout/orgChart1"/>
    <dgm:cxn modelId="{4AE8664F-21C6-C249-9627-7F2BC6E92F3F}" type="presParOf" srcId="{16F0A550-4D98-8446-8A04-455FF449A306}" destId="{13ADFEB7-783D-B64B-8894-8BE039BB432F}" srcOrd="1" destOrd="0" presId="urn:microsoft.com/office/officeart/2005/8/layout/orgChart1"/>
    <dgm:cxn modelId="{AE3584CE-2274-8C47-BAA9-39B425C425CF}" type="presParOf" srcId="{13ADFEB7-783D-B64B-8894-8BE039BB432F}" destId="{B25858D0-AB4C-9C4A-A810-FF93FD1E0039}" srcOrd="0" destOrd="0" presId="urn:microsoft.com/office/officeart/2005/8/layout/orgChart1"/>
    <dgm:cxn modelId="{E1725ED5-A0B2-CD48-AE0A-5D2A3CF230A9}" type="presParOf" srcId="{13ADFEB7-783D-B64B-8894-8BE039BB432F}" destId="{C18476F1-2529-C64D-AB33-DB6DF21BB530}" srcOrd="1" destOrd="0" presId="urn:microsoft.com/office/officeart/2005/8/layout/orgChart1"/>
    <dgm:cxn modelId="{D37F0D6B-8F5F-F540-9811-35840C5AE0AF}" type="presParOf" srcId="{C18476F1-2529-C64D-AB33-DB6DF21BB530}" destId="{7EC6C821-8BC6-884E-B9AD-D6EC7DA5B9B6}" srcOrd="0" destOrd="0" presId="urn:microsoft.com/office/officeart/2005/8/layout/orgChart1"/>
    <dgm:cxn modelId="{B8B48296-05A6-7F4C-A0D1-D85FA45AEC0A}" type="presParOf" srcId="{7EC6C821-8BC6-884E-B9AD-D6EC7DA5B9B6}" destId="{B59C3745-865C-B649-BBFA-0054B52F2621}" srcOrd="0" destOrd="0" presId="urn:microsoft.com/office/officeart/2005/8/layout/orgChart1"/>
    <dgm:cxn modelId="{E184F9C4-DCB9-F840-9267-26B03BCEF3FD}" type="presParOf" srcId="{7EC6C821-8BC6-884E-B9AD-D6EC7DA5B9B6}" destId="{CC602ABA-DB38-534A-9947-C103F49E19A0}" srcOrd="1" destOrd="0" presId="urn:microsoft.com/office/officeart/2005/8/layout/orgChart1"/>
    <dgm:cxn modelId="{6D33E8B3-5378-F848-857C-50B65571D2D9}" type="presParOf" srcId="{C18476F1-2529-C64D-AB33-DB6DF21BB530}" destId="{603CC791-C642-DB41-9C6B-83C7DAABFA02}" srcOrd="1" destOrd="0" presId="urn:microsoft.com/office/officeart/2005/8/layout/orgChart1"/>
    <dgm:cxn modelId="{3BEFF374-B65B-A048-986A-29826066573F}" type="presParOf" srcId="{C18476F1-2529-C64D-AB33-DB6DF21BB530}" destId="{D2488F88-8906-B144-BE69-5C49AEC9DB54}" srcOrd="2" destOrd="0" presId="urn:microsoft.com/office/officeart/2005/8/layout/orgChart1"/>
    <dgm:cxn modelId="{B392311E-098A-9048-B0BF-58436837245B}" type="presParOf" srcId="{13ADFEB7-783D-B64B-8894-8BE039BB432F}" destId="{5CC54515-C871-A148-9C3A-96B27C6FCB3D}" srcOrd="2" destOrd="0" presId="urn:microsoft.com/office/officeart/2005/8/layout/orgChart1"/>
    <dgm:cxn modelId="{6EDEA624-0F1D-1C48-ACDB-362F275D704B}" type="presParOf" srcId="{13ADFEB7-783D-B64B-8894-8BE039BB432F}" destId="{9FE13421-F0B5-5F4C-8E27-1B788F52FE4C}" srcOrd="3" destOrd="0" presId="urn:microsoft.com/office/officeart/2005/8/layout/orgChart1"/>
    <dgm:cxn modelId="{81DEDBF2-A4F0-F543-B7BC-CE204FE9EE1B}" type="presParOf" srcId="{9FE13421-F0B5-5F4C-8E27-1B788F52FE4C}" destId="{9CF1696E-E155-BE44-8AD3-949A566BC90B}" srcOrd="0" destOrd="0" presId="urn:microsoft.com/office/officeart/2005/8/layout/orgChart1"/>
    <dgm:cxn modelId="{B6A10286-B317-4A43-AC47-687533D0CB85}" type="presParOf" srcId="{9CF1696E-E155-BE44-8AD3-949A566BC90B}" destId="{AB657549-503E-D345-8B1A-4EF465DEF1D6}" srcOrd="0" destOrd="0" presId="urn:microsoft.com/office/officeart/2005/8/layout/orgChart1"/>
    <dgm:cxn modelId="{714E310D-FCB1-D041-ACFE-CC65192673DC}" type="presParOf" srcId="{9CF1696E-E155-BE44-8AD3-949A566BC90B}" destId="{7093739A-8D02-BB48-A6F6-0E3F39473D14}" srcOrd="1" destOrd="0" presId="urn:microsoft.com/office/officeart/2005/8/layout/orgChart1"/>
    <dgm:cxn modelId="{9ACA58AF-ACC3-0040-AB76-504896A9D6B7}" type="presParOf" srcId="{9FE13421-F0B5-5F4C-8E27-1B788F52FE4C}" destId="{0BB592F1-3F90-614D-B338-BAF65802466A}" srcOrd="1" destOrd="0" presId="urn:microsoft.com/office/officeart/2005/8/layout/orgChart1"/>
    <dgm:cxn modelId="{2D3C9A9E-5AE9-854D-ABE5-BAFF06F579D1}" type="presParOf" srcId="{9FE13421-F0B5-5F4C-8E27-1B788F52FE4C}" destId="{47117913-0AB1-A649-A9AC-C4D89640EC6A}" srcOrd="2" destOrd="0" presId="urn:microsoft.com/office/officeart/2005/8/layout/orgChart1"/>
    <dgm:cxn modelId="{F8C105F7-0D17-CA48-A998-7054D0EFE956}" type="presParOf" srcId="{16F0A550-4D98-8446-8A04-455FF449A306}" destId="{EE296C7E-11C7-F34A-BB6B-33D8CFC4D332}" srcOrd="2" destOrd="0" presId="urn:microsoft.com/office/officeart/2005/8/layout/orgChart1"/>
    <dgm:cxn modelId="{0C277E43-B320-184F-9928-7066FDF43C76}" type="presParOf" srcId="{37DB4D51-8D45-354A-839D-F0AED11B723F}" destId="{F6F30118-A3A5-0B43-BDE1-803674D97DA1}" srcOrd="4" destOrd="0" presId="urn:microsoft.com/office/officeart/2005/8/layout/orgChart1"/>
    <dgm:cxn modelId="{D317DB2F-D921-974A-A09E-4DB301604210}" type="presParOf" srcId="{37DB4D51-8D45-354A-839D-F0AED11B723F}" destId="{46DD13E5-AE8B-B14C-8BBF-8C37EF36FFC9}" srcOrd="5" destOrd="0" presId="urn:microsoft.com/office/officeart/2005/8/layout/orgChart1"/>
    <dgm:cxn modelId="{E5865086-A6CF-5D46-B1A7-4F3889851F4D}" type="presParOf" srcId="{46DD13E5-AE8B-B14C-8BBF-8C37EF36FFC9}" destId="{DFE5A52C-910A-FF4F-A2A7-8AA96B8B9C52}" srcOrd="0" destOrd="0" presId="urn:microsoft.com/office/officeart/2005/8/layout/orgChart1"/>
    <dgm:cxn modelId="{41669787-FAA2-0C4F-B1BA-52C06FEDDEB9}" type="presParOf" srcId="{DFE5A52C-910A-FF4F-A2A7-8AA96B8B9C52}" destId="{C90306A3-1A88-3A44-8913-7807EDBC89A7}" srcOrd="0" destOrd="0" presId="urn:microsoft.com/office/officeart/2005/8/layout/orgChart1"/>
    <dgm:cxn modelId="{4E3E40E0-1AED-E945-A413-1445277DA46E}" type="presParOf" srcId="{DFE5A52C-910A-FF4F-A2A7-8AA96B8B9C52}" destId="{5B94B9BF-D277-5540-A303-B001E77CC5D2}" srcOrd="1" destOrd="0" presId="urn:microsoft.com/office/officeart/2005/8/layout/orgChart1"/>
    <dgm:cxn modelId="{E4BA47EE-37E5-954D-B71E-AD3368C80085}" type="presParOf" srcId="{46DD13E5-AE8B-B14C-8BBF-8C37EF36FFC9}" destId="{0C589DFA-329A-9847-8D44-16DA408B9816}" srcOrd="1" destOrd="0" presId="urn:microsoft.com/office/officeart/2005/8/layout/orgChart1"/>
    <dgm:cxn modelId="{986DF4E4-538D-EE49-AA34-27BCD886386C}" type="presParOf" srcId="{0C589DFA-329A-9847-8D44-16DA408B9816}" destId="{742114EB-4B5E-9E47-AF7E-345607F32176}" srcOrd="0" destOrd="0" presId="urn:microsoft.com/office/officeart/2005/8/layout/orgChart1"/>
    <dgm:cxn modelId="{7AA9F6C9-3165-0F4D-AAB3-E80A0EC806D5}" type="presParOf" srcId="{0C589DFA-329A-9847-8D44-16DA408B9816}" destId="{EEE6CE57-9516-8843-A9C5-F0E55BAE9D0D}" srcOrd="1" destOrd="0" presId="urn:microsoft.com/office/officeart/2005/8/layout/orgChart1"/>
    <dgm:cxn modelId="{BBE3D73D-6E91-2142-83A2-DE04D384CECB}" type="presParOf" srcId="{EEE6CE57-9516-8843-A9C5-F0E55BAE9D0D}" destId="{7A96497B-4D42-7245-AA6D-A5DEE2BA50D0}" srcOrd="0" destOrd="0" presId="urn:microsoft.com/office/officeart/2005/8/layout/orgChart1"/>
    <dgm:cxn modelId="{EE97CD6A-F535-634B-8211-D41CFC95F74A}" type="presParOf" srcId="{7A96497B-4D42-7245-AA6D-A5DEE2BA50D0}" destId="{6AB03BEE-5833-1B4B-8F71-88798599DA8F}" srcOrd="0" destOrd="0" presId="urn:microsoft.com/office/officeart/2005/8/layout/orgChart1"/>
    <dgm:cxn modelId="{663C9D41-1EC1-9240-88D0-BBC9EC9043E9}" type="presParOf" srcId="{7A96497B-4D42-7245-AA6D-A5DEE2BA50D0}" destId="{EADDD711-811B-C040-9EFC-1461D67F93B4}" srcOrd="1" destOrd="0" presId="urn:microsoft.com/office/officeart/2005/8/layout/orgChart1"/>
    <dgm:cxn modelId="{D5F253D8-2231-0B41-8947-13AF133160B2}" type="presParOf" srcId="{EEE6CE57-9516-8843-A9C5-F0E55BAE9D0D}" destId="{26A8F4EA-C61D-DA41-B24B-0D3876F013EF}" srcOrd="1" destOrd="0" presId="urn:microsoft.com/office/officeart/2005/8/layout/orgChart1"/>
    <dgm:cxn modelId="{FC5E61A5-8781-9F40-993F-193B9E0EC6F5}" type="presParOf" srcId="{EEE6CE57-9516-8843-A9C5-F0E55BAE9D0D}" destId="{DFB6DDEE-2E1C-FE43-9F58-2497E0783708}" srcOrd="2" destOrd="0" presId="urn:microsoft.com/office/officeart/2005/8/layout/orgChart1"/>
    <dgm:cxn modelId="{D26C43BD-67A1-8E45-98B7-5AAFBCD7559A}" type="presParOf" srcId="{0C589DFA-329A-9847-8D44-16DA408B9816}" destId="{34213EBA-186B-5C46-9F33-2C7058776B4B}" srcOrd="2" destOrd="0" presId="urn:microsoft.com/office/officeart/2005/8/layout/orgChart1"/>
    <dgm:cxn modelId="{055B6827-64F7-844D-9355-393804B754A2}" type="presParOf" srcId="{0C589DFA-329A-9847-8D44-16DA408B9816}" destId="{2EDD1506-7C64-B248-9655-CFBA4E2EBD1B}" srcOrd="3" destOrd="0" presId="urn:microsoft.com/office/officeart/2005/8/layout/orgChart1"/>
    <dgm:cxn modelId="{4EB4453E-CA1A-5241-97EA-3D05A6F27600}" type="presParOf" srcId="{2EDD1506-7C64-B248-9655-CFBA4E2EBD1B}" destId="{5F5F4A0F-9108-5E4F-92A3-CF63AFE538F7}" srcOrd="0" destOrd="0" presId="urn:microsoft.com/office/officeart/2005/8/layout/orgChart1"/>
    <dgm:cxn modelId="{E2090D98-64C3-AA46-8EA7-D05E01B30929}" type="presParOf" srcId="{5F5F4A0F-9108-5E4F-92A3-CF63AFE538F7}" destId="{0DFBE178-4B41-2642-B191-91C99DF1AD67}" srcOrd="0" destOrd="0" presId="urn:microsoft.com/office/officeart/2005/8/layout/orgChart1"/>
    <dgm:cxn modelId="{A731559B-4FDC-894F-958B-E767FFFC36A7}" type="presParOf" srcId="{5F5F4A0F-9108-5E4F-92A3-CF63AFE538F7}" destId="{BB8DB9B7-DD77-DD49-87A1-8C3F1DF6B48B}" srcOrd="1" destOrd="0" presId="urn:microsoft.com/office/officeart/2005/8/layout/orgChart1"/>
    <dgm:cxn modelId="{B5981C42-6BE8-9A42-9FE3-3B273516A3DD}" type="presParOf" srcId="{2EDD1506-7C64-B248-9655-CFBA4E2EBD1B}" destId="{59E96C37-7A46-1E42-9945-6EC2C997F99B}" srcOrd="1" destOrd="0" presId="urn:microsoft.com/office/officeart/2005/8/layout/orgChart1"/>
    <dgm:cxn modelId="{635530D0-EA09-1F43-A0E7-D3E4B36CC8CC}" type="presParOf" srcId="{2EDD1506-7C64-B248-9655-CFBA4E2EBD1B}" destId="{9824A2FC-7AEB-594A-94E0-07BEF908016B}" srcOrd="2" destOrd="0" presId="urn:microsoft.com/office/officeart/2005/8/layout/orgChart1"/>
    <dgm:cxn modelId="{351FA598-7DB9-3F4F-B934-1F11FB58C329}" type="presParOf" srcId="{46DD13E5-AE8B-B14C-8BBF-8C37EF36FFC9}" destId="{9A946365-4CE4-B241-ACBF-825A50122762}" srcOrd="2" destOrd="0" presId="urn:microsoft.com/office/officeart/2005/8/layout/orgChart1"/>
    <dgm:cxn modelId="{F6927DB8-AC59-C843-9482-FB580343948D}" type="presParOf" srcId="{5A62A689-C426-C641-AE86-100512F4B99C}" destId="{EBE3B1ED-1C99-A04B-87ED-764CF6E8E7E1}" srcOrd="2" destOrd="0" presId="urn:microsoft.com/office/officeart/2005/8/layout/orgChart1"/>
    <dgm:cxn modelId="{FFCB745D-392D-C54D-8606-A241929AE8A5}" type="presParOf" srcId="{DB3B4361-D68D-8046-B63C-EB41B3C12653}" destId="{75428CD2-B6C5-D441-84BD-C926399AF814}" srcOrd="1" destOrd="0" presId="urn:microsoft.com/office/officeart/2005/8/layout/orgChart1"/>
    <dgm:cxn modelId="{BE17773F-FE9C-2F49-B57E-C87A3BF95925}" type="presParOf" srcId="{75428CD2-B6C5-D441-84BD-C926399AF814}" destId="{FC7ADB84-CEB5-DF45-91F1-C211DF376E42}" srcOrd="0" destOrd="0" presId="urn:microsoft.com/office/officeart/2005/8/layout/orgChart1"/>
    <dgm:cxn modelId="{FE60F75D-A81A-364F-8029-FF812F4329B0}" type="presParOf" srcId="{FC7ADB84-CEB5-DF45-91F1-C211DF376E42}" destId="{4754D65B-001E-6740-9291-D34D41368CDE}" srcOrd="0" destOrd="0" presId="urn:microsoft.com/office/officeart/2005/8/layout/orgChart1"/>
    <dgm:cxn modelId="{D8D8E1E3-69B3-0E42-B8FF-5DA719D92B48}" type="presParOf" srcId="{FC7ADB84-CEB5-DF45-91F1-C211DF376E42}" destId="{0CA988B8-687C-B042-83E1-7BCFD76B7DBE}" srcOrd="1" destOrd="0" presId="urn:microsoft.com/office/officeart/2005/8/layout/orgChart1"/>
    <dgm:cxn modelId="{2AB25833-6CD3-DB4E-994E-5585A8ED286E}" type="presParOf" srcId="{75428CD2-B6C5-D441-84BD-C926399AF814}" destId="{C1EF5C3B-95FD-7C47-A527-F230593EA0DC}" srcOrd="1" destOrd="0" presId="urn:microsoft.com/office/officeart/2005/8/layout/orgChart1"/>
    <dgm:cxn modelId="{40A1D74B-F0A9-E948-A9AA-862DC0FC3ED4}" type="presParOf" srcId="{C1EF5C3B-95FD-7C47-A527-F230593EA0DC}" destId="{342EE4A7-0E38-2645-9DC7-531B56FCC528}" srcOrd="0" destOrd="0" presId="urn:microsoft.com/office/officeart/2005/8/layout/orgChart1"/>
    <dgm:cxn modelId="{72421AAD-2A38-374E-8D22-DDFC7F75E9D1}" type="presParOf" srcId="{C1EF5C3B-95FD-7C47-A527-F230593EA0DC}" destId="{F8E6A50E-601A-7545-9DC6-0B76C1E3BD75}" srcOrd="1" destOrd="0" presId="urn:microsoft.com/office/officeart/2005/8/layout/orgChart1"/>
    <dgm:cxn modelId="{CF322649-AC7E-7947-9D08-D9B6F8223BFB}" type="presParOf" srcId="{F8E6A50E-601A-7545-9DC6-0B76C1E3BD75}" destId="{3401D5CE-9AF1-5D47-9A1B-38C1A2F89BB1}" srcOrd="0" destOrd="0" presId="urn:microsoft.com/office/officeart/2005/8/layout/orgChart1"/>
    <dgm:cxn modelId="{66A227CE-C137-A043-807F-D94170F7003E}" type="presParOf" srcId="{3401D5CE-9AF1-5D47-9A1B-38C1A2F89BB1}" destId="{0F36755F-1383-C443-9CD7-F64A4E5B2651}" srcOrd="0" destOrd="0" presId="urn:microsoft.com/office/officeart/2005/8/layout/orgChart1"/>
    <dgm:cxn modelId="{B175AD07-7B6F-364E-94C5-7E4F38A191DD}" type="presParOf" srcId="{3401D5CE-9AF1-5D47-9A1B-38C1A2F89BB1}" destId="{7D1E800C-68B6-E545-A90D-A2044E8C3E6B}" srcOrd="1" destOrd="0" presId="urn:microsoft.com/office/officeart/2005/8/layout/orgChart1"/>
    <dgm:cxn modelId="{1A941811-9DC5-6B41-86CE-A080A3AD43F3}" type="presParOf" srcId="{F8E6A50E-601A-7545-9DC6-0B76C1E3BD75}" destId="{C7C59255-27C2-C142-BB6E-25E0EE4FF1F1}" srcOrd="1" destOrd="0" presId="urn:microsoft.com/office/officeart/2005/8/layout/orgChart1"/>
    <dgm:cxn modelId="{59300ECB-A2C6-4346-B3A6-6EED832B1648}" type="presParOf" srcId="{C7C59255-27C2-C142-BB6E-25E0EE4FF1F1}" destId="{0AED9105-1D3F-A146-8D09-E694EAC05C47}" srcOrd="0" destOrd="0" presId="urn:microsoft.com/office/officeart/2005/8/layout/orgChart1"/>
    <dgm:cxn modelId="{5613A7DD-7DA3-5848-A880-95BC2FF8FCA2}" type="presParOf" srcId="{C7C59255-27C2-C142-BB6E-25E0EE4FF1F1}" destId="{13137597-E838-DB4A-9BD3-37977176D0AB}" srcOrd="1" destOrd="0" presId="urn:microsoft.com/office/officeart/2005/8/layout/orgChart1"/>
    <dgm:cxn modelId="{763826D5-2F1F-CA4B-B641-EF036C3A10B6}" type="presParOf" srcId="{13137597-E838-DB4A-9BD3-37977176D0AB}" destId="{706FE6CF-30A4-4045-8DA7-90685755D481}" srcOrd="0" destOrd="0" presId="urn:microsoft.com/office/officeart/2005/8/layout/orgChart1"/>
    <dgm:cxn modelId="{CFF2F4AC-D8F2-404B-A1C2-BF044DD1BAA7}" type="presParOf" srcId="{706FE6CF-30A4-4045-8DA7-90685755D481}" destId="{D2DDA941-8EBE-D149-8327-A8AF6B33DFDD}" srcOrd="0" destOrd="0" presId="urn:microsoft.com/office/officeart/2005/8/layout/orgChart1"/>
    <dgm:cxn modelId="{B1609AD6-F17A-5B46-BBBB-04644A7800FF}" type="presParOf" srcId="{706FE6CF-30A4-4045-8DA7-90685755D481}" destId="{522C136A-8E29-5042-8E41-E1CDDF263415}" srcOrd="1" destOrd="0" presId="urn:microsoft.com/office/officeart/2005/8/layout/orgChart1"/>
    <dgm:cxn modelId="{277EBE96-03D4-EA47-A7C3-0A077E45C8F7}" type="presParOf" srcId="{13137597-E838-DB4A-9BD3-37977176D0AB}" destId="{C64A3313-8BC5-1840-90F3-4BB92777D65F}" srcOrd="1" destOrd="0" presId="urn:microsoft.com/office/officeart/2005/8/layout/orgChart1"/>
    <dgm:cxn modelId="{6DD628C6-AB8A-D243-9CB9-60465981BE4D}" type="presParOf" srcId="{13137597-E838-DB4A-9BD3-37977176D0AB}" destId="{FA4802D7-6152-BC41-9FD6-AC8BD49D4240}" srcOrd="2" destOrd="0" presId="urn:microsoft.com/office/officeart/2005/8/layout/orgChart1"/>
    <dgm:cxn modelId="{324555E9-50AD-2843-A073-460664A8F881}" type="presParOf" srcId="{F8E6A50E-601A-7545-9DC6-0B76C1E3BD75}" destId="{C5A96232-77EB-4B48-9998-A089B185AA04}" srcOrd="2" destOrd="0" presId="urn:microsoft.com/office/officeart/2005/8/layout/orgChart1"/>
    <dgm:cxn modelId="{6A46DE22-4872-C049-AC0A-A6BEEFC8184B}" type="presParOf" srcId="{C1EF5C3B-95FD-7C47-A527-F230593EA0DC}" destId="{7B7FA489-2C59-7340-94B5-15BDC1BF91AC}" srcOrd="2" destOrd="0" presId="urn:microsoft.com/office/officeart/2005/8/layout/orgChart1"/>
    <dgm:cxn modelId="{27E3EC4F-30A8-0943-9929-D24ACF85A9DE}" type="presParOf" srcId="{C1EF5C3B-95FD-7C47-A527-F230593EA0DC}" destId="{66F9A5C5-A0BC-E64D-B83A-67CD370B3799}" srcOrd="3" destOrd="0" presId="urn:microsoft.com/office/officeart/2005/8/layout/orgChart1"/>
    <dgm:cxn modelId="{AC03C271-6942-6343-B129-312959458A65}" type="presParOf" srcId="{66F9A5C5-A0BC-E64D-B83A-67CD370B3799}" destId="{F7E63A30-8C45-8D47-A213-29956E372BF0}" srcOrd="0" destOrd="0" presId="urn:microsoft.com/office/officeart/2005/8/layout/orgChart1"/>
    <dgm:cxn modelId="{BE9028E9-F901-F74A-92ED-83F04D2E805B}" type="presParOf" srcId="{F7E63A30-8C45-8D47-A213-29956E372BF0}" destId="{52668DDC-48BB-0647-9E66-8468ADCABA15}" srcOrd="0" destOrd="0" presId="urn:microsoft.com/office/officeart/2005/8/layout/orgChart1"/>
    <dgm:cxn modelId="{CE2BCF0B-6D0B-BE40-82D0-2B1BC848F96C}" type="presParOf" srcId="{F7E63A30-8C45-8D47-A213-29956E372BF0}" destId="{F21DA167-FAEF-2045-908D-88E84F48D8A6}" srcOrd="1" destOrd="0" presId="urn:microsoft.com/office/officeart/2005/8/layout/orgChart1"/>
    <dgm:cxn modelId="{4720736C-999F-3C45-BBDD-6438C9DECEF1}" type="presParOf" srcId="{66F9A5C5-A0BC-E64D-B83A-67CD370B3799}" destId="{E881785E-ED2D-6E47-A609-892DF6977F4C}" srcOrd="1" destOrd="0" presId="urn:microsoft.com/office/officeart/2005/8/layout/orgChart1"/>
    <dgm:cxn modelId="{4003FB1E-C06E-B04B-984E-3D2337CBCF43}" type="presParOf" srcId="{E881785E-ED2D-6E47-A609-892DF6977F4C}" destId="{65B0F151-4486-3F49-9EA1-57FF7E44803D}" srcOrd="0" destOrd="0" presId="urn:microsoft.com/office/officeart/2005/8/layout/orgChart1"/>
    <dgm:cxn modelId="{3EB08C0A-9011-5A46-9C2F-5E8D902E8121}" type="presParOf" srcId="{E881785E-ED2D-6E47-A609-892DF6977F4C}" destId="{1924DF14-72A2-8E49-AE40-6738487D7479}" srcOrd="1" destOrd="0" presId="urn:microsoft.com/office/officeart/2005/8/layout/orgChart1"/>
    <dgm:cxn modelId="{A51AF7A7-83A2-FF42-AB60-2CFD033C7501}" type="presParOf" srcId="{1924DF14-72A2-8E49-AE40-6738487D7479}" destId="{DB8E7C1C-963C-A246-AFE4-CD31AD9B7645}" srcOrd="0" destOrd="0" presId="urn:microsoft.com/office/officeart/2005/8/layout/orgChart1"/>
    <dgm:cxn modelId="{6B184C04-7CEF-6443-BD40-DA526D13E369}" type="presParOf" srcId="{DB8E7C1C-963C-A246-AFE4-CD31AD9B7645}" destId="{5C00A5D6-F0D6-3445-8113-AD9B08C4C695}" srcOrd="0" destOrd="0" presId="urn:microsoft.com/office/officeart/2005/8/layout/orgChart1"/>
    <dgm:cxn modelId="{E3A17F68-BB37-4B4E-9C8D-751C233BCFA4}" type="presParOf" srcId="{DB8E7C1C-963C-A246-AFE4-CD31AD9B7645}" destId="{572B9F81-124C-3844-9869-8E795BB3C331}" srcOrd="1" destOrd="0" presId="urn:microsoft.com/office/officeart/2005/8/layout/orgChart1"/>
    <dgm:cxn modelId="{211FDDDB-D518-BF42-B6B8-E65E2AB44282}" type="presParOf" srcId="{1924DF14-72A2-8E49-AE40-6738487D7479}" destId="{992EA5F7-68CE-E04D-B171-0A0497E41254}" srcOrd="1" destOrd="0" presId="urn:microsoft.com/office/officeart/2005/8/layout/orgChart1"/>
    <dgm:cxn modelId="{61EB3985-1E9C-F643-866F-666CF2A01CD8}" type="presParOf" srcId="{1924DF14-72A2-8E49-AE40-6738487D7479}" destId="{AEC76881-0E38-B74B-A68B-30A6F3A2D0F9}" srcOrd="2" destOrd="0" presId="urn:microsoft.com/office/officeart/2005/8/layout/orgChart1"/>
    <dgm:cxn modelId="{C24D8C95-98CA-C945-B9BD-A0A7BE12CBD8}" type="presParOf" srcId="{E881785E-ED2D-6E47-A609-892DF6977F4C}" destId="{3339E0C6-F6D1-614F-A928-AF1BFE42DB49}" srcOrd="2" destOrd="0" presId="urn:microsoft.com/office/officeart/2005/8/layout/orgChart1"/>
    <dgm:cxn modelId="{1B255700-BF9E-C34C-B77D-2FDBCAD4DBB5}" type="presParOf" srcId="{E881785E-ED2D-6E47-A609-892DF6977F4C}" destId="{A16ABBBE-BF51-E246-859A-DD00E0BAAF7F}" srcOrd="3" destOrd="0" presId="urn:microsoft.com/office/officeart/2005/8/layout/orgChart1"/>
    <dgm:cxn modelId="{569A9908-DC7D-A941-B3C8-E57C368BA85C}" type="presParOf" srcId="{A16ABBBE-BF51-E246-859A-DD00E0BAAF7F}" destId="{B56E9C1B-C178-1D4E-A3C8-46C7371995D9}" srcOrd="0" destOrd="0" presId="urn:microsoft.com/office/officeart/2005/8/layout/orgChart1"/>
    <dgm:cxn modelId="{9CF1CFB6-C803-0D41-B7F7-55DAAAA8362B}" type="presParOf" srcId="{B56E9C1B-C178-1D4E-A3C8-46C7371995D9}" destId="{F83CF1B3-75B2-544A-AB70-9E8ADD2C2DC5}" srcOrd="0" destOrd="0" presId="urn:microsoft.com/office/officeart/2005/8/layout/orgChart1"/>
    <dgm:cxn modelId="{C6433330-A440-C343-9F2D-F7D82B36ACD9}" type="presParOf" srcId="{B56E9C1B-C178-1D4E-A3C8-46C7371995D9}" destId="{600526D2-8270-6C45-8D94-9FA196F9F9E8}" srcOrd="1" destOrd="0" presId="urn:microsoft.com/office/officeart/2005/8/layout/orgChart1"/>
    <dgm:cxn modelId="{BF17EA4D-4C3F-B347-AC69-89D1E41110DF}" type="presParOf" srcId="{A16ABBBE-BF51-E246-859A-DD00E0BAAF7F}" destId="{F16404EF-5174-A340-A21D-39FB10533629}" srcOrd="1" destOrd="0" presId="urn:microsoft.com/office/officeart/2005/8/layout/orgChart1"/>
    <dgm:cxn modelId="{46412E4D-EA9F-A546-927C-901AA23E5419}" type="presParOf" srcId="{A16ABBBE-BF51-E246-859A-DD00E0BAAF7F}" destId="{E20967FF-CB8C-A044-8A4D-B345DA8B18E8}" srcOrd="2" destOrd="0" presId="urn:microsoft.com/office/officeart/2005/8/layout/orgChart1"/>
    <dgm:cxn modelId="{8944E9CC-89CE-9344-BDF1-051BE299A858}" type="presParOf" srcId="{E881785E-ED2D-6E47-A609-892DF6977F4C}" destId="{01EAF1A5-A828-6641-8CEB-3F10836747FE}" srcOrd="4" destOrd="0" presId="urn:microsoft.com/office/officeart/2005/8/layout/orgChart1"/>
    <dgm:cxn modelId="{C5E4BC5B-B05E-6E4E-929F-2B5A1618A19B}" type="presParOf" srcId="{E881785E-ED2D-6E47-A609-892DF6977F4C}" destId="{39E2E1D5-6C22-6E40-9570-D5A2D8472B96}" srcOrd="5" destOrd="0" presId="urn:microsoft.com/office/officeart/2005/8/layout/orgChart1"/>
    <dgm:cxn modelId="{1D56E684-53C7-3148-A846-0A736564E632}" type="presParOf" srcId="{39E2E1D5-6C22-6E40-9570-D5A2D8472B96}" destId="{5B3428EA-01D4-6A4F-8757-A06B8525D78C}" srcOrd="0" destOrd="0" presId="urn:microsoft.com/office/officeart/2005/8/layout/orgChart1"/>
    <dgm:cxn modelId="{443EB399-CF9F-844F-9ADD-DB854F782F25}" type="presParOf" srcId="{5B3428EA-01D4-6A4F-8757-A06B8525D78C}" destId="{C48BB89D-981F-0E4A-8626-6F1928030CE3}" srcOrd="0" destOrd="0" presId="urn:microsoft.com/office/officeart/2005/8/layout/orgChart1"/>
    <dgm:cxn modelId="{A3E00371-CF66-9143-9E76-222AEEE59CF6}" type="presParOf" srcId="{5B3428EA-01D4-6A4F-8757-A06B8525D78C}" destId="{C40252FC-D510-2E46-88E8-D9654BD9FE53}" srcOrd="1" destOrd="0" presId="urn:microsoft.com/office/officeart/2005/8/layout/orgChart1"/>
    <dgm:cxn modelId="{C8DF15CE-7193-E848-96C1-0C8769F2924C}" type="presParOf" srcId="{39E2E1D5-6C22-6E40-9570-D5A2D8472B96}" destId="{41D10E28-31CA-084E-B8FE-CB630DCCC976}" srcOrd="1" destOrd="0" presId="urn:microsoft.com/office/officeart/2005/8/layout/orgChart1"/>
    <dgm:cxn modelId="{1F51CDDC-72E6-074B-A3A2-716273D93CF5}" type="presParOf" srcId="{39E2E1D5-6C22-6E40-9570-D5A2D8472B96}" destId="{C632B8C6-750C-8B47-A705-505E20B907A7}" srcOrd="2" destOrd="0" presId="urn:microsoft.com/office/officeart/2005/8/layout/orgChart1"/>
    <dgm:cxn modelId="{1DC70FE8-B6AE-0F4B-AB66-F326E25D15AD}" type="presParOf" srcId="{66F9A5C5-A0BC-E64D-B83A-67CD370B3799}" destId="{E0D9AEE9-C607-0547-A6C4-F0103BF19A22}" srcOrd="2" destOrd="0" presId="urn:microsoft.com/office/officeart/2005/8/layout/orgChart1"/>
    <dgm:cxn modelId="{C470DF3B-58FF-BD45-92F2-39C46DE8B7DE}" type="presParOf" srcId="{C1EF5C3B-95FD-7C47-A527-F230593EA0DC}" destId="{E10E8488-AC99-064B-91B1-710CA9CDEF5F}" srcOrd="4" destOrd="0" presId="urn:microsoft.com/office/officeart/2005/8/layout/orgChart1"/>
    <dgm:cxn modelId="{AD1D9433-C969-774D-9D17-3656059E6047}" type="presParOf" srcId="{C1EF5C3B-95FD-7C47-A527-F230593EA0DC}" destId="{F0280381-D970-B846-9036-6CC508857CDC}" srcOrd="5" destOrd="0" presId="urn:microsoft.com/office/officeart/2005/8/layout/orgChart1"/>
    <dgm:cxn modelId="{82573461-A40B-5E4C-9704-520BB9448946}" type="presParOf" srcId="{F0280381-D970-B846-9036-6CC508857CDC}" destId="{A3DB4C21-2AAF-6746-BBBF-2A1CD9A33502}" srcOrd="0" destOrd="0" presId="urn:microsoft.com/office/officeart/2005/8/layout/orgChart1"/>
    <dgm:cxn modelId="{21C1B098-6835-6846-A36F-3378F4F628BE}" type="presParOf" srcId="{A3DB4C21-2AAF-6746-BBBF-2A1CD9A33502}" destId="{29AD46DF-84BE-5F49-8D7F-5C48C643B5B8}" srcOrd="0" destOrd="0" presId="urn:microsoft.com/office/officeart/2005/8/layout/orgChart1"/>
    <dgm:cxn modelId="{19800682-9FD8-374F-9FD4-A8146796866F}" type="presParOf" srcId="{A3DB4C21-2AAF-6746-BBBF-2A1CD9A33502}" destId="{EE68BF67-18ED-FA4B-87AF-355FAE06603A}" srcOrd="1" destOrd="0" presId="urn:microsoft.com/office/officeart/2005/8/layout/orgChart1"/>
    <dgm:cxn modelId="{1400B56D-FBF8-2448-A164-DBABAA5D5827}" type="presParOf" srcId="{F0280381-D970-B846-9036-6CC508857CDC}" destId="{1A7A2903-88BC-1641-B6FA-B6A612494314}" srcOrd="1" destOrd="0" presId="urn:microsoft.com/office/officeart/2005/8/layout/orgChart1"/>
    <dgm:cxn modelId="{4F4745E5-E31C-8B47-874B-FE73F4804D5D}" type="presParOf" srcId="{1A7A2903-88BC-1641-B6FA-B6A612494314}" destId="{A78BD4B4-1F32-5942-AECE-4D0B31BD83AF}" srcOrd="0" destOrd="0" presId="urn:microsoft.com/office/officeart/2005/8/layout/orgChart1"/>
    <dgm:cxn modelId="{CF5EBFA8-765A-EB4D-910B-C80280EF50DD}" type="presParOf" srcId="{1A7A2903-88BC-1641-B6FA-B6A612494314}" destId="{43B3342C-B682-534C-84C2-CE610584B38A}" srcOrd="1" destOrd="0" presId="urn:microsoft.com/office/officeart/2005/8/layout/orgChart1"/>
    <dgm:cxn modelId="{C656D77D-C3E8-6D4E-BA0D-81AC571F3EE8}" type="presParOf" srcId="{43B3342C-B682-534C-84C2-CE610584B38A}" destId="{84C4F6FA-F7A2-1A4C-9758-7773C711747C}" srcOrd="0" destOrd="0" presId="urn:microsoft.com/office/officeart/2005/8/layout/orgChart1"/>
    <dgm:cxn modelId="{633066AE-DC6A-C847-80F5-6217B4457EC4}" type="presParOf" srcId="{84C4F6FA-F7A2-1A4C-9758-7773C711747C}" destId="{0A6E0748-6E32-944E-A189-36DB51E5EBD2}" srcOrd="0" destOrd="0" presId="urn:microsoft.com/office/officeart/2005/8/layout/orgChart1"/>
    <dgm:cxn modelId="{CE6ECCFB-E285-6046-925F-5B856D2E184E}" type="presParOf" srcId="{84C4F6FA-F7A2-1A4C-9758-7773C711747C}" destId="{16050E04-1566-FD4C-93AB-ED6F0154111A}" srcOrd="1" destOrd="0" presId="urn:microsoft.com/office/officeart/2005/8/layout/orgChart1"/>
    <dgm:cxn modelId="{73F1EAE2-37E4-7E45-B636-1F1E302A35B2}" type="presParOf" srcId="{43B3342C-B682-534C-84C2-CE610584B38A}" destId="{97B32A32-A85E-F54F-9BD5-E34B2F1845CF}" srcOrd="1" destOrd="0" presId="urn:microsoft.com/office/officeart/2005/8/layout/orgChart1"/>
    <dgm:cxn modelId="{B695CCEF-11FC-1545-A766-5CA00DBDBDFE}" type="presParOf" srcId="{43B3342C-B682-534C-84C2-CE610584B38A}" destId="{130D60BA-E7E9-B840-8058-4A4ABB7E6E4C}" srcOrd="2" destOrd="0" presId="urn:microsoft.com/office/officeart/2005/8/layout/orgChart1"/>
    <dgm:cxn modelId="{10DE8F78-1CE6-EB41-98EA-1CE2E30E85E8}" type="presParOf" srcId="{F0280381-D970-B846-9036-6CC508857CDC}" destId="{10F8FB29-C981-2546-AC58-4BB054867553}" srcOrd="2" destOrd="0" presId="urn:microsoft.com/office/officeart/2005/8/layout/orgChart1"/>
    <dgm:cxn modelId="{97B95C66-F0A7-9349-AAED-F53F425C666B}" type="presParOf" srcId="{C1EF5C3B-95FD-7C47-A527-F230593EA0DC}" destId="{8FA554E1-6500-1449-953E-A2DDF5307262}" srcOrd="6" destOrd="0" presId="urn:microsoft.com/office/officeart/2005/8/layout/orgChart1"/>
    <dgm:cxn modelId="{0BF571AB-0A25-6742-A3E8-2FC712FCC980}" type="presParOf" srcId="{C1EF5C3B-95FD-7C47-A527-F230593EA0DC}" destId="{878DE3F8-5E05-8B4F-B78D-3895A5A23B9D}" srcOrd="7" destOrd="0" presId="urn:microsoft.com/office/officeart/2005/8/layout/orgChart1"/>
    <dgm:cxn modelId="{05FDECC9-F0F1-B449-AE7F-D7C00329E2E8}" type="presParOf" srcId="{878DE3F8-5E05-8B4F-B78D-3895A5A23B9D}" destId="{B7B58539-449E-7549-8F4B-A19BF7A4405F}" srcOrd="0" destOrd="0" presId="urn:microsoft.com/office/officeart/2005/8/layout/orgChart1"/>
    <dgm:cxn modelId="{59016E16-E762-C341-980B-B1DF7917B8E0}" type="presParOf" srcId="{B7B58539-449E-7549-8F4B-A19BF7A4405F}" destId="{0F05BB6C-381F-3E4C-AD71-FED72E7F477F}" srcOrd="0" destOrd="0" presId="urn:microsoft.com/office/officeart/2005/8/layout/orgChart1"/>
    <dgm:cxn modelId="{20173B33-DD7F-844E-B6BC-7480FE487B2B}" type="presParOf" srcId="{B7B58539-449E-7549-8F4B-A19BF7A4405F}" destId="{6534A836-2E9C-9347-A174-4278D1909A06}" srcOrd="1" destOrd="0" presId="urn:microsoft.com/office/officeart/2005/8/layout/orgChart1"/>
    <dgm:cxn modelId="{383C5C9E-F139-FA44-B3AF-86C869215E05}" type="presParOf" srcId="{878DE3F8-5E05-8B4F-B78D-3895A5A23B9D}" destId="{571284A7-4118-5D47-B434-56741F696279}" srcOrd="1" destOrd="0" presId="urn:microsoft.com/office/officeart/2005/8/layout/orgChart1"/>
    <dgm:cxn modelId="{F6924B84-4607-7B47-B1BE-0938668275E2}" type="presParOf" srcId="{571284A7-4118-5D47-B434-56741F696279}" destId="{CB19A518-42FC-4B42-9B81-60029D761DE0}" srcOrd="0" destOrd="0" presId="urn:microsoft.com/office/officeart/2005/8/layout/orgChart1"/>
    <dgm:cxn modelId="{09AA7A5B-50C9-8447-B627-EF49E424E17B}" type="presParOf" srcId="{571284A7-4118-5D47-B434-56741F696279}" destId="{EE43EF7B-6C82-7F40-8A18-DBA493DAF16C}" srcOrd="1" destOrd="0" presId="urn:microsoft.com/office/officeart/2005/8/layout/orgChart1"/>
    <dgm:cxn modelId="{C4E660DF-C061-5243-81C9-9F8B274D3D50}" type="presParOf" srcId="{EE43EF7B-6C82-7F40-8A18-DBA493DAF16C}" destId="{FECAAE50-DC0A-0047-A00B-50174ABC01BE}" srcOrd="0" destOrd="0" presId="urn:microsoft.com/office/officeart/2005/8/layout/orgChart1"/>
    <dgm:cxn modelId="{D32C8FCE-E7E1-D340-B195-8200ED21219C}" type="presParOf" srcId="{FECAAE50-DC0A-0047-A00B-50174ABC01BE}" destId="{F3F23E6E-2A6D-C74D-8783-5045CE210022}" srcOrd="0" destOrd="0" presId="urn:microsoft.com/office/officeart/2005/8/layout/orgChart1"/>
    <dgm:cxn modelId="{B039AFD9-3E40-4B4D-BA7C-7B868D5B1F8F}" type="presParOf" srcId="{FECAAE50-DC0A-0047-A00B-50174ABC01BE}" destId="{26D365FF-85E6-8746-A239-40C306F53866}" srcOrd="1" destOrd="0" presId="urn:microsoft.com/office/officeart/2005/8/layout/orgChart1"/>
    <dgm:cxn modelId="{348098BE-CE1B-C342-8581-298E50316FAD}" type="presParOf" srcId="{EE43EF7B-6C82-7F40-8A18-DBA493DAF16C}" destId="{0D1C4468-0EED-4C42-B84D-F4C5D0719F56}" srcOrd="1" destOrd="0" presId="urn:microsoft.com/office/officeart/2005/8/layout/orgChart1"/>
    <dgm:cxn modelId="{205510D1-28BB-FF4C-89FF-9BF8A215BD76}" type="presParOf" srcId="{EE43EF7B-6C82-7F40-8A18-DBA493DAF16C}" destId="{C9F3E805-9464-4B4D-BC23-D57703A17583}" srcOrd="2" destOrd="0" presId="urn:microsoft.com/office/officeart/2005/8/layout/orgChart1"/>
    <dgm:cxn modelId="{CF9158B2-28F2-0140-A9CE-4AAD562152AD}" type="presParOf" srcId="{878DE3F8-5E05-8B4F-B78D-3895A5A23B9D}" destId="{BA9209B6-0D0D-DD43-94F9-961D0AC140A7}" srcOrd="2" destOrd="0" presId="urn:microsoft.com/office/officeart/2005/8/layout/orgChart1"/>
    <dgm:cxn modelId="{31B9352E-987C-984B-9BC7-B3D8096A54B1}" type="presParOf" srcId="{C1EF5C3B-95FD-7C47-A527-F230593EA0DC}" destId="{36F01967-E194-0342-A614-32ECC4AB2BBB}" srcOrd="8" destOrd="0" presId="urn:microsoft.com/office/officeart/2005/8/layout/orgChart1"/>
    <dgm:cxn modelId="{4C1E572F-BADE-D949-959E-9C39704A51EC}" type="presParOf" srcId="{C1EF5C3B-95FD-7C47-A527-F230593EA0DC}" destId="{927C160E-5FEE-5A40-A209-1D20116DB102}" srcOrd="9" destOrd="0" presId="urn:microsoft.com/office/officeart/2005/8/layout/orgChart1"/>
    <dgm:cxn modelId="{F8D7F8FD-7C0D-DA41-8022-C76445183109}" type="presParOf" srcId="{927C160E-5FEE-5A40-A209-1D20116DB102}" destId="{40B60D30-6CE4-0C47-968B-14902E802510}" srcOrd="0" destOrd="0" presId="urn:microsoft.com/office/officeart/2005/8/layout/orgChart1"/>
    <dgm:cxn modelId="{666518CF-097B-3C48-841C-1F410458C302}" type="presParOf" srcId="{40B60D30-6CE4-0C47-968B-14902E802510}" destId="{434C3F9F-44F6-EA43-8804-A98906F7E2AE}" srcOrd="0" destOrd="0" presId="urn:microsoft.com/office/officeart/2005/8/layout/orgChart1"/>
    <dgm:cxn modelId="{7F7EA0E4-B1A6-7F42-8A06-FCDD1FF9C423}" type="presParOf" srcId="{40B60D30-6CE4-0C47-968B-14902E802510}" destId="{E0CA580D-783E-D34C-B4F8-B38F603C6C4A}" srcOrd="1" destOrd="0" presId="urn:microsoft.com/office/officeart/2005/8/layout/orgChart1"/>
    <dgm:cxn modelId="{AFC0EC77-C9C2-3849-B679-5F22CD8BAA29}" type="presParOf" srcId="{927C160E-5FEE-5A40-A209-1D20116DB102}" destId="{89362215-62C3-6944-80CE-44F816F06861}" srcOrd="1" destOrd="0" presId="urn:microsoft.com/office/officeart/2005/8/layout/orgChart1"/>
    <dgm:cxn modelId="{8FCCD36B-52B0-504F-8F79-F69A08B6C297}" type="presParOf" srcId="{89362215-62C3-6944-80CE-44F816F06861}" destId="{CA89E6FD-674C-D843-9DD4-557D55B7F1C8}" srcOrd="0" destOrd="0" presId="urn:microsoft.com/office/officeart/2005/8/layout/orgChart1"/>
    <dgm:cxn modelId="{9BAA496E-E251-8F42-9CB7-47F490B59D30}" type="presParOf" srcId="{89362215-62C3-6944-80CE-44F816F06861}" destId="{1C047981-1E29-9B41-A257-DA6BC37187BC}" srcOrd="1" destOrd="0" presId="urn:microsoft.com/office/officeart/2005/8/layout/orgChart1"/>
    <dgm:cxn modelId="{71FCEF4D-A330-394B-8AEA-559C81DDDA58}" type="presParOf" srcId="{1C047981-1E29-9B41-A257-DA6BC37187BC}" destId="{6A57C2A7-4060-354D-8DC2-F6589E4827CC}" srcOrd="0" destOrd="0" presId="urn:microsoft.com/office/officeart/2005/8/layout/orgChart1"/>
    <dgm:cxn modelId="{9DC7B7E9-C41D-FF45-BA36-CF88038C67F8}" type="presParOf" srcId="{6A57C2A7-4060-354D-8DC2-F6589E4827CC}" destId="{C15B826D-53E8-1D43-A276-33CE2ABF9EDC}" srcOrd="0" destOrd="0" presId="urn:microsoft.com/office/officeart/2005/8/layout/orgChart1"/>
    <dgm:cxn modelId="{7C3D089E-7185-524C-9AFD-611128DA8EB2}" type="presParOf" srcId="{6A57C2A7-4060-354D-8DC2-F6589E4827CC}" destId="{055CA463-CFFB-A440-B784-D242EDC56990}" srcOrd="1" destOrd="0" presId="urn:microsoft.com/office/officeart/2005/8/layout/orgChart1"/>
    <dgm:cxn modelId="{C295CD26-DA4B-734F-96AF-A6723BC0F323}" type="presParOf" srcId="{1C047981-1E29-9B41-A257-DA6BC37187BC}" destId="{6DA62C61-D7BE-AC44-9B51-585D8678A0E3}" srcOrd="1" destOrd="0" presId="urn:microsoft.com/office/officeart/2005/8/layout/orgChart1"/>
    <dgm:cxn modelId="{6E4B6313-BC53-0A41-B0F4-4057D1578B62}" type="presParOf" srcId="{1C047981-1E29-9B41-A257-DA6BC37187BC}" destId="{669B07DD-CEB0-6242-AF36-04DD4F1E3C13}" srcOrd="2" destOrd="0" presId="urn:microsoft.com/office/officeart/2005/8/layout/orgChart1"/>
    <dgm:cxn modelId="{B5F3A6C1-EB27-DA4A-9192-B99784F9DDFB}" type="presParOf" srcId="{89362215-62C3-6944-80CE-44F816F06861}" destId="{1649479A-CFF2-1B4A-A9F5-B0C72E66248F}" srcOrd="2" destOrd="0" presId="urn:microsoft.com/office/officeart/2005/8/layout/orgChart1"/>
    <dgm:cxn modelId="{01586EC0-364B-0D4F-BA38-50828EA9DD58}" type="presParOf" srcId="{89362215-62C3-6944-80CE-44F816F06861}" destId="{D62562B1-1F29-1948-9147-18D704DF25B0}" srcOrd="3" destOrd="0" presId="urn:microsoft.com/office/officeart/2005/8/layout/orgChart1"/>
    <dgm:cxn modelId="{D4AF516B-FC05-A448-907D-4C76DB65BA1E}" type="presParOf" srcId="{D62562B1-1F29-1948-9147-18D704DF25B0}" destId="{A528C654-F8DB-9048-9A12-7FE4068F1B5D}" srcOrd="0" destOrd="0" presId="urn:microsoft.com/office/officeart/2005/8/layout/orgChart1"/>
    <dgm:cxn modelId="{F8A160CF-2BB3-0A44-874F-08DD69D8FAC9}" type="presParOf" srcId="{A528C654-F8DB-9048-9A12-7FE4068F1B5D}" destId="{58B3E077-1F27-4D41-B427-5BD75644F5D5}" srcOrd="0" destOrd="0" presId="urn:microsoft.com/office/officeart/2005/8/layout/orgChart1"/>
    <dgm:cxn modelId="{09079AA3-D6E6-FA4C-A81A-C5ACA415326E}" type="presParOf" srcId="{A528C654-F8DB-9048-9A12-7FE4068F1B5D}" destId="{16DDFAC0-3CF4-0E48-80AC-7C9A8F2C1B49}" srcOrd="1" destOrd="0" presId="urn:microsoft.com/office/officeart/2005/8/layout/orgChart1"/>
    <dgm:cxn modelId="{D2B0D8BA-6994-0D49-A7A8-FA67A2EF856E}" type="presParOf" srcId="{D62562B1-1F29-1948-9147-18D704DF25B0}" destId="{C88F0CE5-207B-114D-9D89-6D4385E96C47}" srcOrd="1" destOrd="0" presId="urn:microsoft.com/office/officeart/2005/8/layout/orgChart1"/>
    <dgm:cxn modelId="{464D496E-152D-954C-99F4-1A6F1D1625C7}" type="presParOf" srcId="{D62562B1-1F29-1948-9147-18D704DF25B0}" destId="{6D9C9F0D-FFE5-384A-BA0B-9CC75F03E5DE}" srcOrd="2" destOrd="0" presId="urn:microsoft.com/office/officeart/2005/8/layout/orgChart1"/>
    <dgm:cxn modelId="{8335A702-5E9B-9E40-9310-7899D42650CB}" type="presParOf" srcId="{927C160E-5FEE-5A40-A209-1D20116DB102}" destId="{60B569F0-BE6D-1B44-A3A8-AF28E94F6C9A}" srcOrd="2" destOrd="0" presId="urn:microsoft.com/office/officeart/2005/8/layout/orgChart1"/>
    <dgm:cxn modelId="{530B0D77-1F97-4A49-8D10-B71D8CDD37A2}" type="presParOf" srcId="{C1EF5C3B-95FD-7C47-A527-F230593EA0DC}" destId="{81BA671D-412D-0F4A-96C9-FDFEACE63CB3}" srcOrd="10" destOrd="0" presId="urn:microsoft.com/office/officeart/2005/8/layout/orgChart1"/>
    <dgm:cxn modelId="{E15FB295-5967-AE48-83A1-10EDA18AFAD5}" type="presParOf" srcId="{C1EF5C3B-95FD-7C47-A527-F230593EA0DC}" destId="{48033A67-72C3-8348-BDEA-C9B38D4D24BF}" srcOrd="11" destOrd="0" presId="urn:microsoft.com/office/officeart/2005/8/layout/orgChart1"/>
    <dgm:cxn modelId="{6A878C92-1230-E445-8AB4-658E27A71912}" type="presParOf" srcId="{48033A67-72C3-8348-BDEA-C9B38D4D24BF}" destId="{F0DD0538-7928-A24C-A202-D3B9976DCF1C}" srcOrd="0" destOrd="0" presId="urn:microsoft.com/office/officeart/2005/8/layout/orgChart1"/>
    <dgm:cxn modelId="{04880D6C-44FC-724C-8CD9-87E26222F7E5}" type="presParOf" srcId="{F0DD0538-7928-A24C-A202-D3B9976DCF1C}" destId="{469815B4-F2B4-FD40-8BA3-C5BCC98FC015}" srcOrd="0" destOrd="0" presId="urn:microsoft.com/office/officeart/2005/8/layout/orgChart1"/>
    <dgm:cxn modelId="{C4947679-D022-A64A-B0F3-1AA2C54D9283}" type="presParOf" srcId="{F0DD0538-7928-A24C-A202-D3B9976DCF1C}" destId="{38D20EEB-50FF-F74C-9593-3ABA801C79DE}" srcOrd="1" destOrd="0" presId="urn:microsoft.com/office/officeart/2005/8/layout/orgChart1"/>
    <dgm:cxn modelId="{DE65F8FB-4555-A948-A479-A6BBCB2D3579}" type="presParOf" srcId="{48033A67-72C3-8348-BDEA-C9B38D4D24BF}" destId="{28DEC585-15B4-8241-9C05-B4253D19AA29}" srcOrd="1" destOrd="0" presId="urn:microsoft.com/office/officeart/2005/8/layout/orgChart1"/>
    <dgm:cxn modelId="{5160FDF0-7B0C-1B4F-844A-062BB5E46303}" type="presParOf" srcId="{28DEC585-15B4-8241-9C05-B4253D19AA29}" destId="{E60B3D6A-D98B-F049-81AE-77A670B1B7C3}" srcOrd="0" destOrd="0" presId="urn:microsoft.com/office/officeart/2005/8/layout/orgChart1"/>
    <dgm:cxn modelId="{06B88F51-D96A-9149-9D55-499105A35550}" type="presParOf" srcId="{28DEC585-15B4-8241-9C05-B4253D19AA29}" destId="{2FDCA2B8-D12C-D547-BFBC-8391A97B2E05}" srcOrd="1" destOrd="0" presId="urn:microsoft.com/office/officeart/2005/8/layout/orgChart1"/>
    <dgm:cxn modelId="{E65B16F0-BF6E-5440-BA65-E4E22ADB2D5F}" type="presParOf" srcId="{2FDCA2B8-D12C-D547-BFBC-8391A97B2E05}" destId="{70282959-2D1F-3943-89D9-26349B9CCF5E}" srcOrd="0" destOrd="0" presId="urn:microsoft.com/office/officeart/2005/8/layout/orgChart1"/>
    <dgm:cxn modelId="{8EC1F9C8-63ED-1A45-84B8-0D3A3561648F}" type="presParOf" srcId="{70282959-2D1F-3943-89D9-26349B9CCF5E}" destId="{0E1EC41B-043A-5944-9FE9-2526AAE867A0}" srcOrd="0" destOrd="0" presId="urn:microsoft.com/office/officeart/2005/8/layout/orgChart1"/>
    <dgm:cxn modelId="{48C68D3C-0994-464C-B2A9-5F902AAF52FF}" type="presParOf" srcId="{70282959-2D1F-3943-89D9-26349B9CCF5E}" destId="{4D963D80-EC0C-D44F-BB13-383508D8FA22}" srcOrd="1" destOrd="0" presId="urn:microsoft.com/office/officeart/2005/8/layout/orgChart1"/>
    <dgm:cxn modelId="{EC4E90B4-4104-384F-BD1B-F239D7094772}" type="presParOf" srcId="{2FDCA2B8-D12C-D547-BFBC-8391A97B2E05}" destId="{CDDBFE13-3AF0-614A-BE49-7BB671FB5070}" srcOrd="1" destOrd="0" presId="urn:microsoft.com/office/officeart/2005/8/layout/orgChart1"/>
    <dgm:cxn modelId="{838BB0A5-8EB6-394E-8F2C-E2D30A6144AA}" type="presParOf" srcId="{2FDCA2B8-D12C-D547-BFBC-8391A97B2E05}" destId="{D6DB8610-617F-5348-9C96-E88D29A61ED5}" srcOrd="2" destOrd="0" presId="urn:microsoft.com/office/officeart/2005/8/layout/orgChart1"/>
    <dgm:cxn modelId="{9A5BE864-FA28-AF4F-82A0-C944056B156F}" type="presParOf" srcId="{48033A67-72C3-8348-BDEA-C9B38D4D24BF}" destId="{FED266CC-6EEC-CC4A-9630-45BA749AD803}" srcOrd="2" destOrd="0" presId="urn:microsoft.com/office/officeart/2005/8/layout/orgChart1"/>
    <dgm:cxn modelId="{BB3D4B9D-AB80-1849-AF38-15D9D7FFA392}" type="presParOf" srcId="{75428CD2-B6C5-D441-84BD-C926399AF814}" destId="{6D0A2475-40CB-E644-89F6-B397304C094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A59A2-AD52-4445-A799-F5A493618CF2}">
      <dsp:nvSpPr>
        <dsp:cNvPr id="0" name=""/>
        <dsp:cNvSpPr/>
      </dsp:nvSpPr>
      <dsp:spPr>
        <a:xfrm>
          <a:off x="3229658" y="2038615"/>
          <a:ext cx="2009284" cy="1529970"/>
        </a:xfrm>
        <a:prstGeom prst="ellipse">
          <a:avLst/>
        </a:prstGeom>
        <a:gradFill rotWithShape="0">
          <a:gsLst>
            <a:gs pos="12000">
              <a:srgbClr val="00B050"/>
            </a:gs>
            <a:gs pos="51000">
              <a:srgbClr val="1C3CE4"/>
            </a:gs>
            <a:gs pos="88000">
              <a:srgbClr val="00B05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solidFill>
                <a:schemeClr val="bg1"/>
              </a:solidFill>
            </a:rPr>
            <a:t>Sustainability</a:t>
          </a:r>
        </a:p>
      </dsp:txBody>
      <dsp:txXfrm>
        <a:off x="3523911" y="2262674"/>
        <a:ext cx="1420778" cy="1081852"/>
      </dsp:txXfrm>
    </dsp:sp>
    <dsp:sp modelId="{0ED109C0-7A45-8744-8BA2-E255D089EC9A}">
      <dsp:nvSpPr>
        <dsp:cNvPr id="0" name=""/>
        <dsp:cNvSpPr/>
      </dsp:nvSpPr>
      <dsp:spPr>
        <a:xfrm rot="16225824">
          <a:off x="4117767" y="1896546"/>
          <a:ext cx="246410" cy="37759"/>
        </a:xfrm>
        <a:custGeom>
          <a:avLst/>
          <a:gdLst/>
          <a:ahLst/>
          <a:cxnLst/>
          <a:rect l="0" t="0" r="0" b="0"/>
          <a:pathLst>
            <a:path>
              <a:moveTo>
                <a:pt x="0" y="18879"/>
              </a:moveTo>
              <a:lnTo>
                <a:pt x="246410" y="18879"/>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b="1" kern="1200">
            <a:solidFill>
              <a:schemeClr val="tx1"/>
            </a:solidFill>
          </a:endParaRPr>
        </a:p>
      </dsp:txBody>
      <dsp:txXfrm>
        <a:off x="4234812" y="1909266"/>
        <a:ext cx="12320" cy="12320"/>
      </dsp:txXfrm>
    </dsp:sp>
    <dsp:sp modelId="{C3679057-EA89-E34E-8B92-9018CA1E2452}">
      <dsp:nvSpPr>
        <dsp:cNvPr id="0" name=""/>
        <dsp:cNvSpPr/>
      </dsp:nvSpPr>
      <dsp:spPr>
        <a:xfrm>
          <a:off x="2925953" y="-138024"/>
          <a:ext cx="2646388" cy="1930263"/>
        </a:xfrm>
        <a:prstGeom prst="ellipse">
          <a:avLst/>
        </a:prstGeom>
        <a:gradFill rotWithShape="0">
          <a:gsLst>
            <a:gs pos="0">
              <a:srgbClr val="1C3CE4"/>
            </a:gs>
            <a:gs pos="50000">
              <a:schemeClr val="accent5">
                <a:lumMod val="75000"/>
              </a:schemeClr>
            </a:gs>
            <a:gs pos="100000">
              <a:srgbClr val="1C3CE4"/>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en-US" sz="1200" b="1" kern="1200"/>
            <a:t>Air Quality</a:t>
          </a:r>
        </a:p>
        <a:p>
          <a:pPr marL="114300" lvl="1" indent="-114300" algn="l" defTabSz="533400">
            <a:lnSpc>
              <a:spcPct val="90000"/>
            </a:lnSpc>
            <a:spcBef>
              <a:spcPct val="0"/>
            </a:spcBef>
            <a:spcAft>
              <a:spcPct val="15000"/>
            </a:spcAft>
            <a:buChar char="••"/>
          </a:pPr>
          <a:r>
            <a:rPr lang="en-US" sz="1200" b="1" kern="1200" dirty="0"/>
            <a:t>Pollution</a:t>
          </a:r>
        </a:p>
        <a:p>
          <a:pPr marL="228600" lvl="2" indent="-114300" algn="l" defTabSz="533400">
            <a:lnSpc>
              <a:spcPct val="90000"/>
            </a:lnSpc>
            <a:spcBef>
              <a:spcPct val="0"/>
            </a:spcBef>
            <a:spcAft>
              <a:spcPct val="15000"/>
            </a:spcAft>
            <a:buChar char="••"/>
          </a:pPr>
          <a:r>
            <a:rPr lang="en-US" sz="1200" b="1" kern="1200"/>
            <a:t>From power</a:t>
          </a:r>
        </a:p>
        <a:p>
          <a:pPr marL="228600" lvl="2" indent="-114300" algn="l" defTabSz="533400">
            <a:lnSpc>
              <a:spcPct val="90000"/>
            </a:lnSpc>
            <a:spcBef>
              <a:spcPct val="0"/>
            </a:spcBef>
            <a:spcAft>
              <a:spcPct val="15000"/>
            </a:spcAft>
            <a:buChar char="••"/>
          </a:pPr>
          <a:r>
            <a:rPr lang="en-US" sz="1200" b="1" kern="1200"/>
            <a:t>From transportation</a:t>
          </a:r>
        </a:p>
        <a:p>
          <a:pPr marL="228600" lvl="2" indent="-114300" algn="l" defTabSz="533400">
            <a:lnSpc>
              <a:spcPct val="90000"/>
            </a:lnSpc>
            <a:spcBef>
              <a:spcPct val="0"/>
            </a:spcBef>
            <a:spcAft>
              <a:spcPct val="15000"/>
            </a:spcAft>
            <a:buChar char="••"/>
          </a:pPr>
          <a:r>
            <a:rPr lang="en-US" sz="1200" b="1" kern="1200"/>
            <a:t>Other sources</a:t>
          </a:r>
        </a:p>
        <a:p>
          <a:pPr marL="114300" lvl="1" indent="-114300" algn="l" defTabSz="533400">
            <a:lnSpc>
              <a:spcPct val="90000"/>
            </a:lnSpc>
            <a:spcBef>
              <a:spcPct val="0"/>
            </a:spcBef>
            <a:spcAft>
              <a:spcPct val="15000"/>
            </a:spcAft>
            <a:buChar char="••"/>
          </a:pPr>
          <a:r>
            <a:rPr lang="en-US" sz="1200" b="1" kern="1200"/>
            <a:t>Health</a:t>
          </a:r>
        </a:p>
      </dsp:txBody>
      <dsp:txXfrm>
        <a:off x="3313508" y="144656"/>
        <a:ext cx="1871278" cy="1364903"/>
      </dsp:txXfrm>
    </dsp:sp>
    <dsp:sp modelId="{36CD715E-7477-7E4D-8471-7D2969F206E3}">
      <dsp:nvSpPr>
        <dsp:cNvPr id="0" name=""/>
        <dsp:cNvSpPr/>
      </dsp:nvSpPr>
      <dsp:spPr>
        <a:xfrm rot="20655724">
          <a:off x="5166710" y="2448449"/>
          <a:ext cx="521760" cy="37759"/>
        </a:xfrm>
        <a:custGeom>
          <a:avLst/>
          <a:gdLst/>
          <a:ahLst/>
          <a:cxnLst/>
          <a:rect l="0" t="0" r="0" b="0"/>
          <a:pathLst>
            <a:path>
              <a:moveTo>
                <a:pt x="0" y="18879"/>
              </a:moveTo>
              <a:lnTo>
                <a:pt x="521760" y="18879"/>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b="1" kern="1200">
            <a:solidFill>
              <a:schemeClr val="tx1"/>
            </a:solidFill>
          </a:endParaRPr>
        </a:p>
      </dsp:txBody>
      <dsp:txXfrm>
        <a:off x="5414546" y="2454285"/>
        <a:ext cx="26088" cy="26088"/>
      </dsp:txXfrm>
    </dsp:sp>
    <dsp:sp modelId="{84B78D08-F0C3-DA44-8CC0-23B282F132A4}">
      <dsp:nvSpPr>
        <dsp:cNvPr id="0" name=""/>
        <dsp:cNvSpPr/>
      </dsp:nvSpPr>
      <dsp:spPr>
        <a:xfrm>
          <a:off x="5602007" y="952193"/>
          <a:ext cx="2707266" cy="2169056"/>
        </a:xfrm>
        <a:prstGeom prst="ellipse">
          <a:avLst/>
        </a:prstGeom>
        <a:gradFill rotWithShape="0">
          <a:gsLst>
            <a:gs pos="0">
              <a:srgbClr val="00B0F0"/>
            </a:gs>
            <a:gs pos="50000">
              <a:schemeClr val="bg1"/>
            </a:gs>
            <a:gs pos="100000">
              <a:srgbClr val="00B0F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en-US" sz="1200" b="1" kern="1200" dirty="0">
              <a:solidFill>
                <a:schemeClr val="tx1"/>
              </a:solidFill>
            </a:rPr>
            <a:t>Water Quality </a:t>
          </a:r>
        </a:p>
        <a:p>
          <a:pPr marL="114300" lvl="1" indent="-114300" algn="l" defTabSz="533400">
            <a:lnSpc>
              <a:spcPct val="90000"/>
            </a:lnSpc>
            <a:spcBef>
              <a:spcPct val="0"/>
            </a:spcBef>
            <a:spcAft>
              <a:spcPct val="15000"/>
            </a:spcAft>
            <a:buChar char="••"/>
          </a:pPr>
          <a:r>
            <a:rPr lang="en-US" sz="1200" b="1" kern="1200">
              <a:solidFill>
                <a:schemeClr val="tx1"/>
              </a:solidFill>
            </a:rPr>
            <a:t>Pollution</a:t>
          </a:r>
        </a:p>
        <a:p>
          <a:pPr marL="114300" lvl="1" indent="-114300" algn="l" defTabSz="533400">
            <a:lnSpc>
              <a:spcPct val="90000"/>
            </a:lnSpc>
            <a:spcBef>
              <a:spcPct val="0"/>
            </a:spcBef>
            <a:spcAft>
              <a:spcPct val="15000"/>
            </a:spcAft>
            <a:buChar char="••"/>
          </a:pPr>
          <a:r>
            <a:rPr lang="en-US" sz="1200" b="1" kern="1200">
              <a:solidFill>
                <a:schemeClr val="tx1"/>
              </a:solidFill>
            </a:rPr>
            <a:t>Drinking water quality</a:t>
          </a:r>
        </a:p>
        <a:p>
          <a:pPr marL="114300" lvl="1" indent="-114300" algn="l" defTabSz="533400">
            <a:lnSpc>
              <a:spcPct val="90000"/>
            </a:lnSpc>
            <a:spcBef>
              <a:spcPct val="0"/>
            </a:spcBef>
            <a:spcAft>
              <a:spcPct val="15000"/>
            </a:spcAft>
            <a:buChar char="••"/>
          </a:pPr>
          <a:r>
            <a:rPr lang="en-US" sz="1200" b="1" kern="1200">
              <a:solidFill>
                <a:schemeClr val="tx1"/>
              </a:solidFill>
            </a:rPr>
            <a:t>Sewage</a:t>
          </a:r>
        </a:p>
        <a:p>
          <a:pPr marL="114300" lvl="1" indent="-114300" algn="l" defTabSz="533400">
            <a:lnSpc>
              <a:spcPct val="90000"/>
            </a:lnSpc>
            <a:spcBef>
              <a:spcPct val="0"/>
            </a:spcBef>
            <a:spcAft>
              <a:spcPct val="15000"/>
            </a:spcAft>
            <a:buChar char="••"/>
          </a:pPr>
          <a:r>
            <a:rPr lang="en-US" sz="1200" b="1" kern="1200" err="1">
              <a:solidFill>
                <a:schemeClr val="tx1"/>
              </a:solidFill>
            </a:rPr>
            <a:t>Stormwater</a:t>
          </a:r>
          <a:r>
            <a:rPr lang="en-US" sz="1200" b="1" kern="1200">
              <a:solidFill>
                <a:schemeClr val="tx1"/>
              </a:solidFill>
            </a:rPr>
            <a:t> / Flooding</a:t>
          </a:r>
        </a:p>
        <a:p>
          <a:pPr marL="114300" lvl="1" indent="-114300" algn="l" defTabSz="533400">
            <a:lnSpc>
              <a:spcPct val="90000"/>
            </a:lnSpc>
            <a:spcBef>
              <a:spcPct val="0"/>
            </a:spcBef>
            <a:spcAft>
              <a:spcPct val="15000"/>
            </a:spcAft>
            <a:buChar char="••"/>
          </a:pPr>
          <a:r>
            <a:rPr lang="en-US" sz="1200" b="1" kern="1200">
              <a:solidFill>
                <a:schemeClr val="tx1"/>
              </a:solidFill>
            </a:rPr>
            <a:t>Health</a:t>
          </a:r>
        </a:p>
      </dsp:txBody>
      <dsp:txXfrm>
        <a:off x="5998477" y="1269844"/>
        <a:ext cx="1914326" cy="1533754"/>
      </dsp:txXfrm>
    </dsp:sp>
    <dsp:sp modelId="{8D16C0E7-FE2D-F143-B597-F61129068833}">
      <dsp:nvSpPr>
        <dsp:cNvPr id="0" name=""/>
        <dsp:cNvSpPr/>
      </dsp:nvSpPr>
      <dsp:spPr>
        <a:xfrm rot="1865215">
          <a:off x="4961260" y="3477726"/>
          <a:ext cx="844883" cy="37759"/>
        </a:xfrm>
        <a:custGeom>
          <a:avLst/>
          <a:gdLst/>
          <a:ahLst/>
          <a:cxnLst/>
          <a:rect l="0" t="0" r="0" b="0"/>
          <a:pathLst>
            <a:path>
              <a:moveTo>
                <a:pt x="0" y="18879"/>
              </a:moveTo>
              <a:lnTo>
                <a:pt x="844883" y="18879"/>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5362580" y="3475484"/>
        <a:ext cx="42244" cy="42244"/>
      </dsp:txXfrm>
    </dsp:sp>
    <dsp:sp modelId="{4181D403-86CD-0B4F-AA25-2F02FDA580DE}">
      <dsp:nvSpPr>
        <dsp:cNvPr id="0" name=""/>
        <dsp:cNvSpPr/>
      </dsp:nvSpPr>
      <dsp:spPr>
        <a:xfrm>
          <a:off x="5456750" y="3285968"/>
          <a:ext cx="2792322" cy="2192928"/>
        </a:xfrm>
        <a:prstGeom prst="ellipse">
          <a:avLst/>
        </a:prstGeom>
        <a:gradFill rotWithShape="0">
          <a:gsLst>
            <a:gs pos="0">
              <a:schemeClr val="accent2">
                <a:lumMod val="60000"/>
                <a:lumOff val="40000"/>
              </a:schemeClr>
            </a:gs>
            <a:gs pos="53000">
              <a:schemeClr val="accent1">
                <a:lumMod val="60000"/>
                <a:lumOff val="40000"/>
              </a:schemeClr>
            </a:gs>
            <a:gs pos="100000">
              <a:schemeClr val="accent2">
                <a:lumMod val="60000"/>
                <a:lumOff val="4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en-US" sz="1200" b="1" kern="1200" dirty="0">
              <a:solidFill>
                <a:schemeClr val="tx1"/>
              </a:solidFill>
            </a:rPr>
            <a:t>Climate Change </a:t>
          </a:r>
          <a:r>
            <a:rPr lang="en-US" sz="1200" b="1" kern="1200" dirty="0" smtClean="0">
              <a:solidFill>
                <a:schemeClr val="tx1"/>
              </a:solidFill>
            </a:rPr>
            <a:t/>
          </a:r>
          <a:br>
            <a:rPr lang="en-US" sz="1200" b="1" kern="1200" dirty="0" smtClean="0">
              <a:solidFill>
                <a:schemeClr val="tx1"/>
              </a:solidFill>
            </a:rPr>
          </a:br>
          <a:r>
            <a:rPr lang="en-US" sz="1200" b="1" kern="1200" dirty="0" smtClean="0">
              <a:solidFill>
                <a:srgbClr val="FF0000"/>
              </a:solidFill>
            </a:rPr>
            <a:t>Energy</a:t>
          </a:r>
          <a:endParaRPr lang="en-US" sz="1200" b="1" kern="1200" dirty="0">
            <a:solidFill>
              <a:srgbClr val="FF0000"/>
            </a:solidFill>
          </a:endParaRPr>
        </a:p>
        <a:p>
          <a:pPr marL="114300" lvl="1" indent="-114300" algn="l" defTabSz="533400">
            <a:lnSpc>
              <a:spcPct val="90000"/>
            </a:lnSpc>
            <a:spcBef>
              <a:spcPct val="0"/>
            </a:spcBef>
            <a:spcAft>
              <a:spcPct val="15000"/>
            </a:spcAft>
            <a:buChar char="••"/>
          </a:pPr>
          <a:r>
            <a:rPr lang="en-US" sz="1200" b="1" kern="1200" dirty="0">
              <a:solidFill>
                <a:schemeClr val="tx1"/>
              </a:solidFill>
            </a:rPr>
            <a:t>Renewable Energy</a:t>
          </a:r>
        </a:p>
        <a:p>
          <a:pPr marL="228600" lvl="2" indent="-114300" algn="l" defTabSz="533400">
            <a:lnSpc>
              <a:spcPct val="90000"/>
            </a:lnSpc>
            <a:spcBef>
              <a:spcPct val="0"/>
            </a:spcBef>
            <a:spcAft>
              <a:spcPct val="15000"/>
            </a:spcAft>
            <a:buChar char="••"/>
          </a:pPr>
          <a:r>
            <a:rPr lang="en-US" sz="1200" b="1" kern="1200">
              <a:solidFill>
                <a:schemeClr val="tx1"/>
              </a:solidFill>
            </a:rPr>
            <a:t>Wind</a:t>
          </a:r>
        </a:p>
        <a:p>
          <a:pPr marL="228600" lvl="2" indent="-114300" algn="l" defTabSz="533400">
            <a:lnSpc>
              <a:spcPct val="90000"/>
            </a:lnSpc>
            <a:spcBef>
              <a:spcPct val="0"/>
            </a:spcBef>
            <a:spcAft>
              <a:spcPct val="15000"/>
            </a:spcAft>
            <a:buChar char="••"/>
          </a:pPr>
          <a:r>
            <a:rPr lang="en-US" sz="1200" b="1" kern="1200">
              <a:solidFill>
                <a:schemeClr val="tx1"/>
              </a:solidFill>
            </a:rPr>
            <a:t>Solar PV</a:t>
          </a:r>
        </a:p>
        <a:p>
          <a:pPr marL="228600" lvl="2" indent="-114300" algn="l" defTabSz="533400">
            <a:lnSpc>
              <a:spcPct val="90000"/>
            </a:lnSpc>
            <a:spcBef>
              <a:spcPct val="0"/>
            </a:spcBef>
            <a:spcAft>
              <a:spcPct val="15000"/>
            </a:spcAft>
            <a:buChar char="••"/>
          </a:pPr>
          <a:r>
            <a:rPr lang="en-US" sz="1200" b="1" kern="1200">
              <a:solidFill>
                <a:schemeClr val="tx1"/>
              </a:solidFill>
            </a:rPr>
            <a:t>Other</a:t>
          </a:r>
        </a:p>
        <a:p>
          <a:pPr marL="114300" lvl="1" indent="-114300" algn="l" defTabSz="533400">
            <a:lnSpc>
              <a:spcPct val="90000"/>
            </a:lnSpc>
            <a:spcBef>
              <a:spcPct val="0"/>
            </a:spcBef>
            <a:spcAft>
              <a:spcPct val="15000"/>
            </a:spcAft>
            <a:buChar char="••"/>
          </a:pPr>
          <a:r>
            <a:rPr lang="en-US" sz="1200" b="1" kern="1200">
              <a:solidFill>
                <a:schemeClr val="tx1"/>
              </a:solidFill>
            </a:rPr>
            <a:t>Energy Efficiency</a:t>
          </a:r>
        </a:p>
      </dsp:txBody>
      <dsp:txXfrm>
        <a:off x="5865676" y="3607115"/>
        <a:ext cx="1974470" cy="1550634"/>
      </dsp:txXfrm>
    </dsp:sp>
    <dsp:sp modelId="{3DC80830-3278-4D4F-AD48-8DF50CC7FE5E}">
      <dsp:nvSpPr>
        <dsp:cNvPr id="0" name=""/>
        <dsp:cNvSpPr/>
      </dsp:nvSpPr>
      <dsp:spPr>
        <a:xfrm rot="5250671">
          <a:off x="4184414" y="3636097"/>
          <a:ext cx="173782" cy="37759"/>
        </a:xfrm>
        <a:custGeom>
          <a:avLst/>
          <a:gdLst/>
          <a:ahLst/>
          <a:cxnLst/>
          <a:rect l="0" t="0" r="0" b="0"/>
          <a:pathLst>
            <a:path>
              <a:moveTo>
                <a:pt x="0" y="18879"/>
              </a:moveTo>
              <a:lnTo>
                <a:pt x="173782" y="18879"/>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4266961" y="3650632"/>
        <a:ext cx="8689" cy="8689"/>
      </dsp:txXfrm>
    </dsp:sp>
    <dsp:sp modelId="{A7DCD03B-813A-524F-B91E-A7D59EF56120}">
      <dsp:nvSpPr>
        <dsp:cNvPr id="0" name=""/>
        <dsp:cNvSpPr/>
      </dsp:nvSpPr>
      <dsp:spPr>
        <a:xfrm>
          <a:off x="2993180" y="3740290"/>
          <a:ext cx="2687087" cy="2839544"/>
        </a:xfrm>
        <a:prstGeom prst="ellipse">
          <a:avLst/>
        </a:prstGeom>
        <a:gradFill rotWithShape="0">
          <a:gsLst>
            <a:gs pos="0">
              <a:schemeClr val="accent2">
                <a:lumMod val="60000"/>
                <a:lumOff val="40000"/>
              </a:schemeClr>
            </a:gs>
            <a:gs pos="53000">
              <a:schemeClr val="accent1">
                <a:lumMod val="60000"/>
                <a:lumOff val="40000"/>
              </a:schemeClr>
            </a:gs>
            <a:gs pos="100000">
              <a:schemeClr val="accent2">
                <a:lumMod val="60000"/>
                <a:lumOff val="4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en-US" sz="1200" b="1" kern="1200" dirty="0">
              <a:solidFill>
                <a:schemeClr val="tx1"/>
              </a:solidFill>
            </a:rPr>
            <a:t>Climate Change </a:t>
          </a:r>
          <a:r>
            <a:rPr lang="en-US" sz="1200" b="1" kern="1200" dirty="0" smtClean="0">
              <a:solidFill>
                <a:schemeClr val="tx1"/>
              </a:solidFill>
            </a:rPr>
            <a:t/>
          </a:r>
          <a:br>
            <a:rPr lang="en-US" sz="1200" b="1" kern="1200" dirty="0" smtClean="0">
              <a:solidFill>
                <a:schemeClr val="tx1"/>
              </a:solidFill>
            </a:rPr>
          </a:br>
          <a:r>
            <a:rPr lang="en-US" sz="1200" b="1" kern="1200" dirty="0" smtClean="0">
              <a:solidFill>
                <a:srgbClr val="FF0000"/>
              </a:solidFill>
            </a:rPr>
            <a:t>Transportation</a:t>
          </a:r>
          <a:endParaRPr lang="en-US" sz="1200" b="1" kern="1200" dirty="0">
            <a:solidFill>
              <a:srgbClr val="FF0000"/>
            </a:solidFill>
          </a:endParaRPr>
        </a:p>
        <a:p>
          <a:pPr marL="114300" lvl="1" indent="-114300" algn="l" defTabSz="533400">
            <a:lnSpc>
              <a:spcPct val="90000"/>
            </a:lnSpc>
            <a:spcBef>
              <a:spcPct val="0"/>
            </a:spcBef>
            <a:spcAft>
              <a:spcPct val="15000"/>
            </a:spcAft>
            <a:buChar char="••"/>
          </a:pPr>
          <a:r>
            <a:rPr lang="en-US" sz="1200" b="1" kern="1200">
              <a:solidFill>
                <a:schemeClr val="tx1"/>
              </a:solidFill>
            </a:rPr>
            <a:t>Mobility</a:t>
          </a:r>
        </a:p>
        <a:p>
          <a:pPr marL="228600" lvl="2" indent="-114300" algn="l" defTabSz="533400">
            <a:lnSpc>
              <a:spcPct val="90000"/>
            </a:lnSpc>
            <a:spcBef>
              <a:spcPct val="0"/>
            </a:spcBef>
            <a:spcAft>
              <a:spcPct val="15000"/>
            </a:spcAft>
            <a:buChar char="••"/>
          </a:pPr>
          <a:r>
            <a:rPr lang="en-US" sz="1200" b="1" kern="1200">
              <a:solidFill>
                <a:schemeClr val="tx1"/>
              </a:solidFill>
            </a:rPr>
            <a:t>Bike / Walk</a:t>
          </a:r>
        </a:p>
        <a:p>
          <a:pPr marL="228600" lvl="2" indent="-114300" algn="l" defTabSz="533400">
            <a:lnSpc>
              <a:spcPct val="90000"/>
            </a:lnSpc>
            <a:spcBef>
              <a:spcPct val="0"/>
            </a:spcBef>
            <a:spcAft>
              <a:spcPct val="15000"/>
            </a:spcAft>
            <a:buChar char="••"/>
          </a:pPr>
          <a:r>
            <a:rPr lang="en-US" sz="1200" b="1" kern="1200">
              <a:solidFill>
                <a:schemeClr val="tx1"/>
              </a:solidFill>
            </a:rPr>
            <a:t>Bus</a:t>
          </a:r>
        </a:p>
        <a:p>
          <a:pPr marL="228600" lvl="2" indent="-114300" algn="l" defTabSz="533400">
            <a:lnSpc>
              <a:spcPct val="90000"/>
            </a:lnSpc>
            <a:spcBef>
              <a:spcPct val="0"/>
            </a:spcBef>
            <a:spcAft>
              <a:spcPct val="15000"/>
            </a:spcAft>
            <a:buChar char="••"/>
          </a:pPr>
          <a:r>
            <a:rPr lang="en-US" sz="1200" b="1" kern="1200">
              <a:solidFill>
                <a:schemeClr val="tx1"/>
              </a:solidFill>
            </a:rPr>
            <a:t>Rail</a:t>
          </a:r>
        </a:p>
        <a:p>
          <a:pPr marL="114300" lvl="1" indent="-114300" algn="l" defTabSz="533400">
            <a:lnSpc>
              <a:spcPct val="90000"/>
            </a:lnSpc>
            <a:spcBef>
              <a:spcPct val="0"/>
            </a:spcBef>
            <a:spcAft>
              <a:spcPct val="15000"/>
            </a:spcAft>
            <a:buChar char="••"/>
          </a:pPr>
          <a:r>
            <a:rPr lang="en-US" sz="1200" b="1" kern="1200" dirty="0">
              <a:solidFill>
                <a:schemeClr val="tx1"/>
              </a:solidFill>
            </a:rPr>
            <a:t>Alternative Fuels</a:t>
          </a:r>
        </a:p>
        <a:p>
          <a:pPr marL="228600" lvl="2" indent="-114300" algn="l" defTabSz="533400">
            <a:lnSpc>
              <a:spcPct val="90000"/>
            </a:lnSpc>
            <a:spcBef>
              <a:spcPct val="0"/>
            </a:spcBef>
            <a:spcAft>
              <a:spcPct val="15000"/>
            </a:spcAft>
            <a:buChar char="••"/>
          </a:pPr>
          <a:r>
            <a:rPr lang="en-US" sz="1200" b="1" kern="1200" dirty="0">
              <a:solidFill>
                <a:schemeClr val="tx1"/>
              </a:solidFill>
            </a:rPr>
            <a:t>EVs</a:t>
          </a:r>
        </a:p>
        <a:p>
          <a:pPr marL="228600" lvl="2" indent="-114300" algn="l" defTabSz="533400">
            <a:lnSpc>
              <a:spcPct val="90000"/>
            </a:lnSpc>
            <a:spcBef>
              <a:spcPct val="0"/>
            </a:spcBef>
            <a:spcAft>
              <a:spcPct val="15000"/>
            </a:spcAft>
            <a:buChar char="••"/>
          </a:pPr>
          <a:r>
            <a:rPr lang="en-US" sz="1200" b="1" kern="1200">
              <a:solidFill>
                <a:schemeClr val="tx1"/>
              </a:solidFill>
            </a:rPr>
            <a:t>CNG, Propane</a:t>
          </a:r>
        </a:p>
        <a:p>
          <a:pPr marL="228600" lvl="2" indent="-114300" algn="l" defTabSz="533400">
            <a:lnSpc>
              <a:spcPct val="90000"/>
            </a:lnSpc>
            <a:spcBef>
              <a:spcPct val="0"/>
            </a:spcBef>
            <a:spcAft>
              <a:spcPct val="15000"/>
            </a:spcAft>
            <a:buChar char="••"/>
          </a:pPr>
          <a:r>
            <a:rPr lang="en-US" sz="1200" b="1" kern="1200">
              <a:solidFill>
                <a:schemeClr val="tx1"/>
              </a:solidFill>
            </a:rPr>
            <a:t>Biofuels</a:t>
          </a:r>
        </a:p>
      </dsp:txBody>
      <dsp:txXfrm>
        <a:off x="3386695" y="4156132"/>
        <a:ext cx="1900057" cy="2007860"/>
      </dsp:txXfrm>
    </dsp:sp>
    <dsp:sp modelId="{907FA53B-1096-C842-8E5A-60CF98675DFD}">
      <dsp:nvSpPr>
        <dsp:cNvPr id="0" name=""/>
        <dsp:cNvSpPr/>
      </dsp:nvSpPr>
      <dsp:spPr>
        <a:xfrm rot="9133968">
          <a:off x="2890599" y="3347672"/>
          <a:ext cx="548969" cy="37759"/>
        </a:xfrm>
        <a:custGeom>
          <a:avLst/>
          <a:gdLst/>
          <a:ahLst/>
          <a:cxnLst/>
          <a:rect l="0" t="0" r="0" b="0"/>
          <a:pathLst>
            <a:path>
              <a:moveTo>
                <a:pt x="0" y="18879"/>
              </a:moveTo>
              <a:lnTo>
                <a:pt x="548969" y="18879"/>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b="1" kern="1200">
            <a:solidFill>
              <a:schemeClr val="tx1"/>
            </a:solidFill>
          </a:endParaRPr>
        </a:p>
      </dsp:txBody>
      <dsp:txXfrm rot="10800000">
        <a:off x="3151360" y="3352827"/>
        <a:ext cx="27448" cy="27448"/>
      </dsp:txXfrm>
    </dsp:sp>
    <dsp:sp modelId="{EA4DB193-3C67-A34C-A6B6-AF7D4F8EBFD4}">
      <dsp:nvSpPr>
        <dsp:cNvPr id="0" name=""/>
        <dsp:cNvSpPr/>
      </dsp:nvSpPr>
      <dsp:spPr>
        <a:xfrm>
          <a:off x="1152238" y="3163390"/>
          <a:ext cx="1936335" cy="1506387"/>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en-US" sz="1200" b="1" kern="1200">
              <a:solidFill>
                <a:schemeClr val="tx1">
                  <a:lumMod val="50000"/>
                </a:schemeClr>
              </a:solidFill>
            </a:rPr>
            <a:t>Waste</a:t>
          </a:r>
        </a:p>
        <a:p>
          <a:pPr marL="114300" lvl="1" indent="-114300" algn="l" defTabSz="533400">
            <a:lnSpc>
              <a:spcPct val="90000"/>
            </a:lnSpc>
            <a:spcBef>
              <a:spcPct val="0"/>
            </a:spcBef>
            <a:spcAft>
              <a:spcPct val="15000"/>
            </a:spcAft>
            <a:buChar char="••"/>
          </a:pPr>
          <a:r>
            <a:rPr lang="en-US" sz="1200" b="1" kern="1200" dirty="0">
              <a:solidFill>
                <a:schemeClr val="tx1">
                  <a:lumMod val="50000"/>
                </a:schemeClr>
              </a:solidFill>
            </a:rPr>
            <a:t>Waste </a:t>
          </a:r>
          <a:r>
            <a:rPr lang="en-US" sz="1200" b="1" kern="1200" dirty="0" smtClean="0">
              <a:solidFill>
                <a:schemeClr val="tx1">
                  <a:lumMod val="50000"/>
                </a:schemeClr>
              </a:solidFill>
            </a:rPr>
            <a:t>Management</a:t>
          </a:r>
          <a:endParaRPr lang="en-US" sz="1200" b="1" kern="1200" dirty="0">
            <a:solidFill>
              <a:schemeClr val="tx1">
                <a:lumMod val="50000"/>
              </a:schemeClr>
            </a:solidFill>
          </a:endParaRPr>
        </a:p>
        <a:p>
          <a:pPr marL="114300" lvl="1" indent="-114300" algn="l" defTabSz="533400">
            <a:lnSpc>
              <a:spcPct val="90000"/>
            </a:lnSpc>
            <a:spcBef>
              <a:spcPct val="0"/>
            </a:spcBef>
            <a:spcAft>
              <a:spcPct val="15000"/>
            </a:spcAft>
            <a:buChar char="••"/>
          </a:pPr>
          <a:r>
            <a:rPr lang="en-US" sz="1200" b="1" kern="1200" dirty="0">
              <a:solidFill>
                <a:schemeClr val="tx1">
                  <a:lumMod val="50000"/>
                </a:schemeClr>
              </a:solidFill>
            </a:rPr>
            <a:t>Recycling</a:t>
          </a:r>
        </a:p>
      </dsp:txBody>
      <dsp:txXfrm>
        <a:off x="1435808" y="3383995"/>
        <a:ext cx="1369195" cy="1065177"/>
      </dsp:txXfrm>
    </dsp:sp>
    <dsp:sp modelId="{763AEDDE-FDE2-004D-9552-B3D0D2626FC7}">
      <dsp:nvSpPr>
        <dsp:cNvPr id="0" name=""/>
        <dsp:cNvSpPr/>
      </dsp:nvSpPr>
      <dsp:spPr>
        <a:xfrm rot="11416423">
          <a:off x="2921368" y="2577403"/>
          <a:ext cx="338309" cy="37759"/>
        </a:xfrm>
        <a:custGeom>
          <a:avLst/>
          <a:gdLst/>
          <a:ahLst/>
          <a:cxnLst/>
          <a:rect l="0" t="0" r="0" b="0"/>
          <a:pathLst>
            <a:path>
              <a:moveTo>
                <a:pt x="0" y="18879"/>
              </a:moveTo>
              <a:lnTo>
                <a:pt x="338309" y="18879"/>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3082065" y="2587825"/>
        <a:ext cx="16915" cy="16915"/>
      </dsp:txXfrm>
    </dsp:sp>
    <dsp:sp modelId="{C6E02629-E82D-BA42-A472-F8BE55C25F15}">
      <dsp:nvSpPr>
        <dsp:cNvPr id="0" name=""/>
        <dsp:cNvSpPr/>
      </dsp:nvSpPr>
      <dsp:spPr>
        <a:xfrm>
          <a:off x="703907" y="1615742"/>
          <a:ext cx="2259805" cy="1505504"/>
        </a:xfrm>
        <a:prstGeom prst="ellipse">
          <a:avLst/>
        </a:prstGeom>
        <a:gradFill rotWithShape="0">
          <a:gsLst>
            <a:gs pos="0">
              <a:schemeClr val="tx1">
                <a:lumMod val="60000"/>
                <a:lumOff val="40000"/>
              </a:schemeClr>
            </a:gs>
            <a:gs pos="50000">
              <a:schemeClr val="tx1">
                <a:lumMod val="75000"/>
              </a:schemeClr>
            </a:gs>
            <a:gs pos="100000">
              <a:schemeClr val="tx1">
                <a:lumMod val="60000"/>
                <a:lumOff val="4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en-US" sz="1200" b="1" kern="1200"/>
            <a:t>Land</a:t>
          </a:r>
        </a:p>
        <a:p>
          <a:pPr marL="114300" lvl="1" indent="-114300" algn="l" defTabSz="533400">
            <a:lnSpc>
              <a:spcPct val="90000"/>
            </a:lnSpc>
            <a:spcBef>
              <a:spcPct val="0"/>
            </a:spcBef>
            <a:spcAft>
              <a:spcPct val="15000"/>
            </a:spcAft>
            <a:buChar char="••"/>
          </a:pPr>
          <a:r>
            <a:rPr lang="en-US" sz="1200" b="1" kern="1200"/>
            <a:t>Pollution</a:t>
          </a:r>
        </a:p>
        <a:p>
          <a:pPr marL="114300" lvl="1" indent="-114300" algn="l" defTabSz="533400">
            <a:lnSpc>
              <a:spcPct val="90000"/>
            </a:lnSpc>
            <a:spcBef>
              <a:spcPct val="0"/>
            </a:spcBef>
            <a:spcAft>
              <a:spcPct val="15000"/>
            </a:spcAft>
            <a:buChar char="••"/>
          </a:pPr>
          <a:r>
            <a:rPr lang="en-US" sz="1200" b="1" kern="1200" dirty="0"/>
            <a:t>Plants &amp; gardens</a:t>
          </a:r>
        </a:p>
        <a:p>
          <a:pPr marL="114300" lvl="1" indent="-114300" algn="l" defTabSz="533400">
            <a:lnSpc>
              <a:spcPct val="90000"/>
            </a:lnSpc>
            <a:spcBef>
              <a:spcPct val="0"/>
            </a:spcBef>
            <a:spcAft>
              <a:spcPct val="15000"/>
            </a:spcAft>
            <a:buChar char="••"/>
          </a:pPr>
          <a:r>
            <a:rPr lang="en-US" sz="1200" b="1" kern="1200" dirty="0"/>
            <a:t>Green </a:t>
          </a:r>
          <a:r>
            <a:rPr lang="en-US" sz="1200" b="1" kern="1200" dirty="0" smtClean="0"/>
            <a:t>Infrastructure</a:t>
          </a:r>
          <a:endParaRPr lang="en-US" sz="1200" b="1" kern="1200" dirty="0"/>
        </a:p>
        <a:p>
          <a:pPr marL="114300" lvl="1" indent="-114300" algn="l" defTabSz="533400">
            <a:lnSpc>
              <a:spcPct val="90000"/>
            </a:lnSpc>
            <a:spcBef>
              <a:spcPct val="0"/>
            </a:spcBef>
            <a:spcAft>
              <a:spcPct val="15000"/>
            </a:spcAft>
            <a:buChar char="••"/>
          </a:pPr>
          <a:r>
            <a:rPr lang="en-US" sz="1200" b="1" kern="1200"/>
            <a:t>Open Spaces</a:t>
          </a:r>
        </a:p>
      </dsp:txBody>
      <dsp:txXfrm>
        <a:off x="1034848" y="1836218"/>
        <a:ext cx="1597923" cy="10645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A59A2-AD52-4445-A799-F5A493618CF2}">
      <dsp:nvSpPr>
        <dsp:cNvPr id="0" name=""/>
        <dsp:cNvSpPr/>
      </dsp:nvSpPr>
      <dsp:spPr>
        <a:xfrm>
          <a:off x="1199242" y="1965563"/>
          <a:ext cx="2910223" cy="1738278"/>
        </a:xfrm>
        <a:prstGeom prst="ellipse">
          <a:avLst/>
        </a:prstGeom>
        <a:gradFill rotWithShape="0">
          <a:gsLst>
            <a:gs pos="12000">
              <a:srgbClr val="00B050"/>
            </a:gs>
            <a:gs pos="51000">
              <a:srgbClr val="1C3CE4"/>
            </a:gs>
            <a:gs pos="88000">
              <a:srgbClr val="00B05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a:solidFill>
                <a:schemeClr val="bg1"/>
              </a:solidFill>
            </a:rPr>
            <a:t>Sustainability</a:t>
          </a:r>
        </a:p>
      </dsp:txBody>
      <dsp:txXfrm>
        <a:off x="1625434" y="2220128"/>
        <a:ext cx="2057839" cy="1229148"/>
      </dsp:txXfrm>
    </dsp:sp>
    <dsp:sp modelId="{8D16C0E7-FE2D-F143-B597-F61129068833}">
      <dsp:nvSpPr>
        <dsp:cNvPr id="0" name=""/>
        <dsp:cNvSpPr/>
      </dsp:nvSpPr>
      <dsp:spPr>
        <a:xfrm rot="20139001">
          <a:off x="3741793" y="1955568"/>
          <a:ext cx="1626786" cy="37759"/>
        </a:xfrm>
        <a:custGeom>
          <a:avLst/>
          <a:gdLst/>
          <a:ahLst/>
          <a:cxnLst/>
          <a:rect l="0" t="0" r="0" b="0"/>
          <a:pathLst>
            <a:path>
              <a:moveTo>
                <a:pt x="0" y="18879"/>
              </a:moveTo>
              <a:lnTo>
                <a:pt x="1626786" y="18879"/>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4514517" y="1933778"/>
        <a:ext cx="81339" cy="81339"/>
      </dsp:txXfrm>
    </dsp:sp>
    <dsp:sp modelId="{4181D403-86CD-0B4F-AA25-2F02FDA580DE}">
      <dsp:nvSpPr>
        <dsp:cNvPr id="0" name=""/>
        <dsp:cNvSpPr/>
      </dsp:nvSpPr>
      <dsp:spPr>
        <a:xfrm>
          <a:off x="4951261" y="21397"/>
          <a:ext cx="3384871" cy="2015716"/>
        </a:xfrm>
        <a:prstGeom prst="ellipse">
          <a:avLst/>
        </a:prstGeom>
        <a:gradFill rotWithShape="0">
          <a:gsLst>
            <a:gs pos="0">
              <a:schemeClr val="accent2">
                <a:lumMod val="60000"/>
                <a:lumOff val="40000"/>
              </a:schemeClr>
            </a:gs>
            <a:gs pos="53000">
              <a:schemeClr val="accent1">
                <a:lumMod val="60000"/>
                <a:lumOff val="40000"/>
              </a:schemeClr>
            </a:gs>
            <a:gs pos="100000">
              <a:schemeClr val="accent2">
                <a:lumMod val="60000"/>
                <a:lumOff val="4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solidFill>
                <a:schemeClr val="tx1"/>
              </a:solidFill>
            </a:rPr>
            <a:t>Climate Change </a:t>
          </a:r>
          <a:r>
            <a:rPr lang="en-US" sz="1200" b="1" kern="1200" dirty="0" smtClean="0">
              <a:solidFill>
                <a:schemeClr val="tx1"/>
              </a:solidFill>
            </a:rPr>
            <a:t/>
          </a:r>
          <a:br>
            <a:rPr lang="en-US" sz="1200" b="1" kern="1200" dirty="0" smtClean="0">
              <a:solidFill>
                <a:schemeClr val="tx1"/>
              </a:solidFill>
            </a:rPr>
          </a:br>
          <a:r>
            <a:rPr lang="en-US" sz="1600" b="1" kern="1200" dirty="0" smtClean="0">
              <a:solidFill>
                <a:srgbClr val="FF0000"/>
              </a:solidFill>
            </a:rPr>
            <a:t>Energy</a:t>
          </a:r>
          <a:endParaRPr lang="en-US" sz="1600" b="1" kern="1200" dirty="0">
            <a:solidFill>
              <a:srgbClr val="FF0000"/>
            </a:solidFill>
          </a:endParaRPr>
        </a:p>
        <a:p>
          <a:pPr marL="346075" lvl="1" indent="0" algn="l" defTabSz="622300">
            <a:lnSpc>
              <a:spcPct val="90000"/>
            </a:lnSpc>
            <a:spcBef>
              <a:spcPct val="0"/>
            </a:spcBef>
            <a:spcAft>
              <a:spcPct val="15000"/>
            </a:spcAft>
            <a:buChar char="••"/>
            <a:tabLst/>
          </a:pPr>
          <a:r>
            <a:rPr lang="en-US" sz="1400" b="1" kern="1200" dirty="0" smtClean="0">
              <a:solidFill>
                <a:schemeClr val="tx1"/>
              </a:solidFill>
            </a:rPr>
            <a:t>  Renewable </a:t>
          </a:r>
          <a:r>
            <a:rPr lang="en-US" sz="1400" b="1" kern="1200" dirty="0">
              <a:solidFill>
                <a:schemeClr val="tx1"/>
              </a:solidFill>
            </a:rPr>
            <a:t>Energy</a:t>
          </a:r>
        </a:p>
        <a:p>
          <a:pPr marL="749300" lvl="2" indent="0" algn="l" defTabSz="622300">
            <a:lnSpc>
              <a:spcPct val="90000"/>
            </a:lnSpc>
            <a:spcBef>
              <a:spcPct val="0"/>
            </a:spcBef>
            <a:spcAft>
              <a:spcPct val="15000"/>
            </a:spcAft>
            <a:buChar char="••"/>
            <a:tabLst/>
          </a:pPr>
          <a:r>
            <a:rPr lang="en-US" sz="1400" b="1" kern="1200" dirty="0" smtClean="0">
              <a:solidFill>
                <a:schemeClr val="tx1"/>
              </a:solidFill>
            </a:rPr>
            <a:t>  Wind</a:t>
          </a:r>
          <a:endParaRPr lang="en-US" sz="1400" b="1" kern="1200" dirty="0">
            <a:solidFill>
              <a:schemeClr val="tx1"/>
            </a:solidFill>
          </a:endParaRPr>
        </a:p>
        <a:p>
          <a:pPr marL="749300" lvl="2" indent="0" algn="l" defTabSz="622300">
            <a:lnSpc>
              <a:spcPct val="90000"/>
            </a:lnSpc>
            <a:spcBef>
              <a:spcPct val="0"/>
            </a:spcBef>
            <a:spcAft>
              <a:spcPct val="15000"/>
            </a:spcAft>
            <a:buChar char="••"/>
            <a:tabLst/>
          </a:pPr>
          <a:r>
            <a:rPr lang="en-US" sz="1400" b="1" kern="1200" dirty="0" smtClean="0">
              <a:solidFill>
                <a:schemeClr val="tx1"/>
              </a:solidFill>
            </a:rPr>
            <a:t>  Solar </a:t>
          </a:r>
          <a:r>
            <a:rPr lang="en-US" sz="1400" b="1" kern="1200" dirty="0">
              <a:solidFill>
                <a:schemeClr val="tx1"/>
              </a:solidFill>
            </a:rPr>
            <a:t>PV</a:t>
          </a:r>
        </a:p>
        <a:p>
          <a:pPr marL="346075" lvl="1" indent="0" algn="l" defTabSz="622300">
            <a:lnSpc>
              <a:spcPct val="90000"/>
            </a:lnSpc>
            <a:spcBef>
              <a:spcPct val="0"/>
            </a:spcBef>
            <a:spcAft>
              <a:spcPct val="15000"/>
            </a:spcAft>
            <a:buChar char="••"/>
            <a:tabLst/>
          </a:pPr>
          <a:r>
            <a:rPr lang="en-US" sz="1400" b="1" kern="1200" dirty="0" smtClean="0">
              <a:solidFill>
                <a:schemeClr val="tx1"/>
              </a:solidFill>
            </a:rPr>
            <a:t>  Energy </a:t>
          </a:r>
          <a:r>
            <a:rPr lang="en-US" sz="1400" b="1" kern="1200" dirty="0">
              <a:solidFill>
                <a:schemeClr val="tx1"/>
              </a:solidFill>
            </a:rPr>
            <a:t>Efficiency</a:t>
          </a:r>
        </a:p>
      </dsp:txBody>
      <dsp:txXfrm>
        <a:off x="5446964" y="316592"/>
        <a:ext cx="2393465" cy="1425326"/>
      </dsp:txXfrm>
    </dsp:sp>
    <dsp:sp modelId="{3DC80830-3278-4D4F-AD48-8DF50CC7FE5E}">
      <dsp:nvSpPr>
        <dsp:cNvPr id="0" name=""/>
        <dsp:cNvSpPr/>
      </dsp:nvSpPr>
      <dsp:spPr>
        <a:xfrm rot="1240528">
          <a:off x="3859379" y="3417820"/>
          <a:ext cx="780360" cy="37759"/>
        </a:xfrm>
        <a:custGeom>
          <a:avLst/>
          <a:gdLst/>
          <a:ahLst/>
          <a:cxnLst/>
          <a:rect l="0" t="0" r="0" b="0"/>
          <a:pathLst>
            <a:path>
              <a:moveTo>
                <a:pt x="0" y="18879"/>
              </a:moveTo>
              <a:lnTo>
                <a:pt x="780360" y="18879"/>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4230050" y="3417191"/>
        <a:ext cx="39018" cy="39018"/>
      </dsp:txXfrm>
    </dsp:sp>
    <dsp:sp modelId="{A7DCD03B-813A-524F-B91E-A7D59EF56120}">
      <dsp:nvSpPr>
        <dsp:cNvPr id="0" name=""/>
        <dsp:cNvSpPr/>
      </dsp:nvSpPr>
      <dsp:spPr>
        <a:xfrm>
          <a:off x="4499852" y="2482606"/>
          <a:ext cx="3459009" cy="3402455"/>
        </a:xfrm>
        <a:prstGeom prst="ellipse">
          <a:avLst/>
        </a:prstGeom>
        <a:gradFill rotWithShape="0">
          <a:gsLst>
            <a:gs pos="0">
              <a:schemeClr val="accent2">
                <a:lumMod val="60000"/>
                <a:lumOff val="40000"/>
              </a:schemeClr>
            </a:gs>
            <a:gs pos="53000">
              <a:schemeClr val="accent1">
                <a:lumMod val="60000"/>
                <a:lumOff val="40000"/>
              </a:schemeClr>
            </a:gs>
            <a:gs pos="100000">
              <a:schemeClr val="accent2">
                <a:lumMod val="60000"/>
                <a:lumOff val="4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solidFill>
                <a:schemeClr val="tx1"/>
              </a:solidFill>
            </a:rPr>
            <a:t>Climate Change </a:t>
          </a:r>
          <a:r>
            <a:rPr lang="en-US" sz="1200" b="1" kern="1200" dirty="0" smtClean="0">
              <a:solidFill>
                <a:schemeClr val="tx1"/>
              </a:solidFill>
            </a:rPr>
            <a:t/>
          </a:r>
          <a:br>
            <a:rPr lang="en-US" sz="1200" b="1" kern="1200" dirty="0" smtClean="0">
              <a:solidFill>
                <a:schemeClr val="tx1"/>
              </a:solidFill>
            </a:rPr>
          </a:br>
          <a:r>
            <a:rPr lang="en-US" sz="1800" b="1" kern="1200" dirty="0" smtClean="0">
              <a:solidFill>
                <a:srgbClr val="FF0000"/>
              </a:solidFill>
            </a:rPr>
            <a:t>Transportation</a:t>
          </a:r>
          <a:endParaRPr lang="en-US" sz="1800" b="1" kern="1200" dirty="0">
            <a:solidFill>
              <a:srgbClr val="FF0000"/>
            </a:solidFill>
          </a:endParaRPr>
        </a:p>
        <a:p>
          <a:pPr marL="460375" lvl="1" indent="0" algn="l" defTabSz="622300">
            <a:lnSpc>
              <a:spcPct val="90000"/>
            </a:lnSpc>
            <a:spcBef>
              <a:spcPct val="0"/>
            </a:spcBef>
            <a:spcAft>
              <a:spcPct val="15000"/>
            </a:spcAft>
            <a:buChar char="••"/>
            <a:tabLst/>
          </a:pPr>
          <a:r>
            <a:rPr lang="en-US" sz="1400" b="1" kern="1200" dirty="0" smtClean="0">
              <a:solidFill>
                <a:schemeClr val="tx1"/>
              </a:solidFill>
            </a:rPr>
            <a:t>  Mobility</a:t>
          </a:r>
          <a:endParaRPr lang="en-US" sz="1400" b="1" kern="1200" dirty="0">
            <a:solidFill>
              <a:schemeClr val="tx1"/>
            </a:solidFill>
          </a:endParaRPr>
        </a:p>
        <a:p>
          <a:pPr marL="460375" lvl="2" indent="0" algn="l" defTabSz="622300">
            <a:lnSpc>
              <a:spcPct val="90000"/>
            </a:lnSpc>
            <a:spcBef>
              <a:spcPct val="0"/>
            </a:spcBef>
            <a:spcAft>
              <a:spcPct val="15000"/>
            </a:spcAft>
            <a:buChar char="••"/>
            <a:tabLst/>
          </a:pPr>
          <a:r>
            <a:rPr lang="en-US" sz="1400" b="1" kern="1200" dirty="0" smtClean="0">
              <a:solidFill>
                <a:schemeClr val="tx1"/>
              </a:solidFill>
            </a:rPr>
            <a:t>  Bike </a:t>
          </a:r>
          <a:r>
            <a:rPr lang="en-US" sz="1400" b="1" kern="1200" dirty="0">
              <a:solidFill>
                <a:schemeClr val="tx1"/>
              </a:solidFill>
            </a:rPr>
            <a:t>/ Walk</a:t>
          </a:r>
        </a:p>
        <a:p>
          <a:pPr marL="460375" lvl="2" indent="0" algn="l" defTabSz="622300">
            <a:lnSpc>
              <a:spcPct val="90000"/>
            </a:lnSpc>
            <a:spcBef>
              <a:spcPct val="0"/>
            </a:spcBef>
            <a:spcAft>
              <a:spcPct val="15000"/>
            </a:spcAft>
            <a:buChar char="••"/>
            <a:tabLst/>
          </a:pPr>
          <a:r>
            <a:rPr lang="en-US" sz="1400" b="1" kern="1200" dirty="0" smtClean="0">
              <a:solidFill>
                <a:schemeClr val="tx1"/>
              </a:solidFill>
            </a:rPr>
            <a:t>  Bus</a:t>
          </a:r>
          <a:endParaRPr lang="en-US" sz="1400" b="1" kern="1200" dirty="0">
            <a:solidFill>
              <a:schemeClr val="tx1"/>
            </a:solidFill>
          </a:endParaRPr>
        </a:p>
        <a:p>
          <a:pPr marL="460375" lvl="2" indent="0" algn="l" defTabSz="622300">
            <a:lnSpc>
              <a:spcPct val="90000"/>
            </a:lnSpc>
            <a:spcBef>
              <a:spcPct val="0"/>
            </a:spcBef>
            <a:spcAft>
              <a:spcPct val="15000"/>
            </a:spcAft>
            <a:buChar char="••"/>
            <a:tabLst/>
          </a:pPr>
          <a:r>
            <a:rPr lang="en-US" sz="1400" b="1" kern="1200" dirty="0" smtClean="0">
              <a:solidFill>
                <a:schemeClr val="tx1"/>
              </a:solidFill>
            </a:rPr>
            <a:t>  Rail</a:t>
          </a:r>
          <a:endParaRPr lang="en-US" sz="1400" b="1" kern="1200" dirty="0">
            <a:solidFill>
              <a:schemeClr val="tx1"/>
            </a:solidFill>
          </a:endParaRPr>
        </a:p>
        <a:p>
          <a:pPr marL="460375" lvl="1" indent="0" algn="l" defTabSz="622300">
            <a:lnSpc>
              <a:spcPct val="90000"/>
            </a:lnSpc>
            <a:spcBef>
              <a:spcPct val="0"/>
            </a:spcBef>
            <a:spcAft>
              <a:spcPct val="15000"/>
            </a:spcAft>
            <a:buChar char="••"/>
            <a:tabLst/>
          </a:pPr>
          <a:r>
            <a:rPr lang="en-US" sz="1400" b="1" kern="1200" dirty="0" smtClean="0">
              <a:solidFill>
                <a:schemeClr val="tx1"/>
              </a:solidFill>
            </a:rPr>
            <a:t>  Alternative Fuels</a:t>
          </a:r>
          <a:endParaRPr lang="en-US" sz="1400" b="1" kern="1200" dirty="0">
            <a:solidFill>
              <a:schemeClr val="tx1"/>
            </a:solidFill>
          </a:endParaRPr>
        </a:p>
        <a:p>
          <a:pPr marL="865188" lvl="2" indent="0" algn="l" defTabSz="622300">
            <a:lnSpc>
              <a:spcPct val="90000"/>
            </a:lnSpc>
            <a:spcBef>
              <a:spcPct val="0"/>
            </a:spcBef>
            <a:spcAft>
              <a:spcPct val="15000"/>
            </a:spcAft>
            <a:buChar char="••"/>
            <a:tabLst/>
          </a:pPr>
          <a:r>
            <a:rPr lang="en-US" sz="1400" b="1" kern="1200" dirty="0" smtClean="0">
              <a:solidFill>
                <a:schemeClr val="tx1"/>
              </a:solidFill>
            </a:rPr>
            <a:t>  EVs</a:t>
          </a:r>
          <a:endParaRPr lang="en-US" sz="1400" b="1" kern="1200" dirty="0">
            <a:solidFill>
              <a:schemeClr val="tx1"/>
            </a:solidFill>
          </a:endParaRPr>
        </a:p>
        <a:p>
          <a:pPr marL="865188" lvl="2" indent="0" algn="l" defTabSz="622300">
            <a:lnSpc>
              <a:spcPct val="90000"/>
            </a:lnSpc>
            <a:spcBef>
              <a:spcPct val="0"/>
            </a:spcBef>
            <a:spcAft>
              <a:spcPct val="15000"/>
            </a:spcAft>
            <a:buChar char="••"/>
            <a:tabLst/>
          </a:pPr>
          <a:r>
            <a:rPr lang="en-US" sz="1400" b="1" kern="1200" dirty="0" smtClean="0">
              <a:solidFill>
                <a:schemeClr val="tx1"/>
              </a:solidFill>
            </a:rPr>
            <a:t>  Natural Gas</a:t>
          </a:r>
          <a:endParaRPr lang="en-US" sz="1400" b="1" kern="1200" dirty="0">
            <a:solidFill>
              <a:schemeClr val="tx1"/>
            </a:solidFill>
          </a:endParaRPr>
        </a:p>
        <a:p>
          <a:pPr marL="865188" lvl="2" indent="0" algn="l" defTabSz="622300">
            <a:lnSpc>
              <a:spcPct val="90000"/>
            </a:lnSpc>
            <a:spcBef>
              <a:spcPct val="0"/>
            </a:spcBef>
            <a:spcAft>
              <a:spcPct val="15000"/>
            </a:spcAft>
            <a:buChar char="••"/>
            <a:tabLst/>
          </a:pPr>
          <a:r>
            <a:rPr lang="en-US" sz="1400" b="1" kern="1200" dirty="0" smtClean="0">
              <a:solidFill>
                <a:schemeClr val="tx1"/>
              </a:solidFill>
            </a:rPr>
            <a:t>  Propane</a:t>
          </a:r>
          <a:endParaRPr lang="en-US" sz="1400" b="1" kern="1200" dirty="0">
            <a:solidFill>
              <a:schemeClr val="tx1"/>
            </a:solidFill>
          </a:endParaRPr>
        </a:p>
        <a:p>
          <a:pPr marL="865188" lvl="2" indent="0" algn="l" defTabSz="622300">
            <a:lnSpc>
              <a:spcPct val="90000"/>
            </a:lnSpc>
            <a:spcBef>
              <a:spcPct val="0"/>
            </a:spcBef>
            <a:spcAft>
              <a:spcPct val="15000"/>
            </a:spcAft>
            <a:buChar char="••"/>
            <a:tabLst/>
          </a:pPr>
          <a:r>
            <a:rPr lang="en-US" sz="1400" b="1" kern="1200" dirty="0" smtClean="0">
              <a:solidFill>
                <a:schemeClr val="tx1"/>
              </a:solidFill>
            </a:rPr>
            <a:t>  Biofuels</a:t>
          </a:r>
          <a:endParaRPr lang="en-US" sz="1400" b="1" kern="1200" dirty="0">
            <a:solidFill>
              <a:schemeClr val="tx1"/>
            </a:solidFill>
          </a:endParaRPr>
        </a:p>
      </dsp:txBody>
      <dsp:txXfrm>
        <a:off x="5006412" y="2980884"/>
        <a:ext cx="2445889" cy="24058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457AE-0A60-1145-9208-5FFB339485DC}">
      <dsp:nvSpPr>
        <dsp:cNvPr id="0" name=""/>
        <dsp:cNvSpPr/>
      </dsp:nvSpPr>
      <dsp:spPr>
        <a:xfrm>
          <a:off x="3634320" y="6004990"/>
          <a:ext cx="105451" cy="92908"/>
        </a:xfrm>
        <a:custGeom>
          <a:avLst/>
          <a:gdLst/>
          <a:ahLst/>
          <a:cxnLst/>
          <a:rect l="0" t="0" r="0" b="0"/>
          <a:pathLst>
            <a:path>
              <a:moveTo>
                <a:pt x="0" y="0"/>
              </a:moveTo>
              <a:lnTo>
                <a:pt x="52725" y="0"/>
              </a:lnTo>
              <a:lnTo>
                <a:pt x="52725" y="92908"/>
              </a:lnTo>
              <a:lnTo>
                <a:pt x="105451" y="92908"/>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5F3F5BC-9678-2B43-BB10-12A7E1916ABC}">
      <dsp:nvSpPr>
        <dsp:cNvPr id="0" name=""/>
        <dsp:cNvSpPr/>
      </dsp:nvSpPr>
      <dsp:spPr>
        <a:xfrm>
          <a:off x="3634320" y="5897529"/>
          <a:ext cx="105451" cy="107460"/>
        </a:xfrm>
        <a:custGeom>
          <a:avLst/>
          <a:gdLst/>
          <a:ahLst/>
          <a:cxnLst/>
          <a:rect l="0" t="0" r="0" b="0"/>
          <a:pathLst>
            <a:path>
              <a:moveTo>
                <a:pt x="0" y="107460"/>
              </a:moveTo>
              <a:lnTo>
                <a:pt x="52725" y="107460"/>
              </a:lnTo>
              <a:lnTo>
                <a:pt x="52725" y="0"/>
              </a:lnTo>
              <a:lnTo>
                <a:pt x="105451" y="0"/>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EDD8060-F2B3-644F-AECE-04F5364D5E4C}">
      <dsp:nvSpPr>
        <dsp:cNvPr id="0" name=""/>
        <dsp:cNvSpPr/>
      </dsp:nvSpPr>
      <dsp:spPr>
        <a:xfrm>
          <a:off x="2707329" y="3391860"/>
          <a:ext cx="399734" cy="2613129"/>
        </a:xfrm>
        <a:custGeom>
          <a:avLst/>
          <a:gdLst/>
          <a:ahLst/>
          <a:cxnLst/>
          <a:rect l="0" t="0" r="0" b="0"/>
          <a:pathLst>
            <a:path>
              <a:moveTo>
                <a:pt x="0" y="0"/>
              </a:moveTo>
              <a:lnTo>
                <a:pt x="347008" y="0"/>
              </a:lnTo>
              <a:lnTo>
                <a:pt x="347008" y="2613129"/>
              </a:lnTo>
              <a:lnTo>
                <a:pt x="399734" y="2613129"/>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3B2CBC1-89FC-694E-A7C2-DBBC87F50A67}">
      <dsp:nvSpPr>
        <dsp:cNvPr id="0" name=""/>
        <dsp:cNvSpPr/>
      </dsp:nvSpPr>
      <dsp:spPr>
        <a:xfrm>
          <a:off x="3634320" y="5202461"/>
          <a:ext cx="105451" cy="483846"/>
        </a:xfrm>
        <a:custGeom>
          <a:avLst/>
          <a:gdLst/>
          <a:ahLst/>
          <a:cxnLst/>
          <a:rect l="0" t="0" r="0" b="0"/>
          <a:pathLst>
            <a:path>
              <a:moveTo>
                <a:pt x="0" y="0"/>
              </a:moveTo>
              <a:lnTo>
                <a:pt x="52725" y="0"/>
              </a:lnTo>
              <a:lnTo>
                <a:pt x="52725" y="483846"/>
              </a:lnTo>
              <a:lnTo>
                <a:pt x="105451" y="483846"/>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40CD241-3F88-6D43-A50B-4497864CCC37}">
      <dsp:nvSpPr>
        <dsp:cNvPr id="0" name=""/>
        <dsp:cNvSpPr/>
      </dsp:nvSpPr>
      <dsp:spPr>
        <a:xfrm>
          <a:off x="3634320" y="5202461"/>
          <a:ext cx="105451" cy="183288"/>
        </a:xfrm>
        <a:custGeom>
          <a:avLst/>
          <a:gdLst/>
          <a:ahLst/>
          <a:cxnLst/>
          <a:rect l="0" t="0" r="0" b="0"/>
          <a:pathLst>
            <a:path>
              <a:moveTo>
                <a:pt x="0" y="0"/>
              </a:moveTo>
              <a:lnTo>
                <a:pt x="52725" y="0"/>
              </a:lnTo>
              <a:lnTo>
                <a:pt x="52725" y="183288"/>
              </a:lnTo>
              <a:lnTo>
                <a:pt x="105451" y="183288"/>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8AE8E9F-6DA3-C04A-BF3B-E9E4DAE7E786}">
      <dsp:nvSpPr>
        <dsp:cNvPr id="0" name=""/>
        <dsp:cNvSpPr/>
      </dsp:nvSpPr>
      <dsp:spPr>
        <a:xfrm>
          <a:off x="3634320" y="5035088"/>
          <a:ext cx="105451" cy="167372"/>
        </a:xfrm>
        <a:custGeom>
          <a:avLst/>
          <a:gdLst/>
          <a:ahLst/>
          <a:cxnLst/>
          <a:rect l="0" t="0" r="0" b="0"/>
          <a:pathLst>
            <a:path>
              <a:moveTo>
                <a:pt x="0" y="167372"/>
              </a:moveTo>
              <a:lnTo>
                <a:pt x="52725" y="167372"/>
              </a:lnTo>
              <a:lnTo>
                <a:pt x="52725" y="0"/>
              </a:lnTo>
              <a:lnTo>
                <a:pt x="105451" y="0"/>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3931260-6EB0-B44B-AFAF-F8855658C687}">
      <dsp:nvSpPr>
        <dsp:cNvPr id="0" name=""/>
        <dsp:cNvSpPr/>
      </dsp:nvSpPr>
      <dsp:spPr>
        <a:xfrm>
          <a:off x="3634320" y="4733488"/>
          <a:ext cx="105451" cy="468973"/>
        </a:xfrm>
        <a:custGeom>
          <a:avLst/>
          <a:gdLst/>
          <a:ahLst/>
          <a:cxnLst/>
          <a:rect l="0" t="0" r="0" b="0"/>
          <a:pathLst>
            <a:path>
              <a:moveTo>
                <a:pt x="0" y="468973"/>
              </a:moveTo>
              <a:lnTo>
                <a:pt x="52725" y="468973"/>
              </a:lnTo>
              <a:lnTo>
                <a:pt x="52725" y="0"/>
              </a:lnTo>
              <a:lnTo>
                <a:pt x="105451" y="0"/>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814F472-BB1C-E743-AF27-FD48856C1161}">
      <dsp:nvSpPr>
        <dsp:cNvPr id="0" name=""/>
        <dsp:cNvSpPr/>
      </dsp:nvSpPr>
      <dsp:spPr>
        <a:xfrm>
          <a:off x="2707329" y="3391860"/>
          <a:ext cx="399734" cy="1810601"/>
        </a:xfrm>
        <a:custGeom>
          <a:avLst/>
          <a:gdLst/>
          <a:ahLst/>
          <a:cxnLst/>
          <a:rect l="0" t="0" r="0" b="0"/>
          <a:pathLst>
            <a:path>
              <a:moveTo>
                <a:pt x="0" y="0"/>
              </a:moveTo>
              <a:lnTo>
                <a:pt x="347008" y="0"/>
              </a:lnTo>
              <a:lnTo>
                <a:pt x="347008" y="1810601"/>
              </a:lnTo>
              <a:lnTo>
                <a:pt x="399734" y="1810601"/>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0E7C375-482D-D044-9855-A590887C954B}">
      <dsp:nvSpPr>
        <dsp:cNvPr id="0" name=""/>
        <dsp:cNvSpPr/>
      </dsp:nvSpPr>
      <dsp:spPr>
        <a:xfrm>
          <a:off x="3634320" y="3722105"/>
          <a:ext cx="105451" cy="761398"/>
        </a:xfrm>
        <a:custGeom>
          <a:avLst/>
          <a:gdLst/>
          <a:ahLst/>
          <a:cxnLst/>
          <a:rect l="0" t="0" r="0" b="0"/>
          <a:pathLst>
            <a:path>
              <a:moveTo>
                <a:pt x="0" y="0"/>
              </a:moveTo>
              <a:lnTo>
                <a:pt x="52725" y="0"/>
              </a:lnTo>
              <a:lnTo>
                <a:pt x="52725" y="761398"/>
              </a:lnTo>
              <a:lnTo>
                <a:pt x="105451" y="761398"/>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FFDC332-100E-8040-9263-961268367550}">
      <dsp:nvSpPr>
        <dsp:cNvPr id="0" name=""/>
        <dsp:cNvSpPr/>
      </dsp:nvSpPr>
      <dsp:spPr>
        <a:xfrm>
          <a:off x="3634320" y="3722105"/>
          <a:ext cx="105451" cy="444640"/>
        </a:xfrm>
        <a:custGeom>
          <a:avLst/>
          <a:gdLst/>
          <a:ahLst/>
          <a:cxnLst/>
          <a:rect l="0" t="0" r="0" b="0"/>
          <a:pathLst>
            <a:path>
              <a:moveTo>
                <a:pt x="0" y="0"/>
              </a:moveTo>
              <a:lnTo>
                <a:pt x="52725" y="0"/>
              </a:lnTo>
              <a:lnTo>
                <a:pt x="52725" y="444640"/>
              </a:lnTo>
              <a:lnTo>
                <a:pt x="105451" y="444640"/>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D032791-D5B0-1642-8EBF-79BE7C1AFE53}">
      <dsp:nvSpPr>
        <dsp:cNvPr id="0" name=""/>
        <dsp:cNvSpPr/>
      </dsp:nvSpPr>
      <dsp:spPr>
        <a:xfrm>
          <a:off x="3634320" y="3676385"/>
          <a:ext cx="105451" cy="91440"/>
        </a:xfrm>
        <a:custGeom>
          <a:avLst/>
          <a:gdLst/>
          <a:ahLst/>
          <a:cxnLst/>
          <a:rect l="0" t="0" r="0" b="0"/>
          <a:pathLst>
            <a:path>
              <a:moveTo>
                <a:pt x="0" y="45720"/>
              </a:moveTo>
              <a:lnTo>
                <a:pt x="52725" y="45720"/>
              </a:lnTo>
              <a:lnTo>
                <a:pt x="52725" y="118796"/>
              </a:lnTo>
              <a:lnTo>
                <a:pt x="105451" y="118796"/>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29CAB80-E71C-8F43-8B42-25BB67D1DFBD}">
      <dsp:nvSpPr>
        <dsp:cNvPr id="0" name=""/>
        <dsp:cNvSpPr/>
      </dsp:nvSpPr>
      <dsp:spPr>
        <a:xfrm>
          <a:off x="3634320" y="3415474"/>
          <a:ext cx="105451" cy="306630"/>
        </a:xfrm>
        <a:custGeom>
          <a:avLst/>
          <a:gdLst/>
          <a:ahLst/>
          <a:cxnLst/>
          <a:rect l="0" t="0" r="0" b="0"/>
          <a:pathLst>
            <a:path>
              <a:moveTo>
                <a:pt x="0" y="306630"/>
              </a:moveTo>
              <a:lnTo>
                <a:pt x="52725" y="306630"/>
              </a:lnTo>
              <a:lnTo>
                <a:pt x="52725" y="0"/>
              </a:lnTo>
              <a:lnTo>
                <a:pt x="105451" y="0"/>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52681F5-EEF3-E148-99C6-0AD25FE233F0}">
      <dsp:nvSpPr>
        <dsp:cNvPr id="0" name=""/>
        <dsp:cNvSpPr/>
      </dsp:nvSpPr>
      <dsp:spPr>
        <a:xfrm>
          <a:off x="3634320" y="3025639"/>
          <a:ext cx="105451" cy="696465"/>
        </a:xfrm>
        <a:custGeom>
          <a:avLst/>
          <a:gdLst/>
          <a:ahLst/>
          <a:cxnLst/>
          <a:rect l="0" t="0" r="0" b="0"/>
          <a:pathLst>
            <a:path>
              <a:moveTo>
                <a:pt x="0" y="696465"/>
              </a:moveTo>
              <a:lnTo>
                <a:pt x="52725" y="696465"/>
              </a:lnTo>
              <a:lnTo>
                <a:pt x="52725" y="0"/>
              </a:lnTo>
              <a:lnTo>
                <a:pt x="105451" y="0"/>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8EB082A-5125-D848-A3D6-1C2AA805C13A}">
      <dsp:nvSpPr>
        <dsp:cNvPr id="0" name=""/>
        <dsp:cNvSpPr/>
      </dsp:nvSpPr>
      <dsp:spPr>
        <a:xfrm>
          <a:off x="2707329" y="3391860"/>
          <a:ext cx="399734" cy="330245"/>
        </a:xfrm>
        <a:custGeom>
          <a:avLst/>
          <a:gdLst/>
          <a:ahLst/>
          <a:cxnLst/>
          <a:rect l="0" t="0" r="0" b="0"/>
          <a:pathLst>
            <a:path>
              <a:moveTo>
                <a:pt x="0" y="0"/>
              </a:moveTo>
              <a:lnTo>
                <a:pt x="347008" y="0"/>
              </a:lnTo>
              <a:lnTo>
                <a:pt x="347008" y="330245"/>
              </a:lnTo>
              <a:lnTo>
                <a:pt x="399734" y="330245"/>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C0CFE30-6FA6-5841-9166-EDF07F7A03E6}">
      <dsp:nvSpPr>
        <dsp:cNvPr id="0" name=""/>
        <dsp:cNvSpPr/>
      </dsp:nvSpPr>
      <dsp:spPr>
        <a:xfrm>
          <a:off x="3634320" y="2569325"/>
          <a:ext cx="105451" cy="152961"/>
        </a:xfrm>
        <a:custGeom>
          <a:avLst/>
          <a:gdLst/>
          <a:ahLst/>
          <a:cxnLst/>
          <a:rect l="0" t="0" r="0" b="0"/>
          <a:pathLst>
            <a:path>
              <a:moveTo>
                <a:pt x="0" y="0"/>
              </a:moveTo>
              <a:lnTo>
                <a:pt x="52725" y="0"/>
              </a:lnTo>
              <a:lnTo>
                <a:pt x="52725" y="152961"/>
              </a:lnTo>
              <a:lnTo>
                <a:pt x="105451" y="152961"/>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4C52744-693B-C44F-B060-304969953673}">
      <dsp:nvSpPr>
        <dsp:cNvPr id="0" name=""/>
        <dsp:cNvSpPr/>
      </dsp:nvSpPr>
      <dsp:spPr>
        <a:xfrm>
          <a:off x="4792065" y="2447704"/>
          <a:ext cx="105451" cy="389029"/>
        </a:xfrm>
        <a:custGeom>
          <a:avLst/>
          <a:gdLst/>
          <a:ahLst/>
          <a:cxnLst/>
          <a:rect l="0" t="0" r="0" b="0"/>
          <a:pathLst>
            <a:path>
              <a:moveTo>
                <a:pt x="0" y="0"/>
              </a:moveTo>
              <a:lnTo>
                <a:pt x="52725" y="0"/>
              </a:lnTo>
              <a:lnTo>
                <a:pt x="52725" y="389029"/>
              </a:lnTo>
              <a:lnTo>
                <a:pt x="105451" y="389029"/>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17DFA7A-C13C-3845-9A01-1EEA361AB719}">
      <dsp:nvSpPr>
        <dsp:cNvPr id="0" name=""/>
        <dsp:cNvSpPr/>
      </dsp:nvSpPr>
      <dsp:spPr>
        <a:xfrm>
          <a:off x="4792065" y="2352215"/>
          <a:ext cx="105451" cy="91440"/>
        </a:xfrm>
        <a:custGeom>
          <a:avLst/>
          <a:gdLst/>
          <a:ahLst/>
          <a:cxnLst/>
          <a:rect l="0" t="0" r="0" b="0"/>
          <a:pathLst>
            <a:path>
              <a:moveTo>
                <a:pt x="0" y="95488"/>
              </a:moveTo>
              <a:lnTo>
                <a:pt x="52725" y="95488"/>
              </a:lnTo>
              <a:lnTo>
                <a:pt x="52725" y="45720"/>
              </a:lnTo>
              <a:lnTo>
                <a:pt x="105451" y="4572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D1E3851-1CE1-2E4C-88D6-EB9223228993}">
      <dsp:nvSpPr>
        <dsp:cNvPr id="0" name=""/>
        <dsp:cNvSpPr/>
      </dsp:nvSpPr>
      <dsp:spPr>
        <a:xfrm>
          <a:off x="4792065" y="2008906"/>
          <a:ext cx="105451" cy="438797"/>
        </a:xfrm>
        <a:custGeom>
          <a:avLst/>
          <a:gdLst/>
          <a:ahLst/>
          <a:cxnLst/>
          <a:rect l="0" t="0" r="0" b="0"/>
          <a:pathLst>
            <a:path>
              <a:moveTo>
                <a:pt x="0" y="438797"/>
              </a:moveTo>
              <a:lnTo>
                <a:pt x="52725" y="438797"/>
              </a:lnTo>
              <a:lnTo>
                <a:pt x="52725" y="0"/>
              </a:lnTo>
              <a:lnTo>
                <a:pt x="105451" y="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EC477E1-B730-7944-9C74-4CDD677096A7}">
      <dsp:nvSpPr>
        <dsp:cNvPr id="0" name=""/>
        <dsp:cNvSpPr/>
      </dsp:nvSpPr>
      <dsp:spPr>
        <a:xfrm>
          <a:off x="3634320" y="2447704"/>
          <a:ext cx="105451" cy="121621"/>
        </a:xfrm>
        <a:custGeom>
          <a:avLst/>
          <a:gdLst/>
          <a:ahLst/>
          <a:cxnLst/>
          <a:rect l="0" t="0" r="0" b="0"/>
          <a:pathLst>
            <a:path>
              <a:moveTo>
                <a:pt x="0" y="121621"/>
              </a:moveTo>
              <a:lnTo>
                <a:pt x="52725" y="121621"/>
              </a:lnTo>
              <a:lnTo>
                <a:pt x="52725" y="0"/>
              </a:lnTo>
              <a:lnTo>
                <a:pt x="105451" y="0"/>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F565E34-549D-E540-AED6-02F2340AC11F}">
      <dsp:nvSpPr>
        <dsp:cNvPr id="0" name=""/>
        <dsp:cNvSpPr/>
      </dsp:nvSpPr>
      <dsp:spPr>
        <a:xfrm>
          <a:off x="2707329" y="2569325"/>
          <a:ext cx="399734" cy="822534"/>
        </a:xfrm>
        <a:custGeom>
          <a:avLst/>
          <a:gdLst/>
          <a:ahLst/>
          <a:cxnLst/>
          <a:rect l="0" t="0" r="0" b="0"/>
          <a:pathLst>
            <a:path>
              <a:moveTo>
                <a:pt x="0" y="822534"/>
              </a:moveTo>
              <a:lnTo>
                <a:pt x="347008" y="822534"/>
              </a:lnTo>
              <a:lnTo>
                <a:pt x="347008" y="0"/>
              </a:lnTo>
              <a:lnTo>
                <a:pt x="399734" y="0"/>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F3407C7-EE4A-714D-8122-AB8C05FA9F4A}">
      <dsp:nvSpPr>
        <dsp:cNvPr id="0" name=""/>
        <dsp:cNvSpPr/>
      </dsp:nvSpPr>
      <dsp:spPr>
        <a:xfrm>
          <a:off x="6585128" y="1689169"/>
          <a:ext cx="105451" cy="315907"/>
        </a:xfrm>
        <a:custGeom>
          <a:avLst/>
          <a:gdLst/>
          <a:ahLst/>
          <a:cxnLst/>
          <a:rect l="0" t="0" r="0" b="0"/>
          <a:pathLst>
            <a:path>
              <a:moveTo>
                <a:pt x="0" y="0"/>
              </a:moveTo>
              <a:lnTo>
                <a:pt x="52725" y="0"/>
              </a:lnTo>
              <a:lnTo>
                <a:pt x="52725" y="315907"/>
              </a:lnTo>
              <a:lnTo>
                <a:pt x="105451" y="31590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19CF737-4E99-1543-836E-84DBF244EDC7}">
      <dsp:nvSpPr>
        <dsp:cNvPr id="0" name=""/>
        <dsp:cNvSpPr/>
      </dsp:nvSpPr>
      <dsp:spPr>
        <a:xfrm>
          <a:off x="6585128" y="1596678"/>
          <a:ext cx="105451" cy="91440"/>
        </a:xfrm>
        <a:custGeom>
          <a:avLst/>
          <a:gdLst/>
          <a:ahLst/>
          <a:cxnLst/>
          <a:rect l="0" t="0" r="0" b="0"/>
          <a:pathLst>
            <a:path>
              <a:moveTo>
                <a:pt x="0" y="92490"/>
              </a:moveTo>
              <a:lnTo>
                <a:pt x="52725" y="92490"/>
              </a:lnTo>
              <a:lnTo>
                <a:pt x="52725" y="45720"/>
              </a:lnTo>
              <a:lnTo>
                <a:pt x="105451" y="4572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82AFC2F-34AF-E949-963D-5663F4EBE380}">
      <dsp:nvSpPr>
        <dsp:cNvPr id="0" name=""/>
        <dsp:cNvSpPr/>
      </dsp:nvSpPr>
      <dsp:spPr>
        <a:xfrm>
          <a:off x="6585128" y="1326490"/>
          <a:ext cx="105451" cy="362678"/>
        </a:xfrm>
        <a:custGeom>
          <a:avLst/>
          <a:gdLst/>
          <a:ahLst/>
          <a:cxnLst/>
          <a:rect l="0" t="0" r="0" b="0"/>
          <a:pathLst>
            <a:path>
              <a:moveTo>
                <a:pt x="0" y="362678"/>
              </a:moveTo>
              <a:lnTo>
                <a:pt x="52725" y="362678"/>
              </a:lnTo>
              <a:lnTo>
                <a:pt x="52725" y="0"/>
              </a:lnTo>
              <a:lnTo>
                <a:pt x="105451" y="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EC932BE-165E-C44E-A60F-5C16EBE2790D}">
      <dsp:nvSpPr>
        <dsp:cNvPr id="0" name=""/>
        <dsp:cNvSpPr/>
      </dsp:nvSpPr>
      <dsp:spPr>
        <a:xfrm>
          <a:off x="5625078" y="1253248"/>
          <a:ext cx="105451" cy="435920"/>
        </a:xfrm>
        <a:custGeom>
          <a:avLst/>
          <a:gdLst/>
          <a:ahLst/>
          <a:cxnLst/>
          <a:rect l="0" t="0" r="0" b="0"/>
          <a:pathLst>
            <a:path>
              <a:moveTo>
                <a:pt x="0" y="0"/>
              </a:moveTo>
              <a:lnTo>
                <a:pt x="52725" y="0"/>
              </a:lnTo>
              <a:lnTo>
                <a:pt x="52725" y="435920"/>
              </a:lnTo>
              <a:lnTo>
                <a:pt x="105451" y="43592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8C69033-2AE9-5E4E-ADFB-C27031670AA4}">
      <dsp:nvSpPr>
        <dsp:cNvPr id="0" name=""/>
        <dsp:cNvSpPr/>
      </dsp:nvSpPr>
      <dsp:spPr>
        <a:xfrm>
          <a:off x="6257786" y="826116"/>
          <a:ext cx="105451" cy="273653"/>
        </a:xfrm>
        <a:custGeom>
          <a:avLst/>
          <a:gdLst/>
          <a:ahLst/>
          <a:cxnLst/>
          <a:rect l="0" t="0" r="0" b="0"/>
          <a:pathLst>
            <a:path>
              <a:moveTo>
                <a:pt x="0" y="0"/>
              </a:moveTo>
              <a:lnTo>
                <a:pt x="52725" y="0"/>
              </a:lnTo>
              <a:lnTo>
                <a:pt x="52725" y="273653"/>
              </a:lnTo>
              <a:lnTo>
                <a:pt x="105451" y="273653"/>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2E79B7E-9632-5847-9767-2482A8A41AED}">
      <dsp:nvSpPr>
        <dsp:cNvPr id="0" name=""/>
        <dsp:cNvSpPr/>
      </dsp:nvSpPr>
      <dsp:spPr>
        <a:xfrm>
          <a:off x="6257786" y="780396"/>
          <a:ext cx="105451" cy="91440"/>
        </a:xfrm>
        <a:custGeom>
          <a:avLst/>
          <a:gdLst/>
          <a:ahLst/>
          <a:cxnLst/>
          <a:rect l="0" t="0" r="0" b="0"/>
          <a:pathLst>
            <a:path>
              <a:moveTo>
                <a:pt x="0" y="45720"/>
              </a:moveTo>
              <a:lnTo>
                <a:pt x="52725" y="45720"/>
              </a:lnTo>
              <a:lnTo>
                <a:pt x="52725" y="92653"/>
              </a:lnTo>
              <a:lnTo>
                <a:pt x="105451" y="92653"/>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95E4D47-D360-1C49-80BA-E0295C4E013A}">
      <dsp:nvSpPr>
        <dsp:cNvPr id="0" name=""/>
        <dsp:cNvSpPr/>
      </dsp:nvSpPr>
      <dsp:spPr>
        <a:xfrm>
          <a:off x="6257786" y="599396"/>
          <a:ext cx="105451" cy="226720"/>
        </a:xfrm>
        <a:custGeom>
          <a:avLst/>
          <a:gdLst/>
          <a:ahLst/>
          <a:cxnLst/>
          <a:rect l="0" t="0" r="0" b="0"/>
          <a:pathLst>
            <a:path>
              <a:moveTo>
                <a:pt x="0" y="226720"/>
              </a:moveTo>
              <a:lnTo>
                <a:pt x="52725" y="226720"/>
              </a:lnTo>
              <a:lnTo>
                <a:pt x="52725" y="0"/>
              </a:lnTo>
              <a:lnTo>
                <a:pt x="105451" y="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ACB992D-8145-B147-A3EE-B68FC4F3BBB5}">
      <dsp:nvSpPr>
        <dsp:cNvPr id="0" name=""/>
        <dsp:cNvSpPr/>
      </dsp:nvSpPr>
      <dsp:spPr>
        <a:xfrm>
          <a:off x="5625078" y="826116"/>
          <a:ext cx="105451" cy="427131"/>
        </a:xfrm>
        <a:custGeom>
          <a:avLst/>
          <a:gdLst/>
          <a:ahLst/>
          <a:cxnLst/>
          <a:rect l="0" t="0" r="0" b="0"/>
          <a:pathLst>
            <a:path>
              <a:moveTo>
                <a:pt x="0" y="427131"/>
              </a:moveTo>
              <a:lnTo>
                <a:pt x="52725" y="427131"/>
              </a:lnTo>
              <a:lnTo>
                <a:pt x="52725" y="0"/>
              </a:lnTo>
              <a:lnTo>
                <a:pt x="105451" y="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124D08D-1F2D-5D46-9B5B-86F29CF36C17}">
      <dsp:nvSpPr>
        <dsp:cNvPr id="0" name=""/>
        <dsp:cNvSpPr/>
      </dsp:nvSpPr>
      <dsp:spPr>
        <a:xfrm>
          <a:off x="4276978" y="748390"/>
          <a:ext cx="105451" cy="504858"/>
        </a:xfrm>
        <a:custGeom>
          <a:avLst/>
          <a:gdLst/>
          <a:ahLst/>
          <a:cxnLst/>
          <a:rect l="0" t="0" r="0" b="0"/>
          <a:pathLst>
            <a:path>
              <a:moveTo>
                <a:pt x="0" y="0"/>
              </a:moveTo>
              <a:lnTo>
                <a:pt x="52725" y="0"/>
              </a:lnTo>
              <a:lnTo>
                <a:pt x="52725" y="504858"/>
              </a:lnTo>
              <a:lnTo>
                <a:pt x="105451" y="504858"/>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C7684ED-FE2F-B84F-9641-5712E0959181}">
      <dsp:nvSpPr>
        <dsp:cNvPr id="0" name=""/>
        <dsp:cNvSpPr/>
      </dsp:nvSpPr>
      <dsp:spPr>
        <a:xfrm>
          <a:off x="4276978" y="702670"/>
          <a:ext cx="105451" cy="91440"/>
        </a:xfrm>
        <a:custGeom>
          <a:avLst/>
          <a:gdLst/>
          <a:ahLst/>
          <a:cxnLst/>
          <a:rect l="0" t="0" r="0" b="0"/>
          <a:pathLst>
            <a:path>
              <a:moveTo>
                <a:pt x="0" y="45720"/>
              </a:moveTo>
              <a:lnTo>
                <a:pt x="52725" y="45720"/>
              </a:lnTo>
              <a:lnTo>
                <a:pt x="52725" y="102547"/>
              </a:lnTo>
              <a:lnTo>
                <a:pt x="105451" y="102547"/>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A761E39-D410-5549-AE29-5B8F3BFEC1B9}">
      <dsp:nvSpPr>
        <dsp:cNvPr id="0" name=""/>
        <dsp:cNvSpPr/>
      </dsp:nvSpPr>
      <dsp:spPr>
        <a:xfrm>
          <a:off x="5368894" y="309765"/>
          <a:ext cx="105451" cy="226720"/>
        </a:xfrm>
        <a:custGeom>
          <a:avLst/>
          <a:gdLst/>
          <a:ahLst/>
          <a:cxnLst/>
          <a:rect l="0" t="0" r="0" b="0"/>
          <a:pathLst>
            <a:path>
              <a:moveTo>
                <a:pt x="0" y="0"/>
              </a:moveTo>
              <a:lnTo>
                <a:pt x="52725" y="0"/>
              </a:lnTo>
              <a:lnTo>
                <a:pt x="52725" y="226720"/>
              </a:lnTo>
              <a:lnTo>
                <a:pt x="105451" y="22672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2CE7FC8-68A0-BA47-91A7-263B08352E01}">
      <dsp:nvSpPr>
        <dsp:cNvPr id="0" name=""/>
        <dsp:cNvSpPr/>
      </dsp:nvSpPr>
      <dsp:spPr>
        <a:xfrm>
          <a:off x="5368894" y="264045"/>
          <a:ext cx="105451" cy="91440"/>
        </a:xfrm>
        <a:custGeom>
          <a:avLst/>
          <a:gdLst/>
          <a:ahLst/>
          <a:cxnLst/>
          <a:rect l="0" t="0" r="0" b="0"/>
          <a:pathLst>
            <a:path>
              <a:moveTo>
                <a:pt x="0" y="45720"/>
              </a:moveTo>
              <a:lnTo>
                <a:pt x="105451" y="4572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F6D5CC7-1F86-1E40-8924-E4113FA1C353}">
      <dsp:nvSpPr>
        <dsp:cNvPr id="0" name=""/>
        <dsp:cNvSpPr/>
      </dsp:nvSpPr>
      <dsp:spPr>
        <a:xfrm>
          <a:off x="5368894" y="83045"/>
          <a:ext cx="105451" cy="226720"/>
        </a:xfrm>
        <a:custGeom>
          <a:avLst/>
          <a:gdLst/>
          <a:ahLst/>
          <a:cxnLst/>
          <a:rect l="0" t="0" r="0" b="0"/>
          <a:pathLst>
            <a:path>
              <a:moveTo>
                <a:pt x="0" y="226720"/>
              </a:moveTo>
              <a:lnTo>
                <a:pt x="52725" y="226720"/>
              </a:lnTo>
              <a:lnTo>
                <a:pt x="52725" y="0"/>
              </a:lnTo>
              <a:lnTo>
                <a:pt x="105451" y="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807CD1C-CF3B-894D-8A3B-E002762F5C2E}">
      <dsp:nvSpPr>
        <dsp:cNvPr id="0" name=""/>
        <dsp:cNvSpPr/>
      </dsp:nvSpPr>
      <dsp:spPr>
        <a:xfrm>
          <a:off x="4276978" y="309765"/>
          <a:ext cx="105451" cy="438624"/>
        </a:xfrm>
        <a:custGeom>
          <a:avLst/>
          <a:gdLst/>
          <a:ahLst/>
          <a:cxnLst/>
          <a:rect l="0" t="0" r="0" b="0"/>
          <a:pathLst>
            <a:path>
              <a:moveTo>
                <a:pt x="0" y="438624"/>
              </a:moveTo>
              <a:lnTo>
                <a:pt x="52725" y="438624"/>
              </a:lnTo>
              <a:lnTo>
                <a:pt x="52725" y="0"/>
              </a:lnTo>
              <a:lnTo>
                <a:pt x="105451" y="0"/>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43D98B1-F69F-BE4F-83B1-2FECD6AFDC56}">
      <dsp:nvSpPr>
        <dsp:cNvPr id="0" name=""/>
        <dsp:cNvSpPr/>
      </dsp:nvSpPr>
      <dsp:spPr>
        <a:xfrm>
          <a:off x="2707329" y="748390"/>
          <a:ext cx="399734" cy="2643469"/>
        </a:xfrm>
        <a:custGeom>
          <a:avLst/>
          <a:gdLst/>
          <a:ahLst/>
          <a:cxnLst/>
          <a:rect l="0" t="0" r="0" b="0"/>
          <a:pathLst>
            <a:path>
              <a:moveTo>
                <a:pt x="0" y="2643469"/>
              </a:moveTo>
              <a:lnTo>
                <a:pt x="347008" y="2643469"/>
              </a:lnTo>
              <a:lnTo>
                <a:pt x="347008" y="0"/>
              </a:lnTo>
              <a:lnTo>
                <a:pt x="399734" y="0"/>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4138F35-8792-264D-91ED-55B7E9D6D1D9}">
      <dsp:nvSpPr>
        <dsp:cNvPr id="0" name=""/>
        <dsp:cNvSpPr/>
      </dsp:nvSpPr>
      <dsp:spPr>
        <a:xfrm>
          <a:off x="1792022" y="3136144"/>
          <a:ext cx="915306" cy="51143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smtClean="0">
              <a:solidFill>
                <a:srgbClr val="FFFF00"/>
              </a:solidFill>
            </a:rPr>
            <a:t>Sustainability</a:t>
          </a:r>
          <a:endParaRPr lang="en-US" sz="1050" b="1" kern="1200">
            <a:solidFill>
              <a:srgbClr val="FFFF00"/>
            </a:solidFill>
          </a:endParaRPr>
        </a:p>
      </dsp:txBody>
      <dsp:txXfrm>
        <a:off x="1792022" y="3136144"/>
        <a:ext cx="915306" cy="511431"/>
      </dsp:txXfrm>
    </dsp:sp>
    <dsp:sp modelId="{2643B772-B326-F949-81DE-F204954140BD}">
      <dsp:nvSpPr>
        <dsp:cNvPr id="0" name=""/>
        <dsp:cNvSpPr/>
      </dsp:nvSpPr>
      <dsp:spPr>
        <a:xfrm>
          <a:off x="3107064" y="555141"/>
          <a:ext cx="1169913" cy="386498"/>
        </a:xfrm>
        <a:prstGeom prst="rect">
          <a:avLst/>
        </a:prstGeom>
        <a:gradFill rotWithShape="0">
          <a:gsLst>
            <a:gs pos="0">
              <a:schemeClr val="accent4">
                <a:hueOff val="0"/>
                <a:satOff val="0"/>
                <a:lumOff val="0"/>
                <a:alphaOff val="0"/>
                <a:satMod val="103000"/>
                <a:lumMod val="102000"/>
                <a:tint val="94000"/>
              </a:schemeClr>
            </a:gs>
            <a:gs pos="24000">
              <a:schemeClr val="accent4">
                <a:lumMod val="60000"/>
                <a:lumOff val="40000"/>
              </a:schemeClr>
            </a:gs>
            <a:gs pos="100000">
              <a:schemeClr val="accent4">
                <a:lumMod val="20000"/>
                <a:lumOff val="8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rPr>
            <a:t>Climate Change Mitigation</a:t>
          </a:r>
          <a:endParaRPr lang="en-US" sz="1050" b="1" kern="1200">
            <a:solidFill>
              <a:schemeClr val="tx1"/>
            </a:solidFill>
          </a:endParaRPr>
        </a:p>
      </dsp:txBody>
      <dsp:txXfrm>
        <a:off x="3107064" y="555141"/>
        <a:ext cx="1169913" cy="386498"/>
      </dsp:txXfrm>
    </dsp:sp>
    <dsp:sp modelId="{AC4FA340-4A09-0D41-B3DB-06EB59A5EEEA}">
      <dsp:nvSpPr>
        <dsp:cNvPr id="0" name=""/>
        <dsp:cNvSpPr/>
      </dsp:nvSpPr>
      <dsp:spPr>
        <a:xfrm>
          <a:off x="4382429" y="90259"/>
          <a:ext cx="986465" cy="43901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rPr>
            <a:t>Renewable Energy</a:t>
          </a:r>
          <a:endParaRPr lang="en-US" sz="1050" b="1" kern="1200">
            <a:solidFill>
              <a:schemeClr val="tx1"/>
            </a:solidFill>
          </a:endParaRPr>
        </a:p>
      </dsp:txBody>
      <dsp:txXfrm>
        <a:off x="4382429" y="90259"/>
        <a:ext cx="986465" cy="439012"/>
      </dsp:txXfrm>
    </dsp:sp>
    <dsp:sp modelId="{563C696F-C6AB-244F-A37E-B2FC289661BE}">
      <dsp:nvSpPr>
        <dsp:cNvPr id="0" name=""/>
        <dsp:cNvSpPr/>
      </dsp:nvSpPr>
      <dsp:spPr>
        <a:xfrm>
          <a:off x="5474346" y="2638"/>
          <a:ext cx="527256" cy="16081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rPr>
            <a:t>Wind</a:t>
          </a:r>
          <a:endParaRPr lang="en-US" sz="1050" b="1" kern="1200">
            <a:solidFill>
              <a:schemeClr val="tx1"/>
            </a:solidFill>
          </a:endParaRPr>
        </a:p>
      </dsp:txBody>
      <dsp:txXfrm>
        <a:off x="5474346" y="2638"/>
        <a:ext cx="527256" cy="160813"/>
      </dsp:txXfrm>
    </dsp:sp>
    <dsp:sp modelId="{CED440D3-9AB5-B94C-8910-50B2BAABAF9D}">
      <dsp:nvSpPr>
        <dsp:cNvPr id="0" name=""/>
        <dsp:cNvSpPr/>
      </dsp:nvSpPr>
      <dsp:spPr>
        <a:xfrm>
          <a:off x="5474346" y="229359"/>
          <a:ext cx="527256" cy="16081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rPr>
            <a:t>Solar PV</a:t>
          </a:r>
          <a:endParaRPr lang="en-US" sz="1050" b="1" kern="1200">
            <a:solidFill>
              <a:schemeClr val="tx1"/>
            </a:solidFill>
          </a:endParaRPr>
        </a:p>
      </dsp:txBody>
      <dsp:txXfrm>
        <a:off x="5474346" y="229359"/>
        <a:ext cx="527256" cy="160813"/>
      </dsp:txXfrm>
    </dsp:sp>
    <dsp:sp modelId="{33811400-2908-214F-B45E-06A0F5A25682}">
      <dsp:nvSpPr>
        <dsp:cNvPr id="0" name=""/>
        <dsp:cNvSpPr/>
      </dsp:nvSpPr>
      <dsp:spPr>
        <a:xfrm>
          <a:off x="5474346" y="456079"/>
          <a:ext cx="527256" cy="16081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rPr>
            <a:t>Other</a:t>
          </a:r>
          <a:endParaRPr lang="en-US" sz="1050" b="1" kern="1200">
            <a:solidFill>
              <a:schemeClr val="tx1"/>
            </a:solidFill>
          </a:endParaRPr>
        </a:p>
      </dsp:txBody>
      <dsp:txXfrm>
        <a:off x="5474346" y="456079"/>
        <a:ext cx="527256" cy="160813"/>
      </dsp:txXfrm>
    </dsp:sp>
    <dsp:sp modelId="{2A27AD31-A953-764B-BBBF-C149100B5360}">
      <dsp:nvSpPr>
        <dsp:cNvPr id="0" name=""/>
        <dsp:cNvSpPr/>
      </dsp:nvSpPr>
      <dsp:spPr>
        <a:xfrm>
          <a:off x="4382429" y="595179"/>
          <a:ext cx="916946" cy="42007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rPr>
            <a:t>Energy Efficiency</a:t>
          </a:r>
          <a:endParaRPr lang="en-US" sz="1050" b="1" kern="1200">
            <a:solidFill>
              <a:schemeClr val="tx1"/>
            </a:solidFill>
          </a:endParaRPr>
        </a:p>
      </dsp:txBody>
      <dsp:txXfrm>
        <a:off x="4382429" y="595179"/>
        <a:ext cx="916946" cy="420078"/>
      </dsp:txXfrm>
    </dsp:sp>
    <dsp:sp modelId="{24ACF76E-4497-F64B-9228-5C24F16533D1}">
      <dsp:nvSpPr>
        <dsp:cNvPr id="0" name=""/>
        <dsp:cNvSpPr/>
      </dsp:nvSpPr>
      <dsp:spPr>
        <a:xfrm>
          <a:off x="4382429" y="1099976"/>
          <a:ext cx="1242648" cy="30654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rPr>
            <a:t>Transportation</a:t>
          </a:r>
          <a:endParaRPr lang="en-US" sz="1050" b="1" kern="1200">
            <a:solidFill>
              <a:schemeClr val="tx1"/>
            </a:solidFill>
          </a:endParaRPr>
        </a:p>
      </dsp:txBody>
      <dsp:txXfrm>
        <a:off x="4382429" y="1099976"/>
        <a:ext cx="1242648" cy="306545"/>
      </dsp:txXfrm>
    </dsp:sp>
    <dsp:sp modelId="{87AFDE1E-881F-1F40-8B28-FA19D2371A20}">
      <dsp:nvSpPr>
        <dsp:cNvPr id="0" name=""/>
        <dsp:cNvSpPr/>
      </dsp:nvSpPr>
      <dsp:spPr>
        <a:xfrm>
          <a:off x="5730529" y="682800"/>
          <a:ext cx="527256" cy="28663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rPr>
            <a:t>Mobility</a:t>
          </a:r>
          <a:endParaRPr lang="en-US" sz="1050" b="1" kern="1200">
            <a:solidFill>
              <a:schemeClr val="tx1"/>
            </a:solidFill>
          </a:endParaRPr>
        </a:p>
      </dsp:txBody>
      <dsp:txXfrm>
        <a:off x="5730529" y="682800"/>
        <a:ext cx="527256" cy="286633"/>
      </dsp:txXfrm>
    </dsp:sp>
    <dsp:sp modelId="{FE5BB7D3-E563-724E-81F9-29E7ED6AA4A4}">
      <dsp:nvSpPr>
        <dsp:cNvPr id="0" name=""/>
        <dsp:cNvSpPr/>
      </dsp:nvSpPr>
      <dsp:spPr>
        <a:xfrm>
          <a:off x="6363237" y="472056"/>
          <a:ext cx="890652" cy="254679"/>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rPr>
            <a:t>Bike / Walk</a:t>
          </a:r>
          <a:endParaRPr lang="en-US" sz="1050" b="1" kern="1200">
            <a:solidFill>
              <a:schemeClr val="tx1"/>
            </a:solidFill>
          </a:endParaRPr>
        </a:p>
      </dsp:txBody>
      <dsp:txXfrm>
        <a:off x="6363237" y="472056"/>
        <a:ext cx="890652" cy="254679"/>
      </dsp:txXfrm>
    </dsp:sp>
    <dsp:sp modelId="{DDFD7821-A397-1042-A968-C00F724C89BE}">
      <dsp:nvSpPr>
        <dsp:cNvPr id="0" name=""/>
        <dsp:cNvSpPr/>
      </dsp:nvSpPr>
      <dsp:spPr>
        <a:xfrm>
          <a:off x="6363237" y="792643"/>
          <a:ext cx="527256" cy="16081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rPr>
            <a:t>Bus</a:t>
          </a:r>
          <a:endParaRPr lang="en-US" sz="1050" b="1" kern="1200">
            <a:solidFill>
              <a:schemeClr val="tx1"/>
            </a:solidFill>
          </a:endParaRPr>
        </a:p>
      </dsp:txBody>
      <dsp:txXfrm>
        <a:off x="6363237" y="792643"/>
        <a:ext cx="527256" cy="160813"/>
      </dsp:txXfrm>
    </dsp:sp>
    <dsp:sp modelId="{CF291104-F98D-A045-AE60-C050848E6D4A}">
      <dsp:nvSpPr>
        <dsp:cNvPr id="0" name=""/>
        <dsp:cNvSpPr/>
      </dsp:nvSpPr>
      <dsp:spPr>
        <a:xfrm>
          <a:off x="6363237" y="1019363"/>
          <a:ext cx="527256" cy="16081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rPr>
            <a:t>Rail</a:t>
          </a:r>
          <a:endParaRPr lang="en-US" sz="1050" b="1" kern="1200">
            <a:solidFill>
              <a:schemeClr val="tx1"/>
            </a:solidFill>
          </a:endParaRPr>
        </a:p>
      </dsp:txBody>
      <dsp:txXfrm>
        <a:off x="6363237" y="1019363"/>
        <a:ext cx="527256" cy="160813"/>
      </dsp:txXfrm>
    </dsp:sp>
    <dsp:sp modelId="{F6334FB1-A7BF-674B-8134-665702EBDFBF}">
      <dsp:nvSpPr>
        <dsp:cNvPr id="0" name=""/>
        <dsp:cNvSpPr/>
      </dsp:nvSpPr>
      <dsp:spPr>
        <a:xfrm>
          <a:off x="5730529" y="1554640"/>
          <a:ext cx="854598" cy="269056"/>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rPr>
            <a:t>Alternative Fuels</a:t>
          </a:r>
          <a:endParaRPr lang="en-US" sz="1050" b="1" kern="1200">
            <a:solidFill>
              <a:schemeClr val="tx1"/>
            </a:solidFill>
          </a:endParaRPr>
        </a:p>
      </dsp:txBody>
      <dsp:txXfrm>
        <a:off x="5730529" y="1554640"/>
        <a:ext cx="854598" cy="269056"/>
      </dsp:txXfrm>
    </dsp:sp>
    <dsp:sp modelId="{37E7931C-3058-9B46-8BCA-47F3EBD026C2}">
      <dsp:nvSpPr>
        <dsp:cNvPr id="0" name=""/>
        <dsp:cNvSpPr/>
      </dsp:nvSpPr>
      <dsp:spPr>
        <a:xfrm>
          <a:off x="6690579" y="1246084"/>
          <a:ext cx="527256" cy="16081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rPr>
            <a:t>EVs</a:t>
          </a:r>
          <a:endParaRPr lang="en-US" sz="1050" b="1" kern="1200">
            <a:solidFill>
              <a:schemeClr val="tx1"/>
            </a:solidFill>
          </a:endParaRPr>
        </a:p>
      </dsp:txBody>
      <dsp:txXfrm>
        <a:off x="6690579" y="1246084"/>
        <a:ext cx="527256" cy="160813"/>
      </dsp:txXfrm>
    </dsp:sp>
    <dsp:sp modelId="{2329B498-FABB-DA45-A94C-670FD3DC90B9}">
      <dsp:nvSpPr>
        <dsp:cNvPr id="0" name=""/>
        <dsp:cNvSpPr/>
      </dsp:nvSpPr>
      <dsp:spPr>
        <a:xfrm>
          <a:off x="6690579" y="1472804"/>
          <a:ext cx="648926" cy="339187"/>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rPr>
            <a:t>CNG, Propane</a:t>
          </a:r>
          <a:endParaRPr lang="en-US" sz="1050" b="1" kern="1200">
            <a:solidFill>
              <a:schemeClr val="tx1"/>
            </a:solidFill>
          </a:endParaRPr>
        </a:p>
      </dsp:txBody>
      <dsp:txXfrm>
        <a:off x="6690579" y="1472804"/>
        <a:ext cx="648926" cy="339187"/>
      </dsp:txXfrm>
    </dsp:sp>
    <dsp:sp modelId="{78946B91-2457-2449-B6E9-67D1DC76B0CE}">
      <dsp:nvSpPr>
        <dsp:cNvPr id="0" name=""/>
        <dsp:cNvSpPr/>
      </dsp:nvSpPr>
      <dsp:spPr>
        <a:xfrm>
          <a:off x="6690579" y="1877899"/>
          <a:ext cx="716051" cy="25435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rPr>
            <a:t>Biofuels</a:t>
          </a:r>
          <a:endParaRPr lang="en-US" sz="1050" b="1" kern="1200">
            <a:solidFill>
              <a:schemeClr val="tx1"/>
            </a:solidFill>
          </a:endParaRPr>
        </a:p>
      </dsp:txBody>
      <dsp:txXfrm>
        <a:off x="6690579" y="1877899"/>
        <a:ext cx="716051" cy="254355"/>
      </dsp:txXfrm>
    </dsp:sp>
    <dsp:sp modelId="{20626CA5-FFF5-484A-9469-38AEDE915AAA}">
      <dsp:nvSpPr>
        <dsp:cNvPr id="0" name=""/>
        <dsp:cNvSpPr/>
      </dsp:nvSpPr>
      <dsp:spPr>
        <a:xfrm>
          <a:off x="3107064" y="2388985"/>
          <a:ext cx="527256" cy="360681"/>
        </a:xfrm>
        <a:prstGeom prst="rect">
          <a:avLst/>
        </a:prstGeom>
        <a:gradFill rotWithShape="0">
          <a:gsLst>
            <a:gs pos="0">
              <a:schemeClr val="accent4">
                <a:hueOff val="0"/>
                <a:satOff val="0"/>
                <a:lumOff val="0"/>
                <a:alphaOff val="0"/>
                <a:satMod val="103000"/>
                <a:lumMod val="102000"/>
                <a:tint val="94000"/>
              </a:schemeClr>
            </a:gs>
            <a:gs pos="24000">
              <a:schemeClr val="accent4">
                <a:lumMod val="60000"/>
                <a:lumOff val="40000"/>
              </a:schemeClr>
            </a:gs>
            <a:gs pos="100000">
              <a:schemeClr val="accent4">
                <a:lumMod val="20000"/>
                <a:lumOff val="8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rPr>
            <a:t>Air </a:t>
          </a:r>
          <a:endParaRPr lang="en-US" sz="1050" b="1" kern="1200">
            <a:solidFill>
              <a:schemeClr val="tx1"/>
            </a:solidFill>
          </a:endParaRPr>
        </a:p>
      </dsp:txBody>
      <dsp:txXfrm>
        <a:off x="3107064" y="2388985"/>
        <a:ext cx="527256" cy="360681"/>
      </dsp:txXfrm>
    </dsp:sp>
    <dsp:sp modelId="{CC3B58DC-1BB6-6544-BCB1-CB4B9BF2163A}">
      <dsp:nvSpPr>
        <dsp:cNvPr id="0" name=""/>
        <dsp:cNvSpPr/>
      </dsp:nvSpPr>
      <dsp:spPr>
        <a:xfrm>
          <a:off x="3739772" y="2327696"/>
          <a:ext cx="1052293" cy="24001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rPr>
            <a:t>Air Pollution</a:t>
          </a:r>
          <a:endParaRPr lang="en-US" sz="1050" b="1" kern="1200">
            <a:solidFill>
              <a:schemeClr val="tx1"/>
            </a:solidFill>
          </a:endParaRPr>
        </a:p>
      </dsp:txBody>
      <dsp:txXfrm>
        <a:off x="3739772" y="2327696"/>
        <a:ext cx="1052293" cy="240015"/>
      </dsp:txXfrm>
    </dsp:sp>
    <dsp:sp modelId="{264CDE0D-5DC0-2140-B558-82486DD1A457}">
      <dsp:nvSpPr>
        <dsp:cNvPr id="0" name=""/>
        <dsp:cNvSpPr/>
      </dsp:nvSpPr>
      <dsp:spPr>
        <a:xfrm>
          <a:off x="4897516" y="1889604"/>
          <a:ext cx="862808" cy="23860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rPr>
            <a:t>From power</a:t>
          </a:r>
          <a:endParaRPr lang="en-US" sz="1050" b="1" kern="1200">
            <a:solidFill>
              <a:schemeClr val="tx1"/>
            </a:solidFill>
          </a:endParaRPr>
        </a:p>
      </dsp:txBody>
      <dsp:txXfrm>
        <a:off x="4897516" y="1889604"/>
        <a:ext cx="862808" cy="238603"/>
      </dsp:txXfrm>
    </dsp:sp>
    <dsp:sp modelId="{4F919FC1-EA76-5447-B290-7A1F2040FC14}">
      <dsp:nvSpPr>
        <dsp:cNvPr id="0" name=""/>
        <dsp:cNvSpPr/>
      </dsp:nvSpPr>
      <dsp:spPr>
        <a:xfrm>
          <a:off x="4897516" y="2194115"/>
          <a:ext cx="1028255" cy="40764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rPr>
            <a:t>From transportation</a:t>
          </a:r>
          <a:endParaRPr lang="en-US" sz="1050" b="1" kern="1200">
            <a:solidFill>
              <a:schemeClr val="tx1"/>
            </a:solidFill>
          </a:endParaRPr>
        </a:p>
      </dsp:txBody>
      <dsp:txXfrm>
        <a:off x="4897516" y="2194115"/>
        <a:ext cx="1028255" cy="407640"/>
      </dsp:txXfrm>
    </dsp:sp>
    <dsp:sp modelId="{E5F5D16F-1595-BC40-A15A-A96345D05AD8}">
      <dsp:nvSpPr>
        <dsp:cNvPr id="0" name=""/>
        <dsp:cNvSpPr/>
      </dsp:nvSpPr>
      <dsp:spPr>
        <a:xfrm>
          <a:off x="4897516" y="2667662"/>
          <a:ext cx="1027580" cy="33814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rPr>
            <a:t>Other sources</a:t>
          </a:r>
          <a:endParaRPr lang="en-US" sz="1050" b="1" kern="1200">
            <a:solidFill>
              <a:schemeClr val="tx1"/>
            </a:solidFill>
          </a:endParaRPr>
        </a:p>
      </dsp:txBody>
      <dsp:txXfrm>
        <a:off x="4897516" y="2667662"/>
        <a:ext cx="1027580" cy="338140"/>
      </dsp:txXfrm>
    </dsp:sp>
    <dsp:sp modelId="{C64E2D08-DC6B-A349-9E28-CC50C8DF16C5}">
      <dsp:nvSpPr>
        <dsp:cNvPr id="0" name=""/>
        <dsp:cNvSpPr/>
      </dsp:nvSpPr>
      <dsp:spPr>
        <a:xfrm>
          <a:off x="3739772" y="2633618"/>
          <a:ext cx="732074" cy="17733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rPr>
            <a:t>Health</a:t>
          </a:r>
          <a:endParaRPr lang="en-US" sz="1050" b="1" kern="1200">
            <a:solidFill>
              <a:schemeClr val="tx1"/>
            </a:solidFill>
          </a:endParaRPr>
        </a:p>
      </dsp:txBody>
      <dsp:txXfrm>
        <a:off x="3739772" y="2633618"/>
        <a:ext cx="732074" cy="177336"/>
      </dsp:txXfrm>
    </dsp:sp>
    <dsp:sp modelId="{84315824-E5A5-8947-A360-1C3BEC01025F}">
      <dsp:nvSpPr>
        <dsp:cNvPr id="0" name=""/>
        <dsp:cNvSpPr/>
      </dsp:nvSpPr>
      <dsp:spPr>
        <a:xfrm>
          <a:off x="3107064" y="3522899"/>
          <a:ext cx="527256" cy="398411"/>
        </a:xfrm>
        <a:prstGeom prst="rect">
          <a:avLst/>
        </a:prstGeom>
        <a:gradFill rotWithShape="0">
          <a:gsLst>
            <a:gs pos="0">
              <a:schemeClr val="accent4">
                <a:hueOff val="0"/>
                <a:satOff val="0"/>
                <a:lumOff val="0"/>
                <a:alphaOff val="0"/>
                <a:satMod val="103000"/>
                <a:lumMod val="102000"/>
                <a:tint val="94000"/>
              </a:schemeClr>
            </a:gs>
            <a:gs pos="24000">
              <a:schemeClr val="accent4">
                <a:lumMod val="60000"/>
                <a:lumOff val="40000"/>
              </a:schemeClr>
            </a:gs>
            <a:gs pos="100000">
              <a:schemeClr val="accent4">
                <a:lumMod val="20000"/>
                <a:lumOff val="8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rPr>
            <a:t>Water </a:t>
          </a:r>
          <a:endParaRPr lang="en-US" sz="1050" b="1" kern="1200">
            <a:solidFill>
              <a:schemeClr val="tx1"/>
            </a:solidFill>
          </a:endParaRPr>
        </a:p>
      </dsp:txBody>
      <dsp:txXfrm>
        <a:off x="3107064" y="3522899"/>
        <a:ext cx="527256" cy="398411"/>
      </dsp:txXfrm>
    </dsp:sp>
    <dsp:sp modelId="{DBC91E38-CB50-F742-B57B-B9A8A99D70C1}">
      <dsp:nvSpPr>
        <dsp:cNvPr id="0" name=""/>
        <dsp:cNvSpPr/>
      </dsp:nvSpPr>
      <dsp:spPr>
        <a:xfrm>
          <a:off x="3739772" y="2876862"/>
          <a:ext cx="865918" cy="29755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rPr>
            <a:t>Water Pollution</a:t>
          </a:r>
          <a:endParaRPr lang="en-US" sz="1050" b="1" kern="1200">
            <a:solidFill>
              <a:schemeClr val="tx1"/>
            </a:solidFill>
          </a:endParaRPr>
        </a:p>
      </dsp:txBody>
      <dsp:txXfrm>
        <a:off x="3739772" y="2876862"/>
        <a:ext cx="865918" cy="297554"/>
      </dsp:txXfrm>
    </dsp:sp>
    <dsp:sp modelId="{2A58BBF6-100A-6541-89F1-C715BCFAAE0D}">
      <dsp:nvSpPr>
        <dsp:cNvPr id="0" name=""/>
        <dsp:cNvSpPr/>
      </dsp:nvSpPr>
      <dsp:spPr>
        <a:xfrm>
          <a:off x="3739772" y="3240324"/>
          <a:ext cx="1236506" cy="35030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rPr>
            <a:t>Drinking water quality</a:t>
          </a:r>
          <a:endParaRPr lang="en-US" sz="1050" b="1" kern="1200">
            <a:solidFill>
              <a:schemeClr val="tx1"/>
            </a:solidFill>
          </a:endParaRPr>
        </a:p>
      </dsp:txBody>
      <dsp:txXfrm>
        <a:off x="3739772" y="3240324"/>
        <a:ext cx="1236506" cy="350301"/>
      </dsp:txXfrm>
    </dsp:sp>
    <dsp:sp modelId="{0D124F8A-B576-A94A-8F59-2B93EBA09214}">
      <dsp:nvSpPr>
        <dsp:cNvPr id="0" name=""/>
        <dsp:cNvSpPr/>
      </dsp:nvSpPr>
      <dsp:spPr>
        <a:xfrm>
          <a:off x="3739772" y="3656532"/>
          <a:ext cx="693875" cy="27729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rPr>
            <a:t>Sewage</a:t>
          </a:r>
          <a:endParaRPr lang="en-US" sz="1050" b="1" kern="1200">
            <a:solidFill>
              <a:schemeClr val="tx1"/>
            </a:solidFill>
          </a:endParaRPr>
        </a:p>
      </dsp:txBody>
      <dsp:txXfrm>
        <a:off x="3739772" y="3656532"/>
        <a:ext cx="693875" cy="277299"/>
      </dsp:txXfrm>
    </dsp:sp>
    <dsp:sp modelId="{DDC51783-3A79-394C-B324-5CF2EA634C4C}">
      <dsp:nvSpPr>
        <dsp:cNvPr id="0" name=""/>
        <dsp:cNvSpPr/>
      </dsp:nvSpPr>
      <dsp:spPr>
        <a:xfrm>
          <a:off x="3739772" y="3999739"/>
          <a:ext cx="1245548" cy="33401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err="1" smtClean="0">
              <a:solidFill>
                <a:schemeClr val="tx1"/>
              </a:solidFill>
            </a:rPr>
            <a:t>Stormwater</a:t>
          </a:r>
          <a:r>
            <a:rPr lang="en-US" sz="1050" b="1" kern="1200" smtClean="0">
              <a:solidFill>
                <a:schemeClr val="tx1"/>
              </a:solidFill>
            </a:rPr>
            <a:t> / Flooding</a:t>
          </a:r>
          <a:endParaRPr lang="en-US" sz="1050" b="1" kern="1200">
            <a:solidFill>
              <a:schemeClr val="tx1"/>
            </a:solidFill>
          </a:endParaRPr>
        </a:p>
      </dsp:txBody>
      <dsp:txXfrm>
        <a:off x="3739772" y="3999739"/>
        <a:ext cx="1245548" cy="334012"/>
      </dsp:txXfrm>
    </dsp:sp>
    <dsp:sp modelId="{F1AB0C1C-D492-5A40-BB5E-9A8384B2E94B}">
      <dsp:nvSpPr>
        <dsp:cNvPr id="0" name=""/>
        <dsp:cNvSpPr/>
      </dsp:nvSpPr>
      <dsp:spPr>
        <a:xfrm>
          <a:off x="3739772" y="4399658"/>
          <a:ext cx="655759" cy="16768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rPr>
            <a:t>Health</a:t>
          </a:r>
          <a:endParaRPr lang="en-US" sz="1050" b="1" kern="1200">
            <a:solidFill>
              <a:schemeClr val="tx1"/>
            </a:solidFill>
          </a:endParaRPr>
        </a:p>
      </dsp:txBody>
      <dsp:txXfrm>
        <a:off x="3739772" y="4399658"/>
        <a:ext cx="655759" cy="167689"/>
      </dsp:txXfrm>
    </dsp:sp>
    <dsp:sp modelId="{C47AEC23-93D2-A34B-990B-FEAA8E1A4106}">
      <dsp:nvSpPr>
        <dsp:cNvPr id="0" name=""/>
        <dsp:cNvSpPr/>
      </dsp:nvSpPr>
      <dsp:spPr>
        <a:xfrm>
          <a:off x="3107064" y="5048035"/>
          <a:ext cx="527256" cy="308851"/>
        </a:xfrm>
        <a:prstGeom prst="rect">
          <a:avLst/>
        </a:prstGeom>
        <a:gradFill rotWithShape="0">
          <a:gsLst>
            <a:gs pos="0">
              <a:schemeClr val="accent4">
                <a:hueOff val="0"/>
                <a:satOff val="0"/>
                <a:lumOff val="0"/>
                <a:alphaOff val="0"/>
                <a:satMod val="103000"/>
                <a:lumMod val="102000"/>
                <a:tint val="94000"/>
              </a:schemeClr>
            </a:gs>
            <a:gs pos="24000">
              <a:schemeClr val="accent4">
                <a:lumMod val="60000"/>
                <a:lumOff val="40000"/>
              </a:schemeClr>
            </a:gs>
            <a:gs pos="100000">
              <a:schemeClr val="accent4">
                <a:lumMod val="20000"/>
                <a:lumOff val="8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rPr>
            <a:t>Land</a:t>
          </a:r>
          <a:endParaRPr lang="en-US" sz="1050" b="1" kern="1200">
            <a:solidFill>
              <a:schemeClr val="tx1"/>
            </a:solidFill>
          </a:endParaRPr>
        </a:p>
      </dsp:txBody>
      <dsp:txXfrm>
        <a:off x="3107064" y="5048035"/>
        <a:ext cx="527256" cy="308851"/>
      </dsp:txXfrm>
    </dsp:sp>
    <dsp:sp modelId="{442C3D55-F3A6-9B44-8F28-AA5AD296309D}">
      <dsp:nvSpPr>
        <dsp:cNvPr id="0" name=""/>
        <dsp:cNvSpPr/>
      </dsp:nvSpPr>
      <dsp:spPr>
        <a:xfrm>
          <a:off x="3739772" y="4633255"/>
          <a:ext cx="1512235" cy="20046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rPr>
            <a:t>Land Pollution</a:t>
          </a:r>
          <a:endParaRPr lang="en-US" sz="1050" b="1" kern="1200">
            <a:solidFill>
              <a:schemeClr val="tx1"/>
            </a:solidFill>
          </a:endParaRPr>
        </a:p>
      </dsp:txBody>
      <dsp:txXfrm>
        <a:off x="3739772" y="4633255"/>
        <a:ext cx="1512235" cy="200465"/>
      </dsp:txXfrm>
    </dsp:sp>
    <dsp:sp modelId="{B29A90F8-36CE-0B4B-9BAC-354D6BD3B140}">
      <dsp:nvSpPr>
        <dsp:cNvPr id="0" name=""/>
        <dsp:cNvSpPr/>
      </dsp:nvSpPr>
      <dsp:spPr>
        <a:xfrm>
          <a:off x="3739772" y="4899627"/>
          <a:ext cx="1120731" cy="27092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rPr>
            <a:t>Plants &amp; gardens</a:t>
          </a:r>
          <a:endParaRPr lang="en-US" sz="1050" b="1" kern="1200">
            <a:solidFill>
              <a:schemeClr val="tx1"/>
            </a:solidFill>
          </a:endParaRPr>
        </a:p>
      </dsp:txBody>
      <dsp:txXfrm>
        <a:off x="3739772" y="4899627"/>
        <a:ext cx="1120731" cy="270922"/>
      </dsp:txXfrm>
    </dsp:sp>
    <dsp:sp modelId="{CE4B175F-0626-1848-B3F7-3EE559D8823E}">
      <dsp:nvSpPr>
        <dsp:cNvPr id="0" name=""/>
        <dsp:cNvSpPr/>
      </dsp:nvSpPr>
      <dsp:spPr>
        <a:xfrm>
          <a:off x="3739772" y="5236456"/>
          <a:ext cx="859612" cy="29858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rPr>
            <a:t>Green Infra</a:t>
          </a:r>
          <a:endParaRPr lang="en-US" sz="1050" b="1" kern="1200">
            <a:solidFill>
              <a:schemeClr val="tx1"/>
            </a:solidFill>
          </a:endParaRPr>
        </a:p>
      </dsp:txBody>
      <dsp:txXfrm>
        <a:off x="3739772" y="5236456"/>
        <a:ext cx="859612" cy="298585"/>
      </dsp:txXfrm>
    </dsp:sp>
    <dsp:sp modelId="{EC070300-938F-6642-B440-790C9CE22CCE}">
      <dsp:nvSpPr>
        <dsp:cNvPr id="0" name=""/>
        <dsp:cNvSpPr/>
      </dsp:nvSpPr>
      <dsp:spPr>
        <a:xfrm>
          <a:off x="3739772" y="5600949"/>
          <a:ext cx="899821" cy="17071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rPr>
            <a:t>Open Spaces</a:t>
          </a:r>
          <a:endParaRPr lang="en-US" sz="1050" b="1" kern="1200">
            <a:solidFill>
              <a:schemeClr val="tx1"/>
            </a:solidFill>
          </a:endParaRPr>
        </a:p>
      </dsp:txBody>
      <dsp:txXfrm>
        <a:off x="3739772" y="5600949"/>
        <a:ext cx="899821" cy="170717"/>
      </dsp:txXfrm>
    </dsp:sp>
    <dsp:sp modelId="{20B5484A-4AD3-2043-9455-B2245B773FE3}">
      <dsp:nvSpPr>
        <dsp:cNvPr id="0" name=""/>
        <dsp:cNvSpPr/>
      </dsp:nvSpPr>
      <dsp:spPr>
        <a:xfrm>
          <a:off x="3107064" y="5846797"/>
          <a:ext cx="527256" cy="316385"/>
        </a:xfrm>
        <a:prstGeom prst="rect">
          <a:avLst/>
        </a:prstGeom>
        <a:gradFill rotWithShape="0">
          <a:gsLst>
            <a:gs pos="0">
              <a:schemeClr val="accent4">
                <a:hueOff val="0"/>
                <a:satOff val="0"/>
                <a:lumOff val="0"/>
                <a:alphaOff val="0"/>
                <a:satMod val="103000"/>
                <a:lumMod val="102000"/>
                <a:tint val="94000"/>
              </a:schemeClr>
            </a:gs>
            <a:gs pos="24000">
              <a:schemeClr val="accent4">
                <a:lumMod val="60000"/>
                <a:lumOff val="40000"/>
              </a:schemeClr>
            </a:gs>
            <a:gs pos="100000">
              <a:schemeClr val="accent4">
                <a:lumMod val="20000"/>
                <a:lumOff val="8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rPr>
            <a:t>Waste</a:t>
          </a:r>
          <a:endParaRPr lang="en-US" sz="1050" b="1" kern="1200">
            <a:solidFill>
              <a:schemeClr val="tx1"/>
            </a:solidFill>
          </a:endParaRPr>
        </a:p>
      </dsp:txBody>
      <dsp:txXfrm>
        <a:off x="3107064" y="5846797"/>
        <a:ext cx="527256" cy="316385"/>
      </dsp:txXfrm>
    </dsp:sp>
    <dsp:sp modelId="{89DDD9AD-09D5-0C4E-BBF0-D24017946D65}">
      <dsp:nvSpPr>
        <dsp:cNvPr id="0" name=""/>
        <dsp:cNvSpPr/>
      </dsp:nvSpPr>
      <dsp:spPr>
        <a:xfrm>
          <a:off x="3739772" y="5837574"/>
          <a:ext cx="1236110" cy="11991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rPr>
            <a:t>Waste Mgmt</a:t>
          </a:r>
          <a:endParaRPr lang="en-US" sz="1050" b="1" kern="1200">
            <a:solidFill>
              <a:schemeClr val="tx1"/>
            </a:solidFill>
          </a:endParaRPr>
        </a:p>
      </dsp:txBody>
      <dsp:txXfrm>
        <a:off x="3739772" y="5837574"/>
        <a:ext cx="1236110" cy="119910"/>
      </dsp:txXfrm>
    </dsp:sp>
    <dsp:sp modelId="{822656E2-9EB3-794B-B291-AD4AB661B156}">
      <dsp:nvSpPr>
        <dsp:cNvPr id="0" name=""/>
        <dsp:cNvSpPr/>
      </dsp:nvSpPr>
      <dsp:spPr>
        <a:xfrm>
          <a:off x="3739772" y="6023391"/>
          <a:ext cx="1112590" cy="14901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smtClean="0">
              <a:solidFill>
                <a:schemeClr val="tx1"/>
              </a:solidFill>
            </a:rPr>
            <a:t>Recycling</a:t>
          </a:r>
          <a:endParaRPr lang="en-US" sz="1050" b="1" kern="1200">
            <a:solidFill>
              <a:schemeClr val="tx1"/>
            </a:solidFill>
          </a:endParaRPr>
        </a:p>
      </dsp:txBody>
      <dsp:txXfrm>
        <a:off x="3739772" y="6023391"/>
        <a:ext cx="1112590" cy="1490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pPr/>
              <a:t>9/4/17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p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pPr/>
              <a:t>9/4/17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p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mayorscaucus.org/" TargetMode="External"/><Relationship Id="rId4" Type="http://schemas.openxmlformats.org/officeDocument/2006/relationships/hyperlink" Target="http://mayorscaucus.org/initiatives/environment/regional-environmental-collaboration/" TargetMode="External"/><Relationship Id="rId5" Type="http://schemas.openxmlformats.org/officeDocument/2006/relationships/hyperlink" Target="http://mayorscaucus.org/wp-content/uploads/2016/03/GRC2-Municipal-Resolution-FINAL.pdf" TargetMode="External"/><Relationship Id="rId6" Type="http://schemas.openxmlformats.org/officeDocument/2006/relationships/hyperlink" Target="http://mayorscaucus.org/wp-content/uploads/2016/03/The-Greenest-Region-Compact-2-FINAL.pdf" TargetMode="External"/><Relationship Id="rId7" Type="http://schemas.openxmlformats.org/officeDocument/2006/relationships/hyperlink" Target="http://mayorscaucus.org/wp-content/uploads/2016/03/GRC2-Framework-COMPLETE-FINAL1.pdf" TargetMode="External"/><Relationship Id="rId8" Type="http://schemas.openxmlformats.org/officeDocument/2006/relationships/hyperlink" Target="http://mayorscaucus.org/wp-content/uploads/2017/04/GRC2-Framework-Tool-4-2017-Final-complete.xlsx" TargetMode="External"/><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pPr/>
              <a:t>1</a:t>
            </a:fld>
            <a:endParaRPr lang="en-US" dirty="0"/>
          </a:p>
        </p:txBody>
      </p:sp>
    </p:spTree>
    <p:extLst>
      <p:ext uri="{BB962C8B-B14F-4D97-AF65-F5344CB8AC3E}">
        <p14:creationId xmlns:p14="http://schemas.microsoft.com/office/powerpoint/2010/main" val="330082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sldNum" idx="12"/>
          </p:nvPr>
        </p:nvSpPr>
        <p:spPr>
          <a:xfrm>
            <a:off x="3884612" y="8685211"/>
            <a:ext cx="2971800" cy="457200"/>
          </a:xfrm>
          <a:prstGeom prst="rect">
            <a:avLst/>
          </a:prstGeom>
          <a:noFill/>
          <a:ln>
            <a:noFill/>
          </a:ln>
        </p:spPr>
        <p:txBody>
          <a:bodyPr lIns="91275" tIns="45650" rIns="91275" bIns="4565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 sz="12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33</a:t>
            </a:fld>
            <a:endParaRPr lang="en" sz="1200" b="0" i="0" u="none" strike="noStrike" cap="none">
              <a:solidFill>
                <a:schemeClr val="dk1"/>
              </a:solidFill>
              <a:latin typeface="Arial"/>
              <a:ea typeface="Arial"/>
              <a:cs typeface="Arial"/>
              <a:sym typeface="Arial"/>
            </a:endParaRPr>
          </a:p>
        </p:txBody>
      </p:sp>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2" name="Shape 132"/>
          <p:cNvSpPr txBox="1">
            <a:spLocks noGrp="1"/>
          </p:cNvSpPr>
          <p:nvPr>
            <p:ph type="body" idx="1"/>
          </p:nvPr>
        </p:nvSpPr>
        <p:spPr>
          <a:xfrm>
            <a:off x="685800" y="4343400"/>
            <a:ext cx="5486400" cy="4114800"/>
          </a:xfrm>
          <a:prstGeom prst="rect">
            <a:avLst/>
          </a:prstGeom>
          <a:noFill/>
          <a:ln>
            <a:noFill/>
          </a:ln>
        </p:spPr>
        <p:txBody>
          <a:bodyPr lIns="91275" tIns="45650" rIns="91275" bIns="45650" anchor="t" anchorCtr="0">
            <a:noAutofit/>
          </a:bodyPr>
          <a:lstStyle/>
          <a:p>
            <a:pPr marL="0" marR="0" lvl="0" indent="0" algn="l" rtl="0">
              <a:spcBef>
                <a:spcPts val="0"/>
              </a:spcBef>
              <a:spcAft>
                <a:spcPts val="0"/>
              </a:spcAft>
              <a:buClr>
                <a:schemeClr val="dk1"/>
              </a:buClr>
              <a:buSzPct val="25000"/>
              <a:buFont typeface="Arial"/>
              <a:buNone/>
            </a:pPr>
            <a:r>
              <a:rPr lang="en" sz="1200" b="0" i="0" u="none" strike="noStrike" cap="none">
                <a:solidFill>
                  <a:schemeClr val="dk1"/>
                </a:solidFill>
                <a:latin typeface="Arial"/>
                <a:ea typeface="Arial"/>
                <a:cs typeface="Arial"/>
                <a:sym typeface="Arial"/>
              </a:rPr>
              <a:t>Community Mapping helps us to… </a:t>
            </a:r>
          </a:p>
          <a:p>
            <a:pPr marL="0" marR="0" lvl="0" indent="0" algn="l" rtl="0">
              <a:spcBef>
                <a:spcPts val="0"/>
              </a:spcBef>
              <a:spcAft>
                <a:spcPts val="0"/>
              </a:spcAft>
              <a:buClr>
                <a:schemeClr val="dk1"/>
              </a:buClr>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53225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9" name="Shape 139"/>
          <p:cNvSpPr txBox="1">
            <a:spLocks noGrp="1"/>
          </p:cNvSpPr>
          <p:nvPr>
            <p:ph type="body" idx="1"/>
          </p:nvPr>
        </p:nvSpPr>
        <p:spPr>
          <a:xfrm>
            <a:off x="685800" y="4343400"/>
            <a:ext cx="5486400" cy="4114800"/>
          </a:xfrm>
          <a:prstGeom prst="rect">
            <a:avLst/>
          </a:prstGeom>
          <a:noFill/>
          <a:ln>
            <a:noFill/>
          </a:ln>
        </p:spPr>
        <p:txBody>
          <a:bodyPr lIns="91275" tIns="45650" rIns="91275" bIns="45650" anchor="t" anchorCtr="0">
            <a:noAutofit/>
          </a:bodyPr>
          <a:lstStyle/>
          <a:p>
            <a:pPr marL="457200" lvl="0" indent="-342900" rtl="0">
              <a:spcBef>
                <a:spcPts val="0"/>
              </a:spcBef>
              <a:buClr>
                <a:schemeClr val="dk1"/>
              </a:buClr>
              <a:buSzPct val="100000"/>
              <a:buFont typeface="Lato"/>
              <a:buChar char="➔"/>
            </a:pPr>
            <a:r>
              <a:rPr lang="en" sz="1800">
                <a:latin typeface="Lato"/>
                <a:ea typeface="Lato"/>
                <a:cs typeface="Lato"/>
                <a:sym typeface="Lato"/>
              </a:rPr>
              <a:t>Plan sufficient time to develop relationships which can move at the speed of trust and the three stages of partnership</a:t>
            </a:r>
          </a:p>
          <a:p>
            <a:pPr marL="0" marR="0" lvl="0" indent="0" algn="l" rtl="0">
              <a:spcBef>
                <a:spcPts val="0"/>
              </a:spcBef>
              <a:spcAft>
                <a:spcPts val="0"/>
              </a:spcAft>
              <a:buClr>
                <a:schemeClr val="dk1"/>
              </a:buClr>
              <a:buFont typeface="Arial"/>
              <a:buNone/>
            </a:pPr>
            <a:endParaRPr sz="1200"/>
          </a:p>
          <a:p>
            <a:pPr marL="0" marR="0" lvl="0" indent="0" algn="l" rtl="0">
              <a:spcBef>
                <a:spcPts val="0"/>
              </a:spcBef>
              <a:spcAft>
                <a:spcPts val="0"/>
              </a:spcAft>
              <a:buClr>
                <a:schemeClr val="dk1"/>
              </a:buClr>
              <a:buFont typeface="Arial"/>
              <a:buNone/>
            </a:pPr>
            <a:endParaRPr sz="1200"/>
          </a:p>
          <a:p>
            <a:pPr marL="0" marR="0" lvl="0" indent="0" algn="l" rtl="0">
              <a:spcBef>
                <a:spcPts val="0"/>
              </a:spcBef>
              <a:spcAft>
                <a:spcPts val="0"/>
              </a:spcAft>
              <a:buClr>
                <a:schemeClr val="dk1"/>
              </a:buClr>
              <a:buSzPct val="25000"/>
              <a:buFont typeface="Arial"/>
              <a:buNone/>
            </a:pPr>
            <a:r>
              <a:rPr lang="en" sz="1200" b="0" i="0" u="none" strike="noStrike" cap="none">
                <a:solidFill>
                  <a:schemeClr val="dk1"/>
                </a:solidFill>
                <a:latin typeface="Arial"/>
                <a:ea typeface="Arial"/>
                <a:cs typeface="Arial"/>
                <a:sym typeface="Arial"/>
              </a:rPr>
              <a:t>Ask a participants to read aloud the descriptions (one person reads a transactional and a transformational so 4 people total)</a:t>
            </a:r>
          </a:p>
          <a:p>
            <a:pPr marL="0" marR="0" lvl="0" indent="0" algn="l" rtl="0">
              <a:spcBef>
                <a:spcPts val="0"/>
              </a:spcBef>
              <a:spcAft>
                <a:spcPts val="0"/>
              </a:spcAft>
              <a:buClr>
                <a:schemeClr val="dk1"/>
              </a:buClr>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 sz="1200" b="0" i="0" u="none" strike="noStrike" cap="none">
                <a:solidFill>
                  <a:schemeClr val="dk1"/>
                </a:solidFill>
                <a:latin typeface="Arial"/>
                <a:ea typeface="Arial"/>
                <a:cs typeface="Arial"/>
                <a:sym typeface="Arial"/>
              </a:rPr>
              <a:t>Ask the room - how do you relate to this?  Have you experienced these types of relationships with partners or allies?  Is anyone willing to share?</a:t>
            </a:r>
          </a:p>
        </p:txBody>
      </p:sp>
      <p:sp>
        <p:nvSpPr>
          <p:cNvPr id="140" name="Shape 140"/>
          <p:cNvSpPr txBox="1">
            <a:spLocks noGrp="1"/>
          </p:cNvSpPr>
          <p:nvPr>
            <p:ph type="sldNum" idx="12"/>
          </p:nvPr>
        </p:nvSpPr>
        <p:spPr>
          <a:xfrm>
            <a:off x="3884612" y="8685210"/>
            <a:ext cx="2971800" cy="457200"/>
          </a:xfrm>
          <a:prstGeom prst="rect">
            <a:avLst/>
          </a:prstGeom>
          <a:noFill/>
          <a:ln>
            <a:noFill/>
          </a:ln>
        </p:spPr>
        <p:txBody>
          <a:bodyPr lIns="91275" tIns="45650" rIns="91275" bIns="45650" anchor="b" anchorCtr="0">
            <a:noAutofit/>
          </a:bodyPr>
          <a:lstStyle/>
          <a:p>
            <a:pPr marL="0" marR="0" lvl="0" indent="0" algn="r" rtl="0">
              <a:lnSpc>
                <a:spcPct val="100000"/>
              </a:lnSpc>
              <a:spcBef>
                <a:spcPts val="0"/>
              </a:spcBef>
              <a:spcAft>
                <a:spcPts val="0"/>
              </a:spcAft>
              <a:buClr>
                <a:schemeClr val="dk1"/>
              </a:buClr>
              <a:buSzPct val="25000"/>
              <a:buFont typeface="Arial"/>
              <a:buNone/>
            </a:pPr>
            <a:r>
              <a:rPr lang="en" sz="1200" b="0" i="0" u="none" strike="noStrike" cap="none">
                <a:solidFill>
                  <a:schemeClr val="dk1"/>
                </a:solidFill>
                <a:latin typeface="Arial"/>
                <a:ea typeface="Arial"/>
                <a:cs typeface="Arial"/>
                <a:sym typeface="Arial"/>
              </a:rPr>
              <a:t> </a:t>
            </a:r>
          </a:p>
        </p:txBody>
      </p:sp>
    </p:spTree>
    <p:extLst>
      <p:ext uri="{BB962C8B-B14F-4D97-AF65-F5344CB8AC3E}">
        <p14:creationId xmlns:p14="http://schemas.microsoft.com/office/powerpoint/2010/main" val="1338022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Link</a:t>
            </a:r>
            <a:r>
              <a:rPr lang="en-US" baseline="0" dirty="0" smtClean="0"/>
              <a:t> needs approval from Google Docs</a:t>
            </a:r>
            <a:endParaRPr lang="en" dirty="0"/>
          </a:p>
        </p:txBody>
      </p:sp>
    </p:spTree>
    <p:extLst>
      <p:ext uri="{BB962C8B-B14F-4D97-AF65-F5344CB8AC3E}">
        <p14:creationId xmlns:p14="http://schemas.microsoft.com/office/powerpoint/2010/main" val="1952869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87608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sldNum" idx="12"/>
          </p:nvPr>
        </p:nvSpPr>
        <p:spPr>
          <a:xfrm>
            <a:off x="3884612" y="8685211"/>
            <a:ext cx="2971800" cy="457200"/>
          </a:xfrm>
          <a:prstGeom prst="rect">
            <a:avLst/>
          </a:prstGeom>
          <a:noFill/>
          <a:ln>
            <a:noFill/>
          </a:ln>
        </p:spPr>
        <p:txBody>
          <a:bodyPr lIns="91275" tIns="45650" rIns="91275" bIns="4565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 sz="12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37</a:t>
            </a:fld>
            <a:endParaRPr lang="en" sz="1200" b="0" i="0" u="none" strike="noStrike" cap="none">
              <a:solidFill>
                <a:schemeClr val="dk1"/>
              </a:solidFill>
              <a:latin typeface="Arial"/>
              <a:ea typeface="Arial"/>
              <a:cs typeface="Arial"/>
              <a:sym typeface="Arial"/>
            </a:endParaRPr>
          </a:p>
        </p:txBody>
      </p:sp>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9" name="Shape 169"/>
          <p:cNvSpPr txBox="1">
            <a:spLocks noGrp="1"/>
          </p:cNvSpPr>
          <p:nvPr>
            <p:ph type="body" idx="1"/>
          </p:nvPr>
        </p:nvSpPr>
        <p:spPr>
          <a:xfrm>
            <a:off x="685800" y="4343400"/>
            <a:ext cx="5486400" cy="4114800"/>
          </a:xfrm>
          <a:prstGeom prst="rect">
            <a:avLst/>
          </a:prstGeom>
          <a:noFill/>
          <a:ln>
            <a:noFill/>
          </a:ln>
        </p:spPr>
        <p:txBody>
          <a:bodyPr lIns="91275" tIns="45650" rIns="91275" bIns="45650" anchor="t" anchorCtr="0">
            <a:noAutofit/>
          </a:bodyPr>
          <a:lstStyle/>
          <a:p>
            <a:pPr marL="0" marR="0" lvl="0" indent="0" algn="l" rtl="0">
              <a:spcBef>
                <a:spcPts val="0"/>
              </a:spcBef>
              <a:spcAft>
                <a:spcPts val="0"/>
              </a:spcAft>
              <a:buClr>
                <a:schemeClr val="dk1"/>
              </a:buClr>
              <a:buFont typeface="Arial"/>
              <a:buNone/>
            </a:pPr>
            <a:endParaRPr sz="1200"/>
          </a:p>
        </p:txBody>
      </p:sp>
    </p:spTree>
    <p:extLst>
      <p:ext uri="{BB962C8B-B14F-4D97-AF65-F5344CB8AC3E}">
        <p14:creationId xmlns:p14="http://schemas.microsoft.com/office/powerpoint/2010/main" val="873860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Alternative</a:t>
            </a:r>
            <a:r>
              <a:rPr lang="en-US" baseline="0" dirty="0" smtClean="0"/>
              <a:t> format</a:t>
            </a:r>
          </a:p>
        </p:txBody>
      </p:sp>
      <p:sp>
        <p:nvSpPr>
          <p:cNvPr id="4" name="Slide Number Placeholder 3"/>
          <p:cNvSpPr>
            <a:spLocks noGrp="1"/>
          </p:cNvSpPr>
          <p:nvPr>
            <p:ph type="sldNum" sz="quarter" idx="10"/>
          </p:nvPr>
        </p:nvSpPr>
        <p:spPr/>
        <p:txBody>
          <a:bodyPr/>
          <a:lstStyle/>
          <a:p>
            <a:fld id="{77542409-6A04-4DC6-AC3A-D3758287A8F2}" type="slidenum">
              <a:rPr lang="uk-UA" smtClean="0"/>
              <a:pPr/>
              <a:t>45</a:t>
            </a:fld>
            <a:endParaRPr lang="uk-UA"/>
          </a:p>
        </p:txBody>
      </p:sp>
    </p:spTree>
    <p:extLst>
      <p:ext uri="{BB962C8B-B14F-4D97-AF65-F5344CB8AC3E}">
        <p14:creationId xmlns:p14="http://schemas.microsoft.com/office/powerpoint/2010/main" val="1328786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USEFUL WEB LINKS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 learn more, please visit the following sites: </a:t>
            </a:r>
          </a:p>
          <a:p>
            <a:pPr lvl="0"/>
            <a:r>
              <a:rPr lang="en-US" sz="1200" kern="1200" dirty="0" smtClean="0">
                <a:solidFill>
                  <a:schemeClr val="tx1"/>
                </a:solidFill>
                <a:effectLst/>
                <a:latin typeface="+mn-lt"/>
                <a:ea typeface="+mn-ea"/>
                <a:cs typeface="+mn-cs"/>
              </a:rPr>
              <a:t>Metropolitan Mayor Caucus Site: </a:t>
            </a:r>
            <a:r>
              <a:rPr lang="en-US" sz="1200" u="sng" kern="1200" dirty="0" smtClean="0">
                <a:solidFill>
                  <a:schemeClr val="tx1"/>
                </a:solidFill>
                <a:effectLst/>
                <a:latin typeface="+mn-lt"/>
                <a:ea typeface="+mn-ea"/>
                <a:cs typeface="+mn-cs"/>
                <a:hlinkClick r:id="rId3"/>
              </a:rPr>
              <a:t>http://mayorscaucus.org</a:t>
            </a:r>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Green Region Compact webpage: </a:t>
            </a:r>
            <a:r>
              <a:rPr lang="en-US" sz="1200" u="sng" kern="1200" dirty="0" smtClean="0">
                <a:solidFill>
                  <a:schemeClr val="tx1"/>
                </a:solidFill>
                <a:effectLst/>
                <a:latin typeface="+mn-lt"/>
                <a:ea typeface="+mn-ea"/>
                <a:cs typeface="+mn-cs"/>
                <a:hlinkClick r:id="rId4"/>
              </a:rPr>
              <a:t>http://mayorscaucus.org/initiatives/environment/regional-environmental-collaboration/</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GRC2 Resolution: </a:t>
            </a:r>
            <a:r>
              <a:rPr lang="en-US" sz="1200" u="sng" kern="1200" dirty="0" smtClean="0">
                <a:solidFill>
                  <a:schemeClr val="tx1"/>
                </a:solidFill>
                <a:effectLst/>
                <a:latin typeface="+mn-lt"/>
                <a:ea typeface="+mn-ea"/>
                <a:cs typeface="+mn-cs"/>
                <a:hlinkClick r:id="rId5"/>
              </a:rPr>
              <a:t>http://mayorscaucus.org/wp-content/uploads/2016/03/GRC2-Municipal-Resolution-FINAL.pdf</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GRC Summary List: </a:t>
            </a:r>
            <a:r>
              <a:rPr lang="en-US" sz="1200" u="sng" kern="1200" dirty="0" smtClean="0">
                <a:solidFill>
                  <a:schemeClr val="tx1"/>
                </a:solidFill>
                <a:effectLst/>
                <a:latin typeface="+mn-lt"/>
                <a:ea typeface="+mn-ea"/>
                <a:cs typeface="+mn-cs"/>
                <a:hlinkClick r:id="rId6"/>
              </a:rPr>
              <a:t>http://mayorscaucus.org/wp-content/uploads/2016/03/The-Greenest-Region-Compact-2-FINAL.pdf</a:t>
            </a:r>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GRC2 Framework: </a:t>
            </a:r>
            <a:r>
              <a:rPr lang="en-US" sz="1200" u="sng" kern="1200" dirty="0" smtClean="0">
                <a:solidFill>
                  <a:schemeClr val="tx1"/>
                </a:solidFill>
                <a:effectLst/>
                <a:latin typeface="+mn-lt"/>
                <a:ea typeface="+mn-ea"/>
                <a:cs typeface="+mn-cs"/>
                <a:hlinkClick r:id="rId7"/>
              </a:rPr>
              <a:t>http://mayorscaucus.org/wp-content/uploads/2016/03/GRC2-Framework-COMPLETE-FINAL1.pdf</a:t>
            </a:r>
            <a:r>
              <a:rPr lang="en-US" sz="1200" kern="1200" dirty="0" smtClean="0">
                <a:solidFill>
                  <a:schemeClr val="tx1"/>
                </a:solidFill>
                <a:effectLst/>
                <a:latin typeface="+mn-lt"/>
                <a:ea typeface="+mn-ea"/>
                <a:cs typeface="+mn-cs"/>
              </a:rPr>
              <a:t> </a:t>
            </a:r>
          </a:p>
          <a:p>
            <a:pPr lvl="0"/>
            <a:r>
              <a:rPr lang="en-US" sz="1200" u="sng" kern="1200" dirty="0" smtClean="0">
                <a:solidFill>
                  <a:schemeClr val="tx1"/>
                </a:solidFill>
                <a:effectLst/>
                <a:latin typeface="+mn-lt"/>
                <a:ea typeface="+mn-ea"/>
                <a:cs typeface="+mn-cs"/>
                <a:hlinkClick r:id="rId8"/>
              </a:rPr>
              <a:t>GRC2 Framework Tool </a:t>
            </a:r>
            <a:r>
              <a:rPr lang="en-US" sz="1200" u="sng" kern="1200" dirty="0" smtClean="0">
                <a:solidFill>
                  <a:schemeClr val="tx1"/>
                </a:solidFill>
                <a:effectLst/>
                <a:latin typeface="+mn-lt"/>
                <a:ea typeface="+mn-ea"/>
                <a:cs typeface="+mn-cs"/>
              </a:rPr>
              <a:t>- http://</a:t>
            </a:r>
            <a:r>
              <a:rPr lang="en-US" sz="1200" u="sng" kern="1200" dirty="0" err="1" smtClean="0">
                <a:solidFill>
                  <a:schemeClr val="tx1"/>
                </a:solidFill>
                <a:effectLst/>
                <a:latin typeface="+mn-lt"/>
                <a:ea typeface="+mn-ea"/>
                <a:cs typeface="+mn-cs"/>
              </a:rPr>
              <a:t>mayorscaucus.org</a:t>
            </a:r>
            <a:r>
              <a:rPr lang="en-US" sz="1200" u="sng" kern="1200" dirty="0" smtClean="0">
                <a:solidFill>
                  <a:schemeClr val="tx1"/>
                </a:solidFill>
                <a:effectLst/>
                <a:latin typeface="+mn-lt"/>
                <a:ea typeface="+mn-ea"/>
                <a:cs typeface="+mn-cs"/>
              </a:rPr>
              <a:t>/</a:t>
            </a:r>
            <a:r>
              <a:rPr lang="en-US" sz="1200" u="sng" kern="1200" dirty="0" err="1" smtClean="0">
                <a:solidFill>
                  <a:schemeClr val="tx1"/>
                </a:solidFill>
                <a:effectLst/>
                <a:latin typeface="+mn-lt"/>
                <a:ea typeface="+mn-ea"/>
                <a:cs typeface="+mn-cs"/>
              </a:rPr>
              <a:t>wp</a:t>
            </a:r>
            <a:r>
              <a:rPr lang="en-US" sz="1200" u="sng" kern="1200" dirty="0" smtClean="0">
                <a:solidFill>
                  <a:schemeClr val="tx1"/>
                </a:solidFill>
                <a:effectLst/>
                <a:latin typeface="+mn-lt"/>
                <a:ea typeface="+mn-ea"/>
                <a:cs typeface="+mn-cs"/>
              </a:rPr>
              <a:t>-content/uploads/2017/04/GRC2-Framework-Tool-4-2017-Final-complete.xlsx</a:t>
            </a:r>
          </a:p>
          <a:p>
            <a:pPr lvl="0"/>
            <a:r>
              <a:rPr lang="en-US" sz="1200" u="sng"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uk-UA" smtClean="0"/>
              <a:pPr/>
              <a:t>49</a:t>
            </a:fld>
            <a:endParaRPr lang="uk-UA"/>
          </a:p>
        </p:txBody>
      </p:sp>
    </p:spTree>
    <p:extLst>
      <p:ext uri="{BB962C8B-B14F-4D97-AF65-F5344CB8AC3E}">
        <p14:creationId xmlns:p14="http://schemas.microsoft.com/office/powerpoint/2010/main" val="177982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pPr/>
              <a:t>50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FF0000"/>
                </a:solidFill>
              </a:rPr>
              <a:t>Can we point to examples of municipalities that have adopted these actions, both as motivation for our peers and eventually as Talking Points for use with their local communities [and local media]? Actually, just saw next slide. Do you have additional examples?)</a:t>
            </a:r>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uk-UA" smtClean="0"/>
              <a:pPr/>
              <a:t>53</a:t>
            </a:fld>
            <a:endParaRPr lang="uk-UA"/>
          </a:p>
        </p:txBody>
      </p:sp>
    </p:spTree>
    <p:extLst>
      <p:ext uri="{BB962C8B-B14F-4D97-AF65-F5344CB8AC3E}">
        <p14:creationId xmlns:p14="http://schemas.microsoft.com/office/powerpoint/2010/main" val="834020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Feedback</a:t>
            </a:r>
          </a:p>
          <a:p>
            <a:r>
              <a:rPr lang="en-US" smtClean="0"/>
              <a:t>What was good, missing, do this again?</a:t>
            </a:r>
          </a:p>
          <a:p>
            <a:r>
              <a:rPr lang="en-US" smtClean="0"/>
              <a:t>Rating?</a:t>
            </a:r>
            <a:endParaRPr lang="en-US"/>
          </a:p>
        </p:txBody>
      </p:sp>
      <p:sp>
        <p:nvSpPr>
          <p:cNvPr id="4" name="Slide Number Placeholder 3"/>
          <p:cNvSpPr>
            <a:spLocks noGrp="1"/>
          </p:cNvSpPr>
          <p:nvPr>
            <p:ph type="sldNum" sz="quarter" idx="10"/>
          </p:nvPr>
        </p:nvSpPr>
        <p:spPr/>
        <p:txBody>
          <a:bodyPr/>
          <a:lstStyle/>
          <a:p>
            <a:fld id="{D8178915-94B9-4651-B9EE-9112FB5332D5}" type="slidenum">
              <a:rPr lang="en-US" smtClean="0"/>
              <a:pPr/>
              <a:t>74</a:t>
            </a:fld>
            <a:endParaRPr lang="en-US"/>
          </a:p>
        </p:txBody>
      </p:sp>
    </p:spTree>
    <p:extLst>
      <p:ext uri="{BB962C8B-B14F-4D97-AF65-F5344CB8AC3E}">
        <p14:creationId xmlns:p14="http://schemas.microsoft.com/office/powerpoint/2010/main" val="572088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pPr/>
              <a:t>2</a:t>
            </a:fld>
            <a:endParaRPr lang="en-US" dirty="0"/>
          </a:p>
        </p:txBody>
      </p:sp>
    </p:spTree>
    <p:extLst>
      <p:ext uri="{BB962C8B-B14F-4D97-AF65-F5344CB8AC3E}">
        <p14:creationId xmlns:p14="http://schemas.microsoft.com/office/powerpoint/2010/main" val="3300829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uk-UA" smtClean="0"/>
              <a:pPr/>
              <a:t>3</a:t>
            </a:fld>
            <a:endParaRPr lang="uk-UA"/>
          </a:p>
        </p:txBody>
      </p:sp>
    </p:spTree>
    <p:extLst>
      <p:ext uri="{BB962C8B-B14F-4D97-AF65-F5344CB8AC3E}">
        <p14:creationId xmlns:p14="http://schemas.microsoft.com/office/powerpoint/2010/main" val="205879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 discussions: *</a:t>
            </a:r>
            <a:r>
              <a:rPr lang="en-US" sz="1200" dirty="0" err="1" smtClean="0"/>
              <a:t>Thwink.org</a:t>
            </a:r>
            <a:r>
              <a:rPr lang="en-US" sz="1200" dirty="0" smtClean="0"/>
              <a:t>  Definition http://</a:t>
            </a:r>
            <a:r>
              <a:rPr lang="en-US" sz="1200" dirty="0" err="1" smtClean="0"/>
              <a:t>thwink.org</a:t>
            </a:r>
            <a:r>
              <a:rPr lang="en-US" sz="1200" dirty="0" smtClean="0"/>
              <a:t>/sustain/glossary/</a:t>
            </a:r>
            <a:r>
              <a:rPr lang="en-US" sz="1200" dirty="0" err="1" smtClean="0"/>
              <a:t>Sustainability.htm</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uk-UA" smtClean="0"/>
              <a:pPr/>
              <a:t>5</a:t>
            </a:fld>
            <a:endParaRPr lang="uk-UA"/>
          </a:p>
        </p:txBody>
      </p:sp>
    </p:spTree>
    <p:extLst>
      <p:ext uri="{BB962C8B-B14F-4D97-AF65-F5344CB8AC3E}">
        <p14:creationId xmlns:p14="http://schemas.microsoft.com/office/powerpoint/2010/main" val="756263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uk-UA" smtClean="0"/>
              <a:pPr/>
              <a:t>7</a:t>
            </a:fld>
            <a:endParaRPr lang="uk-UA"/>
          </a:p>
        </p:txBody>
      </p:sp>
    </p:spTree>
    <p:extLst>
      <p:ext uri="{BB962C8B-B14F-4D97-AF65-F5344CB8AC3E}">
        <p14:creationId xmlns:p14="http://schemas.microsoft.com/office/powerpoint/2010/main" val="2078101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Alternative format</a:t>
            </a:r>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uk-UA" smtClean="0"/>
              <a:pPr/>
              <a:t>8</a:t>
            </a:fld>
            <a:endParaRPr lang="uk-UA"/>
          </a:p>
        </p:txBody>
      </p:sp>
    </p:spTree>
    <p:extLst>
      <p:ext uri="{BB962C8B-B14F-4D97-AF65-F5344CB8AC3E}">
        <p14:creationId xmlns:p14="http://schemas.microsoft.com/office/powerpoint/2010/main" val="1346296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uk-UA" smtClean="0"/>
              <a:pPr/>
              <a:t>9</a:t>
            </a:fld>
            <a:endParaRPr lang="uk-UA"/>
          </a:p>
        </p:txBody>
      </p:sp>
    </p:spTree>
    <p:extLst>
      <p:ext uri="{BB962C8B-B14F-4D97-AF65-F5344CB8AC3E}">
        <p14:creationId xmlns:p14="http://schemas.microsoft.com/office/powerpoint/2010/main" val="2126300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pPr/>
              <a:t>24</a:t>
            </a:fld>
            <a:endParaRPr lang="en-US"/>
          </a:p>
        </p:txBody>
      </p:sp>
    </p:spTree>
    <p:extLst>
      <p:ext uri="{BB962C8B-B14F-4D97-AF65-F5344CB8AC3E}">
        <p14:creationId xmlns:p14="http://schemas.microsoft.com/office/powerpoint/2010/main" val="3300829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sldNum" idx="12"/>
          </p:nvPr>
        </p:nvSpPr>
        <p:spPr>
          <a:xfrm>
            <a:off x="3884612" y="8685211"/>
            <a:ext cx="2971800" cy="457200"/>
          </a:xfrm>
          <a:prstGeom prst="rect">
            <a:avLst/>
          </a:prstGeom>
          <a:noFill/>
          <a:ln>
            <a:noFill/>
          </a:ln>
        </p:spPr>
        <p:txBody>
          <a:bodyPr lIns="91275" tIns="45650" rIns="91275" bIns="4565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 sz="12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32</a:t>
            </a:fld>
            <a:endParaRPr lang="en" sz="1200" b="0" i="0" u="none" strike="noStrike" cap="none">
              <a:solidFill>
                <a:schemeClr val="dk1"/>
              </a:solidFill>
              <a:latin typeface="Arial"/>
              <a:ea typeface="Arial"/>
              <a:cs typeface="Arial"/>
              <a:sym typeface="Arial"/>
            </a:endParaRPr>
          </a:p>
        </p:txBody>
      </p:sp>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9" name="Shape 169"/>
          <p:cNvSpPr txBox="1">
            <a:spLocks noGrp="1"/>
          </p:cNvSpPr>
          <p:nvPr>
            <p:ph type="body" idx="1"/>
          </p:nvPr>
        </p:nvSpPr>
        <p:spPr>
          <a:xfrm>
            <a:off x="685800" y="4343400"/>
            <a:ext cx="5486400" cy="4114800"/>
          </a:xfrm>
          <a:prstGeom prst="rect">
            <a:avLst/>
          </a:prstGeom>
          <a:noFill/>
          <a:ln>
            <a:noFill/>
          </a:ln>
        </p:spPr>
        <p:txBody>
          <a:bodyPr lIns="91275" tIns="45650" rIns="91275" bIns="45650" anchor="t" anchorCtr="0">
            <a:noAutofit/>
          </a:bodyPr>
          <a:lstStyle/>
          <a:p>
            <a:pPr marL="0" marR="0" lvl="0" indent="0" algn="l" rtl="0">
              <a:spcBef>
                <a:spcPts val="0"/>
              </a:spcBef>
              <a:spcAft>
                <a:spcPts val="0"/>
              </a:spcAft>
              <a:buClr>
                <a:schemeClr val="dk1"/>
              </a:buClr>
              <a:buFont typeface="Arial"/>
              <a:buNone/>
            </a:pPr>
            <a:endParaRPr sz="1200"/>
          </a:p>
        </p:txBody>
      </p:sp>
    </p:spTree>
    <p:extLst>
      <p:ext uri="{BB962C8B-B14F-4D97-AF65-F5344CB8AC3E}">
        <p14:creationId xmlns:p14="http://schemas.microsoft.com/office/powerpoint/2010/main" val="13894287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Puffy white clouds in deep blue sky"/>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057400"/>
            <a:ext cx="1490472" cy="3886200"/>
          </a:xfrm>
          <a:prstGeom prst="rect">
            <a:avLst/>
          </a:prstGeom>
        </p:spPr>
      </p:pic>
      <p:sp>
        <p:nvSpPr>
          <p:cNvPr id="9" name="Rectangle 8"/>
          <p:cNvSpPr/>
          <p:nvPr/>
        </p:nvSpPr>
        <p:spPr>
          <a:xfrm>
            <a:off x="1600200" y="0"/>
            <a:ext cx="50292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0" name="Picture 9" descr="Closeup of plant shoot"/>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909623" y="2057400"/>
            <a:ext cx="3282696" cy="3886200"/>
          </a:xfrm>
          <a:prstGeom prst="rect">
            <a:avLst/>
          </a:prstGeom>
        </p:spPr>
      </p:pic>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lang="is-IS" dirty="0" smtClean="0"/>
              <a:t>September 3, 2017</a:t>
            </a:r>
            <a:endParaRPr lang="is-IS" dirty="0"/>
          </a:p>
        </p:txBody>
      </p:sp>
      <p:sp>
        <p:nvSpPr>
          <p:cNvPr id="5" name="Footer Placeholder 4"/>
          <p:cNvSpPr>
            <a:spLocks noGrp="1"/>
          </p:cNvSpPr>
          <p:nvPr>
            <p:ph type="ftr" sz="quarter" idx="11"/>
          </p:nvPr>
        </p:nvSpPr>
        <p:spPr/>
        <p:txBody>
          <a:bodyPr/>
          <a:lstStyle/>
          <a:p>
            <a:r>
              <a:rPr lang="en-US" dirty="0" smtClean="0"/>
              <a:t>Sustainability Process and Toolkit</a:t>
            </a:r>
            <a:endParaRPr lang="en-US" dirty="0"/>
          </a:p>
        </p:txBody>
      </p:sp>
      <p:sp>
        <p:nvSpPr>
          <p:cNvPr id="6" name="Slide Number Placeholder 5"/>
          <p:cNvSpPr>
            <a:spLocks noGrp="1"/>
          </p:cNvSpPr>
          <p:nvPr>
            <p:ph type="sldNum" sz="quarter" idx="12"/>
          </p:nvPr>
        </p:nvSpPr>
        <p:spPr/>
        <p:txBody>
          <a:bodyPr/>
          <a:lstStyle/>
          <a:p>
            <a:fld id="{9CD8D479-8942-46E8-A226-A4E01F7A105C}" type="slidenum">
              <a:rPr/>
              <a:pPr/>
              <a:t>‹#›</a:t>
            </a:fld>
            <a:endParaRP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lang="en-US" dirty="0" smtClean="0"/>
              <a:t>September 3, 2017</a:t>
            </a:r>
            <a:endParaRPr dirty="0"/>
          </a:p>
        </p:txBody>
      </p:sp>
      <p:sp>
        <p:nvSpPr>
          <p:cNvPr id="5" name="Footer Placeholder 4"/>
          <p:cNvSpPr>
            <a:spLocks noGrp="1"/>
          </p:cNvSpPr>
          <p:nvPr>
            <p:ph type="ftr" sz="quarter" idx="11"/>
          </p:nvPr>
        </p:nvSpPr>
        <p:spPr/>
        <p:txBody>
          <a:bodyPr/>
          <a:lstStyle/>
          <a:p>
            <a:r>
              <a:rPr lang="en-US" dirty="0" smtClean="0"/>
              <a:t>Sustainability Process and Toolkit</a:t>
            </a:r>
            <a:endParaRPr lang="en-US" dirty="0"/>
          </a:p>
        </p:txBody>
      </p:sp>
      <p:sp>
        <p:nvSpPr>
          <p:cNvPr id="6" name="Slide Number Placeholder 5"/>
          <p:cNvSpPr>
            <a:spLocks noGrp="1"/>
          </p:cNvSpPr>
          <p:nvPr>
            <p:ph type="sldNum" sz="quarter" idx="12"/>
          </p:nvPr>
        </p:nvSpPr>
        <p:spPr/>
        <p:txBody>
          <a:bodyPr/>
          <a:lstStyle/>
          <a:p>
            <a:fld id="{9CD8D479-8942-46E8-A226-A4E01F7A105C}" type="slidenum">
              <a:rPr/>
              <a:pPr/>
              <a:t>‹#›</a:t>
            </a:fld>
            <a:endParaRP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lang="en-US" dirty="0" smtClean="0"/>
              <a:t>September 3, 2017</a:t>
            </a:r>
            <a:endParaRPr lang="en-US" dirty="0"/>
          </a:p>
        </p:txBody>
      </p:sp>
      <p:sp>
        <p:nvSpPr>
          <p:cNvPr id="5" name="Footer Placeholder 4"/>
          <p:cNvSpPr>
            <a:spLocks noGrp="1"/>
          </p:cNvSpPr>
          <p:nvPr>
            <p:ph type="ftr" sz="quarter" idx="11"/>
          </p:nvPr>
        </p:nvSpPr>
        <p:spPr/>
        <p:txBody>
          <a:bodyPr/>
          <a:lstStyle/>
          <a:p>
            <a:r>
              <a:rPr lang="en-US" dirty="0" smtClean="0"/>
              <a:t>Sustainability Process and Toolkit</a:t>
            </a:r>
            <a:endParaRPr lang="en-US" dirty="0"/>
          </a:p>
        </p:txBody>
      </p:sp>
      <p:sp>
        <p:nvSpPr>
          <p:cNvPr id="6" name="Slide Number Placeholder 5"/>
          <p:cNvSpPr>
            <a:spLocks noGrp="1"/>
          </p:cNvSpPr>
          <p:nvPr>
            <p:ph type="sldNum" sz="quarter" idx="12"/>
          </p:nvPr>
        </p:nvSpPr>
        <p:spPr/>
        <p:txBody>
          <a:bodyPr/>
          <a:lstStyle/>
          <a:p>
            <a:fld id="{9CD8D479-8942-46E8-A226-A4E01F7A105C}" type="slidenum">
              <a:rPr/>
              <a:pPr/>
              <a:t>‹#›</a:t>
            </a:fld>
            <a:endParaRP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pic>
        <p:nvPicPr>
          <p:cNvPr id="9" name="Picture 8" descr="Waves"/>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909623" y="2059146"/>
            <a:ext cx="3282696" cy="3886200"/>
          </a:xfrm>
          <a:prstGeom prst="rect">
            <a:avLst/>
          </a:prstGeom>
        </p:spPr>
      </p:pic>
      <p:pic>
        <p:nvPicPr>
          <p:cNvPr id="11" name="Picture 10" descr="Closeup of green plants"/>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059146"/>
            <a:ext cx="1490472"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a:xfrm>
            <a:off x="431101" y="6629400"/>
            <a:ext cx="1000662" cy="228600"/>
          </a:xfrm>
        </p:spPr>
        <p:txBody>
          <a:bodyPr/>
          <a:lstStyle/>
          <a:p>
            <a:r>
              <a:rPr lang="en-US" dirty="0" smtClean="0"/>
              <a:t>September 3, 2017</a:t>
            </a:r>
            <a:endParaRPr lang="en-US" dirty="0"/>
          </a:p>
        </p:txBody>
      </p:sp>
      <p:sp>
        <p:nvSpPr>
          <p:cNvPr id="6" name="Footer Placeholder 5"/>
          <p:cNvSpPr>
            <a:spLocks noGrp="1"/>
          </p:cNvSpPr>
          <p:nvPr>
            <p:ph type="ftr" sz="quarter" idx="11"/>
          </p:nvPr>
        </p:nvSpPr>
        <p:spPr/>
        <p:txBody>
          <a:bodyPr/>
          <a:lstStyle/>
          <a:p>
            <a:r>
              <a:rPr lang="en-US" dirty="0" smtClean="0"/>
              <a:t>Sustainability Process and Toolkit</a:t>
            </a:r>
            <a:endParaRPr dirty="0"/>
          </a:p>
        </p:txBody>
      </p:sp>
      <p:sp>
        <p:nvSpPr>
          <p:cNvPr id="7" name="Slide Number Placeholder 6"/>
          <p:cNvSpPr>
            <a:spLocks noGrp="1"/>
          </p:cNvSpPr>
          <p:nvPr>
            <p:ph type="sldNum" sz="quarter" idx="12"/>
          </p:nvPr>
        </p:nvSpPr>
        <p:spPr/>
        <p:txBody>
          <a:bodyPr/>
          <a:lstStyle/>
          <a:p>
            <a:fld id="{9CD8D479-8942-46E8-A226-A4E01F7A105C}" type="slidenum">
              <a:rPr/>
              <a:pPr/>
              <a:t>‹#›</a:t>
            </a:fld>
            <a:endParaRP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09699" y="2378392"/>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378392"/>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r>
              <a:rPr lang="is-IS" dirty="0" smtClean="0"/>
              <a:t>September 3, 2017</a:t>
            </a:r>
            <a:endParaRPr lang="is-IS" dirty="0"/>
          </a:p>
        </p:txBody>
      </p:sp>
      <p:sp>
        <p:nvSpPr>
          <p:cNvPr id="8" name="Footer Placeholder 7"/>
          <p:cNvSpPr>
            <a:spLocks noGrp="1"/>
          </p:cNvSpPr>
          <p:nvPr>
            <p:ph type="ftr" sz="quarter" idx="11"/>
          </p:nvPr>
        </p:nvSpPr>
        <p:spPr/>
        <p:txBody>
          <a:bodyPr/>
          <a:lstStyle/>
          <a:p>
            <a:r>
              <a:rPr/>
              <a:t>Footer text here</a:t>
            </a:r>
          </a:p>
        </p:txBody>
      </p:sp>
      <p:sp>
        <p:nvSpPr>
          <p:cNvPr id="9" name="Slide Number Placeholder 8"/>
          <p:cNvSpPr>
            <a:spLocks noGrp="1"/>
          </p:cNvSpPr>
          <p:nvPr>
            <p:ph type="sldNum" sz="quarter" idx="12"/>
          </p:nvPr>
        </p:nvSpPr>
        <p:spPr/>
        <p:txBody>
          <a:bodyPr/>
          <a:lstStyle/>
          <a:p>
            <a:fld id="{9CD8D479-8942-46E8-A226-A4E01F7A105C}" type="slidenum">
              <a:rPr/>
              <a:pPr/>
              <a:t>‹#›</a:t>
            </a:fld>
            <a:endParaRP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r>
              <a:rPr lang="en-US" dirty="0" smtClean="0"/>
              <a:t>September 3, 2017</a:t>
            </a:r>
            <a:endParaRPr dirty="0"/>
          </a:p>
        </p:txBody>
      </p:sp>
      <p:sp>
        <p:nvSpPr>
          <p:cNvPr id="4" name="Footer Placeholder 3"/>
          <p:cNvSpPr>
            <a:spLocks noGrp="1"/>
          </p:cNvSpPr>
          <p:nvPr>
            <p:ph type="ftr" sz="quarter" idx="11"/>
          </p:nvPr>
        </p:nvSpPr>
        <p:spPr/>
        <p:txBody>
          <a:bodyPr/>
          <a:lstStyle/>
          <a:p>
            <a:r>
              <a:rPr lang="en-US" dirty="0" smtClean="0"/>
              <a:t>Sustainability Process and Toolkit</a:t>
            </a:r>
            <a:endParaRPr dirty="0"/>
          </a:p>
        </p:txBody>
      </p:sp>
      <p:sp>
        <p:nvSpPr>
          <p:cNvPr id="5" name="Slide Number Placeholder 4"/>
          <p:cNvSpPr>
            <a:spLocks noGrp="1"/>
          </p:cNvSpPr>
          <p:nvPr>
            <p:ph type="sldNum" sz="quarter" idx="12"/>
          </p:nvPr>
        </p:nvSpPr>
        <p:spPr/>
        <p:txBody>
          <a:bodyPr/>
          <a:lstStyle/>
          <a:p>
            <a:fld id="{9CD8D479-8942-46E8-A226-A4E01F7A105C}" type="slidenum">
              <a:rPr/>
              <a:pPr/>
              <a:t>‹#›</a:t>
            </a:fld>
            <a:endParaRP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s-IS" dirty="0" smtClean="0"/>
              <a:t>September 3, 2017</a:t>
            </a:r>
            <a:endParaRPr lang="is-IS" dirty="0"/>
          </a:p>
        </p:txBody>
      </p:sp>
      <p:sp>
        <p:nvSpPr>
          <p:cNvPr id="3" name="Footer Placeholder 2"/>
          <p:cNvSpPr>
            <a:spLocks noGrp="1"/>
          </p:cNvSpPr>
          <p:nvPr>
            <p:ph type="ftr" sz="quarter" idx="11"/>
          </p:nvPr>
        </p:nvSpPr>
        <p:spPr/>
        <p:txBody>
          <a:bodyPr/>
          <a:lstStyle/>
          <a:p>
            <a:r>
              <a:rPr lang="en-US" dirty="0" smtClean="0"/>
              <a:t>Sustainability Process and Toolkit</a:t>
            </a:r>
            <a:endParaRPr lang="en-US" dirty="0"/>
          </a:p>
        </p:txBody>
      </p:sp>
      <p:sp>
        <p:nvSpPr>
          <p:cNvPr id="4" name="Slide Number Placeholder 3"/>
          <p:cNvSpPr>
            <a:spLocks noGrp="1"/>
          </p:cNvSpPr>
          <p:nvPr>
            <p:ph type="sldNum" sz="quarter" idx="12"/>
          </p:nvPr>
        </p:nvSpPr>
        <p:spPr/>
        <p:txBody>
          <a:bodyPr/>
          <a:lstStyle/>
          <a:p>
            <a:fld id="{9CD8D479-8942-46E8-A226-A4E01F7A105C}" type="slidenum">
              <a:rPr/>
              <a:pPr/>
              <a:t>‹#›</a:t>
            </a:fld>
            <a:endParaRP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6679"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626679" y="3446396"/>
            <a:ext cx="4155622" cy="2535303"/>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is-IS" dirty="0" smtClean="0"/>
              <a:t>September 3, 2017</a:t>
            </a:r>
            <a:endParaRPr lang="is-IS" dirty="0"/>
          </a:p>
        </p:txBody>
      </p:sp>
      <p:sp>
        <p:nvSpPr>
          <p:cNvPr id="6" name="Footer Placeholder 5"/>
          <p:cNvSpPr>
            <a:spLocks noGrp="1"/>
          </p:cNvSpPr>
          <p:nvPr>
            <p:ph type="ftr" sz="quarter" idx="11"/>
          </p:nvPr>
        </p:nvSpPr>
        <p:spPr/>
        <p:txBody>
          <a:bodyPr/>
          <a:lstStyle/>
          <a:p>
            <a:r>
              <a:rPr/>
              <a:t>Footer text here</a:t>
            </a:r>
          </a:p>
        </p:txBody>
      </p:sp>
      <p:sp>
        <p:nvSpPr>
          <p:cNvPr id="7" name="Slide Number Placeholder 6"/>
          <p:cNvSpPr>
            <a:spLocks noGrp="1"/>
          </p:cNvSpPr>
          <p:nvPr>
            <p:ph type="sldNum" sz="quarter" idx="12"/>
          </p:nvPr>
        </p:nvSpPr>
        <p:spPr/>
        <p:txBody>
          <a:bodyPr/>
          <a:lstStyle/>
          <a:p>
            <a:fld id="{9CD8D479-8942-46E8-A226-A4E01F7A105C}" type="slidenum">
              <a:rPr/>
              <a:pPr/>
              <a:t>‹#›</a:t>
            </a:fld>
            <a:endParaRP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6680" y="919616"/>
            <a:ext cx="4155622" cy="2532888"/>
          </a:xfrm>
        </p:spPr>
        <p:txBody>
          <a:bodyPr anchor="b"/>
          <a:lstStyle>
            <a:lvl1pPr>
              <a:defRPr sz="3200"/>
            </a:lvl1pPr>
          </a:lstStyle>
          <a:p>
            <a:r>
              <a:rPr lang="en-US"/>
              <a:t>Click to edit Master title style</a:t>
            </a:r>
            <a:endParaRPr/>
          </a:p>
        </p:txBody>
      </p:sp>
      <p:sp>
        <p:nvSpPr>
          <p:cNvPr id="3" name="Picture Placeholder 2"/>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26680" y="3446397"/>
            <a:ext cx="4155622" cy="2535304"/>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is-IS" dirty="0" smtClean="0"/>
              <a:t>September 3, 2017</a:t>
            </a:r>
            <a:endParaRPr lang="is-IS" dirty="0"/>
          </a:p>
        </p:txBody>
      </p:sp>
      <p:sp>
        <p:nvSpPr>
          <p:cNvPr id="6" name="Footer Placeholder 5"/>
          <p:cNvSpPr>
            <a:spLocks noGrp="1"/>
          </p:cNvSpPr>
          <p:nvPr>
            <p:ph type="ftr" sz="quarter" idx="11"/>
          </p:nvPr>
        </p:nvSpPr>
        <p:spPr/>
        <p:txBody>
          <a:bodyPr/>
          <a:lstStyle/>
          <a:p>
            <a:r>
              <a:rPr lang="en-US" dirty="0" smtClean="0"/>
              <a:t>Sustainability Process and Toolkit</a:t>
            </a:r>
            <a:endParaRPr lang="en-US" dirty="0"/>
          </a:p>
        </p:txBody>
      </p:sp>
      <p:sp>
        <p:nvSpPr>
          <p:cNvPr id="7" name="Slide Number Placeholder 6"/>
          <p:cNvSpPr>
            <a:spLocks noGrp="1"/>
          </p:cNvSpPr>
          <p:nvPr>
            <p:ph type="sldNum" sz="quarter" idx="12"/>
          </p:nvPr>
        </p:nvSpPr>
        <p:spPr/>
        <p:txBody>
          <a:bodyPr/>
          <a:lstStyle/>
          <a:p>
            <a:fld id="{9CD8D479-8942-46E8-A226-A4E01F7A105C}" type="slidenum">
              <a:rPr/>
              <a:pPr/>
              <a:t>‹#›</a:t>
            </a:fld>
            <a:endParaRP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800">
                <a:solidFill>
                  <a:schemeClr val="accent1">
                    <a:lumMod val="75000"/>
                  </a:schemeClr>
                </a:solidFill>
              </a:defRPr>
            </a:lvl1pPr>
          </a:lstStyle>
          <a:p>
            <a:fld id="{9CD8D479-8942-46E8-A226-A4E01F7A105C}" type="slidenum">
              <a:rPr/>
              <a:pPr/>
              <a:t>‹#›</a:t>
            </a:fld>
            <a:endParaRPr/>
          </a:p>
        </p:txBody>
      </p:sp>
      <p:sp>
        <p:nvSpPr>
          <p:cNvPr id="4" name="Date Placeholder 3"/>
          <p:cNvSpPr>
            <a:spLocks noGrp="1"/>
          </p:cNvSpPr>
          <p:nvPr>
            <p:ph type="dt" sz="half" idx="2"/>
          </p:nvPr>
        </p:nvSpPr>
        <p:spPr>
          <a:xfrm>
            <a:off x="431101" y="6629400"/>
            <a:ext cx="1000662" cy="228600"/>
          </a:xfrm>
          <a:prstGeom prst="rect">
            <a:avLst/>
          </a:prstGeom>
        </p:spPr>
        <p:txBody>
          <a:bodyPr vert="horz" lIns="91440" tIns="45720" rIns="91440" bIns="45720" rtlCol="0" anchor="ctr"/>
          <a:lstStyle>
            <a:lvl1pPr algn="r">
              <a:defRPr sz="800">
                <a:solidFill>
                  <a:schemeClr val="accent1">
                    <a:lumMod val="75000"/>
                  </a:schemeClr>
                </a:solidFill>
              </a:defRPr>
            </a:lvl1pPr>
          </a:lstStyle>
          <a:p>
            <a:r>
              <a:rPr lang="en-US" dirty="0" smtClean="0"/>
              <a:t>September 3, 2017</a:t>
            </a:r>
            <a:endParaRPr dirty="0"/>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800">
                <a:solidFill>
                  <a:schemeClr val="accent1">
                    <a:lumMod val="75000"/>
                  </a:schemeClr>
                </a:solidFill>
              </a:defRPr>
            </a:lvl1pPr>
          </a:lstStyle>
          <a:p>
            <a:r>
              <a:rPr lang="en-US" dirty="0" smtClean="0"/>
              <a:t>Sustainability Process and </a:t>
            </a:r>
            <a:r>
              <a:rPr lang="en-US" dirty="0" err="1" smtClean="0"/>
              <a:t>Toolit</a:t>
            </a:r>
            <a:endParaRPr lang="en-US" dirty="0"/>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5.xml"/><Relationship Id="rId3"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40.xml"/></Relationships>
</file>

<file path=ppt/slides/_rels/slide15.xml.rels><?xml version="1.0" encoding="UTF-8" standalone="yes"?>
<Relationships xmlns="http://schemas.openxmlformats.org/package/2006/relationships"><Relationship Id="rId3" Type="http://schemas.openxmlformats.org/officeDocument/2006/relationships/slide" Target="slide32.xml"/><Relationship Id="rId4" Type="http://schemas.openxmlformats.org/officeDocument/2006/relationships/slide" Target="slide38.xml"/><Relationship Id="rId1" Type="http://schemas.openxmlformats.org/officeDocument/2006/relationships/slideLayout" Target="../slideLayouts/slideLayout2.xml"/><Relationship Id="rId2" Type="http://schemas.openxmlformats.org/officeDocument/2006/relationships/slide" Target="slide4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5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5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5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6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6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7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0.xml"/></Relationships>
</file>

<file path=ppt/slides/_rels/slide26.xml.rels><?xml version="1.0" encoding="UTF-8" standalone="yes"?>
<Relationships xmlns="http://schemas.openxmlformats.org/package/2006/relationships"><Relationship Id="rId3" Type="http://schemas.openxmlformats.org/officeDocument/2006/relationships/image" Target="../media/image7.tiff"/><Relationship Id="rId4" Type="http://schemas.openxmlformats.org/officeDocument/2006/relationships/image" Target="../media/image8.tiff"/><Relationship Id="rId5" Type="http://schemas.openxmlformats.org/officeDocument/2006/relationships/comments" Target="../comments/comment2.xml"/><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omments" Target="../comments/commen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ierraclub.org/ready-for-100" TargetMode="External"/><Relationship Id="rId3" Type="http://schemas.openxmlformats.org/officeDocument/2006/relationships/hyperlink" Target="http://mayorscaucus.org/initiatives/environment/regional-environmental-collaboration/"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iff"/></Relationships>
</file>

<file path=ppt/slides/_rels/slide32.xml.rels><?xml version="1.0" encoding="UTF-8" standalone="yes"?>
<Relationships xmlns="http://schemas.openxmlformats.org/package/2006/relationships"><Relationship Id="rId3" Type="http://schemas.openxmlformats.org/officeDocument/2006/relationships/slide" Target="slide13.xml"/><Relationship Id="rId4" Type="http://schemas.openxmlformats.org/officeDocument/2006/relationships/slide" Target="slide15.xml"/><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slide" Target="slide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5.xml.rels><?xml version="1.0" encoding="UTF-8" standalone="yes"?>
<Relationships xmlns="http://schemas.openxmlformats.org/package/2006/relationships"><Relationship Id="rId3" Type="http://schemas.openxmlformats.org/officeDocument/2006/relationships/hyperlink" Target="https://docs.google.com/spreadsheets/d/1CCrFI87vlZ1sXoyoexoblxoBRc4nl9YfgthDCuhXx60/edit" TargetMode="External"/><Relationship Id="rId4" Type="http://schemas.openxmlformats.org/officeDocument/2006/relationships/image" Target="../media/image13.png"/><Relationship Id="rId5" Type="http://schemas.openxmlformats.org/officeDocument/2006/relationships/comments" Target="../comments/comment4.xml"/><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slide" Target="slide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3.xml"/><Relationship Id="rId3" Type="http://schemas.openxmlformats.org/officeDocument/2006/relationships/slide" Target="slide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logintim@gmail.com"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mayorscaucus.org/initiatives/environment/regional-environmental-collaboration/" TargetMode="External"/><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1" Type="http://schemas.openxmlformats.org/officeDocument/2006/relationships/image" Target="../media/image23.png"/><Relationship Id="rId12" Type="http://schemas.openxmlformats.org/officeDocument/2006/relationships/image" Target="../media/image24.png"/><Relationship Id="rId13" Type="http://schemas.openxmlformats.org/officeDocument/2006/relationships/hyperlink" Target="http://mayorscaucus.org/wp-content/uploads/2017/04/GRC2-Framework-Booklet_PDF_Final-2017.pdf"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 Id="rId10" Type="http://schemas.openxmlformats.org/officeDocument/2006/relationships/image" Target="../media/image2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hyperlink" Target="http://www.sierraclub.org/ready-for-100/mayors-for-clean-energy"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ocs.google.com/document/d/1dvxjtK4Ls6vMZ0hs8_YWnYneXNaT2Vy6pgHW0gaCj8g/edit?usp=sharing" TargetMode="External"/><Relationship Id="rId3" Type="http://schemas.openxmlformats.org/officeDocument/2006/relationships/image" Target="../media/image2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comments" Target="../comments/commen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docs.google.com/document/d/1zNoAMPX84lNhN9yZ5KDmvKIZWY1hYshE0awrY6_FvDE/edit?usp=sharing" TargetMode="External"/><Relationship Id="rId4" Type="http://schemas.openxmlformats.org/officeDocument/2006/relationships/hyperlink" Target="https://docs.google.com/document/d/1ghUmcBYrBiuEbtwEKFe8sYIgAiJo99KLHA10JFs-0Lo/edit?usp=sharing" TargetMode="External"/><Relationship Id="rId5" Type="http://schemas.openxmlformats.org/officeDocument/2006/relationships/hyperlink" Target="http://sc.org/mayors" TargetMode="External"/><Relationship Id="rId6" Type="http://schemas.openxmlformats.org/officeDocument/2006/relationships/hyperlink" Target="https://docs.google.com/document/d/1leFyEMr2a0ypr4KSMFdkuZenlpdc3lS_R4P8y9O-9yE/edit?usp=sharing" TargetMode="External"/><Relationship Id="rId7" Type="http://schemas.openxmlformats.org/officeDocument/2006/relationships/hyperlink" Target="https://docs.google.com/document/d/1leFyEMr2a0ypr4KSMFdkuZenlpdc3lS_R4P8y9O-9yE/edit" TargetMode="External"/><Relationship Id="rId1" Type="http://schemas.openxmlformats.org/officeDocument/2006/relationships/slideLayout" Target="../slideLayouts/slideLayout2.xml"/><Relationship Id="rId2" Type="http://schemas.openxmlformats.org/officeDocument/2006/relationships/hyperlink" Target="https://docs.google.com/document/d/1WulV65adz5pFBzL2qLjyZbGTmQFuTXfNhN_zX7a7lds/edit"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0.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logintim@gmail.com"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3.xml"/></Relationships>
</file>

<file path=ppt/slides/_rels/slide72.xml.rels><?xml version="1.0" encoding="UTF-8" standalone="yes"?>
<Relationships xmlns="http://schemas.openxmlformats.org/package/2006/relationships"><Relationship Id="rId11" Type="http://schemas.openxmlformats.org/officeDocument/2006/relationships/hyperlink" Target="https://www.epa.gov/climateleadership" TargetMode="External"/><Relationship Id="rId12" Type="http://schemas.openxmlformats.org/officeDocument/2006/relationships/hyperlink" Target="https://www.epa.gov/smm/wastewise" TargetMode="External"/><Relationship Id="rId13" Type="http://schemas.openxmlformats.org/officeDocument/2006/relationships/hyperlink" Target="http://www3.epa.gov/smartway/about/index.htm" TargetMode="External"/><Relationship Id="rId14" Type="http://schemas.openxmlformats.org/officeDocument/2006/relationships/hyperlink" Target="http://www.downers.us/bus/green-business-recognition-program" TargetMode="External"/><Relationship Id="rId15" Type="http://schemas.openxmlformats.org/officeDocument/2006/relationships/hyperlink" Target="http://chicagocleancities.org/chicago-area-clean-cities-recognizes-top-5-green-fleets-2016/" TargetMode="External"/><Relationship Id="rId1" Type="http://schemas.openxmlformats.org/officeDocument/2006/relationships/slideLayout" Target="../slideLayouts/slideLayout2.xml"/><Relationship Id="rId2" Type="http://schemas.openxmlformats.org/officeDocument/2006/relationships/hyperlink" Target="http://www.sierraclub.org/awards" TargetMode="External"/><Relationship Id="rId3" Type="http://schemas.openxmlformats.org/officeDocument/2006/relationships/hyperlink" Target="http://www.istc.illinois.edu/info/govs_awards.cfm" TargetMode="External"/><Relationship Id="rId4" Type="http://schemas.openxmlformats.org/officeDocument/2006/relationships/hyperlink" Target="https://www.illinois.gov/gov/green/Pages/2014GreenGovernmentsAwards.aspx" TargetMode="External"/><Relationship Id="rId5" Type="http://schemas.openxmlformats.org/officeDocument/2006/relationships/hyperlink" Target="https://icma.org/local-government-excellence-awards" TargetMode="External"/><Relationship Id="rId6" Type="http://schemas.openxmlformats.org/officeDocument/2006/relationships/hyperlink" Target="https://www.isbe.net/Lists/News/NewsDisplay.aspx?ID=303" TargetMode="External"/><Relationship Id="rId7" Type="http://schemas.openxmlformats.org/officeDocument/2006/relationships/hyperlink" Target="http://www.igencc.org/2016/02/first-annual-igen-recognition-awards/" TargetMode="External"/><Relationship Id="rId8" Type="http://schemas.openxmlformats.org/officeDocument/2006/relationships/hyperlink" Target="https://stars.aashe.org/" TargetMode="External"/><Relationship Id="rId9" Type="http://schemas.openxmlformats.org/officeDocument/2006/relationships/hyperlink" Target="http://www.illinoisgba.org/GetGreen.aspx" TargetMode="External"/><Relationship Id="rId10" Type="http://schemas.openxmlformats.org/officeDocument/2006/relationships/hyperlink" Target="https://www.epa.gov/energy/clean-energy-programs"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illinois.edu/cms/3190/energyconservationincentive.pdf" TargetMode="External"/><Relationship Id="rId4" Type="http://schemas.openxmlformats.org/officeDocument/2006/relationships/hyperlink" Target="http://ilenviro.org/sustainability/" TargetMode="External"/><Relationship Id="rId5" Type="http://schemas.openxmlformats.org/officeDocument/2006/relationships/hyperlink" Target="https://www.epa.gov/pesticide-registration/epas-national-organic-program-guidance" TargetMode="External"/><Relationship Id="rId6" Type="http://schemas.openxmlformats.org/officeDocument/2006/relationships/hyperlink" Target="https://www.biopreferred.gov/BioPreferred/" TargetMode="External"/><Relationship Id="rId7" Type="http://schemas.openxmlformats.org/officeDocument/2006/relationships/hyperlink" Target="http://www.illinoishomeperformance.org/awards/poy2014" TargetMode="External"/><Relationship Id="rId8" Type="http://schemas.openxmlformats.org/officeDocument/2006/relationships/hyperlink" Target="https://www.epa.gov/saferchoice/design-environment-alternatives-assessments" TargetMode="External"/><Relationship Id="rId9" Type="http://schemas.openxmlformats.org/officeDocument/2006/relationships/hyperlink" Target="https://www.epa.gov/watersense" TargetMode="External"/><Relationship Id="rId10" Type="http://schemas.openxmlformats.org/officeDocument/2006/relationships/hyperlink" Target="https://www.epa.gov/greenerproducts/electronic-product-environmental-assessment-tool-epeat" TargetMode="External"/><Relationship Id="rId1" Type="http://schemas.openxmlformats.org/officeDocument/2006/relationships/slideLayout" Target="../slideLayouts/slideLayout2.xml"/><Relationship Id="rId2" Type="http://schemas.openxmlformats.org/officeDocument/2006/relationships/hyperlink" Target="http://www.usgbc-illinois.org/index.php?s=emerald+awards"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pluginillinois.org/MunicipalAggregationList.aspx" TargetMode="External"/><Relationship Id="rId3" Type="http://schemas.openxmlformats.org/officeDocument/2006/relationships/hyperlink" Target="https://www.pluginillinois.org/default.aspx"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s://citizensutilityboard.org/" TargetMode="External"/><Relationship Id="rId4" Type="http://schemas.openxmlformats.org/officeDocument/2006/relationships/hyperlink" Target="https://citizensutilityboard.org/electriccompetitioncomed/" TargetMode="External"/><Relationship Id="rId5" Type="http://schemas.openxmlformats.org/officeDocument/2006/relationships/hyperlink" Target="https://www.pluginillinois.org/FixedRateBreakdownComEd.aspx" TargetMode="External"/><Relationship Id="rId1" Type="http://schemas.openxmlformats.org/officeDocument/2006/relationships/slideLayout" Target="../slideLayouts/slideLayout2.xml"/><Relationship Id="rId2" Type="http://schemas.openxmlformats.org/officeDocument/2006/relationships/hyperlink" Target="https://www.pluginillinois.org/Suppliers.aspx"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4" Type="http://schemas.openxmlformats.org/officeDocument/2006/relationships/slide" Target="slide14.xml"/><Relationship Id="rId5" Type="http://schemas.openxmlformats.org/officeDocument/2006/relationships/slide" Target="slide17.xml"/><Relationship Id="rId6" Type="http://schemas.openxmlformats.org/officeDocument/2006/relationships/slide" Target="slide18.xml"/><Relationship Id="rId7" Type="http://schemas.openxmlformats.org/officeDocument/2006/relationships/slide" Target="slide15.xml"/><Relationship Id="rId8" Type="http://schemas.openxmlformats.org/officeDocument/2006/relationships/slide" Target="slide19.xml"/><Relationship Id="rId9" Type="http://schemas.openxmlformats.org/officeDocument/2006/relationships/slide" Target="slide20.xml"/><Relationship Id="rId10" Type="http://schemas.openxmlformats.org/officeDocument/2006/relationships/slide" Target="slide21.xml"/><Relationship Id="rId11" Type="http://schemas.openxmlformats.org/officeDocument/2006/relationships/slide" Target="slide23.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777" y="749300"/>
            <a:ext cx="4846320" cy="4658006"/>
          </a:xfrm>
        </p:spPr>
        <p:txBody>
          <a:bodyPr anchor="ctr" anchorCtr="0">
            <a:normAutofit/>
          </a:bodyPr>
          <a:lstStyle/>
          <a:p>
            <a:pPr algn="ctr"/>
            <a:r>
              <a:rPr lang="en-US" dirty="0" smtClean="0"/>
              <a:t>Sustainability Strategy</a:t>
            </a:r>
            <a:br>
              <a:rPr lang="en-US" dirty="0" smtClean="0"/>
            </a:br>
            <a:r>
              <a:rPr lang="en-US" dirty="0" smtClean="0"/>
              <a:t>PROCESS &amp; TOOLKIT</a:t>
            </a:r>
            <a:endParaRPr lang="en-US" dirty="0"/>
          </a:p>
        </p:txBody>
      </p:sp>
      <p:sp>
        <p:nvSpPr>
          <p:cNvPr id="3" name="Subtitle 2"/>
          <p:cNvSpPr>
            <a:spLocks noGrp="1"/>
          </p:cNvSpPr>
          <p:nvPr>
            <p:ph type="subTitle" idx="1"/>
          </p:nvPr>
        </p:nvSpPr>
        <p:spPr>
          <a:xfrm>
            <a:off x="9122109" y="4917120"/>
            <a:ext cx="1936830" cy="980371"/>
          </a:xfrm>
        </p:spPr>
        <p:txBody>
          <a:bodyPr>
            <a:normAutofit/>
          </a:bodyPr>
          <a:lstStyle/>
          <a:p>
            <a:pPr algn="ctr"/>
            <a:r>
              <a:rPr lang="en-US" b="1" dirty="0" smtClean="0"/>
              <a:t>Tim Milburn</a:t>
            </a:r>
          </a:p>
          <a:p>
            <a:pPr algn="ctr"/>
            <a:r>
              <a:rPr lang="en-US" b="1" dirty="0" smtClean="0"/>
              <a:t>Sierra Club</a:t>
            </a:r>
          </a:p>
          <a:p>
            <a:pPr algn="ctr"/>
            <a:r>
              <a:rPr lang="en-US" b="1" dirty="0" smtClean="0"/>
              <a:t>July 24, 2017</a:t>
            </a:r>
            <a:endParaRPr lang="en-US" b="1" dirty="0"/>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C3CE4"/>
                </a:solidFill>
                <a:hlinkClick r:id="rId2" action="ppaction://hlinksldjump"/>
              </a:rPr>
              <a:t>Step 1: Define Preliminary Strategy/Plan</a:t>
            </a:r>
            <a:endParaRPr lang="en-US" dirty="0">
              <a:solidFill>
                <a:srgbClr val="1C3CE4"/>
              </a:solidFill>
            </a:endParaRPr>
          </a:p>
        </p:txBody>
      </p:sp>
      <p:sp>
        <p:nvSpPr>
          <p:cNvPr id="3" name="Content Placeholder 2"/>
          <p:cNvSpPr>
            <a:spLocks noGrp="1"/>
          </p:cNvSpPr>
          <p:nvPr>
            <p:ph idx="1"/>
          </p:nvPr>
        </p:nvSpPr>
        <p:spPr/>
        <p:txBody>
          <a:bodyPr>
            <a:normAutofit/>
          </a:bodyPr>
          <a:lstStyle/>
          <a:p>
            <a:r>
              <a:rPr lang="en-US" dirty="0" smtClean="0"/>
              <a:t>Define Mission </a:t>
            </a:r>
          </a:p>
          <a:p>
            <a:r>
              <a:rPr lang="en-US" dirty="0" smtClean="0"/>
              <a:t>Define initial strategy and supporting goals </a:t>
            </a:r>
          </a:p>
          <a:p>
            <a:pPr lvl="1"/>
            <a:r>
              <a:rPr lang="en-US" dirty="0" smtClean="0"/>
              <a:t>Strategic plan description</a:t>
            </a:r>
          </a:p>
          <a:p>
            <a:pPr lvl="1"/>
            <a:r>
              <a:rPr lang="en-US" dirty="0" smtClean="0"/>
              <a:t>Initial goals and achievable, measureable targets</a:t>
            </a:r>
          </a:p>
          <a:p>
            <a:pPr lvl="1"/>
            <a:r>
              <a:rPr lang="en-US" dirty="0" smtClean="0"/>
              <a:t>Consider creating a logo or a meme</a:t>
            </a:r>
          </a:p>
          <a:p>
            <a:pPr lvl="1"/>
            <a:r>
              <a:rPr lang="en-US" dirty="0" smtClean="0"/>
              <a:t>Define preliminary sequence of events</a:t>
            </a:r>
          </a:p>
          <a:p>
            <a:pPr lvl="1"/>
            <a:r>
              <a:rPr lang="en-US" dirty="0"/>
              <a:t>S</a:t>
            </a:r>
            <a:r>
              <a:rPr lang="en-US" dirty="0" smtClean="0"/>
              <a:t>et expectations for team (roles, actions) </a:t>
            </a:r>
          </a:p>
          <a:p>
            <a:pPr lvl="1"/>
            <a:r>
              <a:rPr lang="en-US" dirty="0" smtClean="0"/>
              <a:t>Develop initial ideas for municipality, community and other stakeholders </a:t>
            </a:r>
          </a:p>
          <a:p>
            <a:r>
              <a:rPr lang="en-US" dirty="0" smtClean="0"/>
              <a:t>Select initial core team members and define roles</a:t>
            </a:r>
          </a:p>
          <a:p>
            <a:r>
              <a:rPr lang="en-US" dirty="0" smtClean="0"/>
              <a:t>Set clear concise recruiting message for prospective team members </a:t>
            </a:r>
          </a:p>
          <a:p>
            <a:r>
              <a:rPr lang="en-US" dirty="0" smtClean="0"/>
              <a:t>Start Community Mapping process</a:t>
            </a:r>
          </a:p>
        </p:txBody>
      </p:sp>
      <p:sp>
        <p:nvSpPr>
          <p:cNvPr id="4" name="Date Placeholder 3"/>
          <p:cNvSpPr>
            <a:spLocks noGrp="1"/>
          </p:cNvSpPr>
          <p:nvPr>
            <p:ph type="dt" sz="half" idx="10"/>
          </p:nvPr>
        </p:nvSpPr>
        <p:spPr/>
        <p:txBody>
          <a:bodyPr/>
          <a:lstStyle/>
          <a:p>
            <a:r>
              <a:rPr lang="is-IS" dirty="0"/>
              <a:t>September 3, 2017</a:t>
            </a:r>
          </a:p>
        </p:txBody>
      </p:sp>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uk-UA" smtClean="0"/>
              <a:pPr/>
              <a:t>10</a:t>
            </a:fld>
            <a:endParaRPr lang="uk-UA"/>
          </a:p>
        </p:txBody>
      </p:sp>
    </p:spTree>
    <p:extLst>
      <p:ext uri="{BB962C8B-B14F-4D97-AF65-F5344CB8AC3E}">
        <p14:creationId xmlns:p14="http://schemas.microsoft.com/office/powerpoint/2010/main" val="61660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is-IS" dirty="0"/>
              <a:t>September 3, 2017</a:t>
            </a:r>
          </a:p>
        </p:txBody>
      </p:sp>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en-US" smtClean="0"/>
              <a:pPr/>
              <a:t>11</a:t>
            </a:fld>
            <a:endParaRPr lang="en-US"/>
          </a:p>
        </p:txBody>
      </p:sp>
      <p:sp>
        <p:nvSpPr>
          <p:cNvPr id="9" name="Oval 8"/>
          <p:cNvSpPr/>
          <p:nvPr/>
        </p:nvSpPr>
        <p:spPr>
          <a:xfrm>
            <a:off x="3752931" y="3555153"/>
            <a:ext cx="1587500" cy="151130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a:r>
              <a:rPr lang="en-US" sz="1400">
                <a:ln>
                  <a:solidFill>
                    <a:schemeClr val="tx1"/>
                  </a:solidFill>
                </a:ln>
                <a:solidFill>
                  <a:schemeClr val="tx1"/>
                </a:solidFill>
                <a:latin typeface="+mj-lt"/>
                <a:ea typeface="Arial" charset="0"/>
                <a:cs typeface="Arial" charset="0"/>
              </a:rPr>
              <a:t>Core Team</a:t>
            </a:r>
          </a:p>
          <a:p>
            <a:pPr marL="0" indent="0" algn="ctr"/>
            <a:r>
              <a:rPr lang="en-US" sz="1400">
                <a:ln>
                  <a:solidFill>
                    <a:schemeClr val="tx1"/>
                  </a:solidFill>
                </a:ln>
                <a:solidFill>
                  <a:schemeClr val="tx1"/>
                </a:solidFill>
                <a:latin typeface="+mj-lt"/>
                <a:ea typeface="Arial" charset="0"/>
                <a:cs typeface="Arial" charset="0"/>
              </a:rPr>
              <a:t>-Leadership</a:t>
            </a:r>
          </a:p>
          <a:p>
            <a:pPr marL="0" indent="0" algn="ctr"/>
            <a:r>
              <a:rPr lang="en-US" sz="1400">
                <a:ln>
                  <a:solidFill>
                    <a:schemeClr val="tx1"/>
                  </a:solidFill>
                </a:ln>
                <a:solidFill>
                  <a:schemeClr val="tx1"/>
                </a:solidFill>
                <a:latin typeface="+mj-lt"/>
                <a:ea typeface="Arial" charset="0"/>
                <a:cs typeface="Arial" charset="0"/>
              </a:rPr>
              <a:t>-Members</a:t>
            </a:r>
          </a:p>
        </p:txBody>
      </p:sp>
      <p:sp>
        <p:nvSpPr>
          <p:cNvPr id="10" name="Rectangle 9"/>
          <p:cNvSpPr/>
          <p:nvPr/>
        </p:nvSpPr>
        <p:spPr>
          <a:xfrm>
            <a:off x="3664031" y="1459653"/>
            <a:ext cx="1752600" cy="101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t>Grass Roots </a:t>
            </a:r>
            <a:r>
              <a:rPr lang="en-US" sz="1400" dirty="0" smtClean="0"/>
              <a:t>Group Organization</a:t>
            </a:r>
            <a:endParaRPr lang="en-US" sz="1400" dirty="0"/>
          </a:p>
          <a:p>
            <a:pPr algn="ctr"/>
            <a:r>
              <a:rPr lang="en-US" sz="1200" dirty="0"/>
              <a:t>- Steering Team</a:t>
            </a:r>
          </a:p>
          <a:p>
            <a:pPr algn="ctr"/>
            <a:r>
              <a:rPr lang="en-US" sz="1200" dirty="0"/>
              <a:t>-</a:t>
            </a:r>
            <a:r>
              <a:rPr lang="en-US" sz="1200" baseline="0" dirty="0"/>
              <a:t> </a:t>
            </a:r>
            <a:r>
              <a:rPr lang="en-US" sz="1200" dirty="0"/>
              <a:t>Members</a:t>
            </a:r>
          </a:p>
        </p:txBody>
      </p:sp>
      <p:sp>
        <p:nvSpPr>
          <p:cNvPr id="11" name="Oval 10"/>
          <p:cNvSpPr/>
          <p:nvPr/>
        </p:nvSpPr>
        <p:spPr>
          <a:xfrm>
            <a:off x="2134081" y="2361353"/>
            <a:ext cx="1587500" cy="151130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a:r>
              <a:rPr lang="en-US" sz="1400" dirty="0">
                <a:ln>
                  <a:solidFill>
                    <a:schemeClr val="tx1"/>
                  </a:solidFill>
                </a:ln>
                <a:solidFill>
                  <a:schemeClr val="tx1"/>
                </a:solidFill>
                <a:latin typeface="+mj-lt"/>
                <a:ea typeface="Arial" charset="0"/>
                <a:cs typeface="Arial" charset="0"/>
              </a:rPr>
              <a:t>Supporting </a:t>
            </a:r>
            <a:r>
              <a:rPr lang="en-US" sz="1400" dirty="0" smtClean="0">
                <a:ln>
                  <a:solidFill>
                    <a:schemeClr val="tx1"/>
                  </a:solidFill>
                </a:ln>
                <a:solidFill>
                  <a:schemeClr val="tx1"/>
                </a:solidFill>
                <a:latin typeface="+mj-lt"/>
                <a:ea typeface="Arial" charset="0"/>
                <a:cs typeface="Arial" charset="0"/>
              </a:rPr>
              <a:t>Members</a:t>
            </a:r>
            <a:endParaRPr lang="en-US" sz="1100" dirty="0">
              <a:ln>
                <a:solidFill>
                  <a:schemeClr val="tx1"/>
                </a:solidFill>
              </a:ln>
              <a:solidFill>
                <a:schemeClr val="tx1"/>
              </a:solidFill>
              <a:latin typeface="+mj-lt"/>
              <a:ea typeface="Arial" charset="0"/>
              <a:cs typeface="Arial" charset="0"/>
            </a:endParaRPr>
          </a:p>
          <a:p>
            <a:pPr marL="171450" indent="-171450" algn="ctr">
              <a:buFontTx/>
              <a:buChar char="-"/>
            </a:pPr>
            <a:r>
              <a:rPr lang="en-US" sz="1100" dirty="0" smtClean="0">
                <a:ln>
                  <a:solidFill>
                    <a:schemeClr val="tx1"/>
                  </a:solidFill>
                </a:ln>
                <a:solidFill>
                  <a:schemeClr val="tx1"/>
                </a:solidFill>
                <a:latin typeface="+mj-lt"/>
                <a:ea typeface="Arial" charset="0"/>
                <a:cs typeface="Arial" charset="0"/>
              </a:rPr>
              <a:t>Contributors</a:t>
            </a:r>
          </a:p>
          <a:p>
            <a:pPr marL="171450" indent="-171450" algn="ctr">
              <a:buFontTx/>
              <a:buChar char="-"/>
            </a:pPr>
            <a:r>
              <a:rPr lang="en-US" dirty="0" smtClean="0">
                <a:ln>
                  <a:solidFill>
                    <a:schemeClr val="tx1"/>
                  </a:solidFill>
                </a:ln>
                <a:solidFill>
                  <a:schemeClr val="tx1"/>
                </a:solidFill>
                <a:latin typeface="+mj-lt"/>
                <a:ea typeface="Arial" charset="0"/>
                <a:cs typeface="Arial" charset="0"/>
              </a:rPr>
              <a:t>Recruiters</a:t>
            </a:r>
            <a:endParaRPr lang="en-US" sz="1050" dirty="0">
              <a:ln>
                <a:solidFill>
                  <a:schemeClr val="tx1"/>
                </a:solidFill>
              </a:ln>
              <a:solidFill>
                <a:schemeClr val="tx1"/>
              </a:solidFill>
              <a:latin typeface="+mj-lt"/>
              <a:ea typeface="Arial" charset="0"/>
              <a:cs typeface="Arial" charset="0"/>
            </a:endParaRPr>
          </a:p>
        </p:txBody>
      </p:sp>
      <p:sp>
        <p:nvSpPr>
          <p:cNvPr id="12" name="Oval 11"/>
          <p:cNvSpPr/>
          <p:nvPr/>
        </p:nvSpPr>
        <p:spPr>
          <a:xfrm>
            <a:off x="2292431" y="4065403"/>
            <a:ext cx="1181100" cy="48260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a:r>
              <a:rPr lang="en-US" sz="1400">
                <a:ln>
                  <a:solidFill>
                    <a:schemeClr val="tx1"/>
                  </a:solidFill>
                </a:ln>
                <a:solidFill>
                  <a:schemeClr val="tx1"/>
                </a:solidFill>
                <a:latin typeface="+mj-lt"/>
                <a:ea typeface="Arial" charset="0"/>
                <a:cs typeface="Arial" charset="0"/>
              </a:rPr>
              <a:t>Experts</a:t>
            </a:r>
          </a:p>
        </p:txBody>
      </p:sp>
      <p:sp>
        <p:nvSpPr>
          <p:cNvPr id="13" name="Oval 12"/>
          <p:cNvSpPr/>
          <p:nvPr/>
        </p:nvSpPr>
        <p:spPr>
          <a:xfrm>
            <a:off x="7575631" y="2526453"/>
            <a:ext cx="1638300" cy="107950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a:r>
              <a:rPr lang="en-US" sz="1400">
                <a:ln>
                  <a:solidFill>
                    <a:schemeClr val="tx1"/>
                  </a:solidFill>
                </a:ln>
                <a:solidFill>
                  <a:schemeClr val="tx1"/>
                </a:solidFill>
                <a:latin typeface="+mj-lt"/>
                <a:ea typeface="Arial" charset="0"/>
                <a:cs typeface="Arial" charset="0"/>
              </a:rPr>
              <a:t>Policies</a:t>
            </a:r>
          </a:p>
          <a:p>
            <a:pPr marL="0" indent="0" algn="ctr"/>
            <a:r>
              <a:rPr lang="en-US" sz="1400">
                <a:ln>
                  <a:solidFill>
                    <a:schemeClr val="tx1"/>
                  </a:solidFill>
                </a:ln>
                <a:solidFill>
                  <a:schemeClr val="tx1"/>
                </a:solidFill>
                <a:latin typeface="+mj-lt"/>
                <a:ea typeface="Arial" charset="0"/>
                <a:cs typeface="Arial" charset="0"/>
              </a:rPr>
              <a:t>Ordinances</a:t>
            </a:r>
          </a:p>
          <a:p>
            <a:pPr marL="0" indent="0" algn="ctr"/>
            <a:r>
              <a:rPr lang="en-US" sz="1400">
                <a:ln>
                  <a:solidFill>
                    <a:schemeClr val="tx1"/>
                  </a:solidFill>
                </a:ln>
                <a:solidFill>
                  <a:schemeClr val="tx1"/>
                </a:solidFill>
                <a:latin typeface="+mj-lt"/>
                <a:ea typeface="Arial" charset="0"/>
                <a:cs typeface="Arial" charset="0"/>
              </a:rPr>
              <a:t>Regulations</a:t>
            </a:r>
          </a:p>
        </p:txBody>
      </p:sp>
      <p:sp>
        <p:nvSpPr>
          <p:cNvPr id="14" name="Rectangle 13"/>
          <p:cNvSpPr/>
          <p:nvPr/>
        </p:nvSpPr>
        <p:spPr>
          <a:xfrm>
            <a:off x="7524831" y="3796453"/>
            <a:ext cx="1752600" cy="101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a:t>Muncipality</a:t>
            </a:r>
          </a:p>
          <a:p>
            <a:pPr algn="ctr"/>
            <a:r>
              <a:rPr lang="en-US" sz="1400"/>
              <a:t>- </a:t>
            </a:r>
            <a:r>
              <a:rPr lang="en-US" sz="1200"/>
              <a:t>Leadership</a:t>
            </a:r>
          </a:p>
          <a:p>
            <a:pPr algn="ctr"/>
            <a:r>
              <a:rPr lang="en-US" sz="1200"/>
              <a:t>- Staff</a:t>
            </a:r>
          </a:p>
        </p:txBody>
      </p:sp>
      <p:sp>
        <p:nvSpPr>
          <p:cNvPr id="15" name="Folded Corner 14"/>
          <p:cNvSpPr/>
          <p:nvPr/>
        </p:nvSpPr>
        <p:spPr>
          <a:xfrm>
            <a:off x="6000831" y="2678853"/>
            <a:ext cx="914400" cy="914400"/>
          </a:xfrm>
          <a:prstGeom prst="foldedCorner">
            <a:avLst>
              <a:gd name="adj" fmla="val 33810"/>
            </a:avLst>
          </a:prstGeom>
          <a:gradFill flip="none" rotWithShape="1">
            <a:gsLst>
              <a:gs pos="0">
                <a:schemeClr val="accent5">
                  <a:lumMod val="5000"/>
                  <a:lumOff val="95000"/>
                </a:schemeClr>
              </a:gs>
              <a:gs pos="74000">
                <a:schemeClr val="accent1">
                  <a:lumMod val="60000"/>
                  <a:lumOff val="40000"/>
                </a:schemeClr>
              </a:gs>
              <a:gs pos="83000">
                <a:schemeClr val="accent1">
                  <a:lumMod val="40000"/>
                  <a:lumOff val="60000"/>
                </a:schemeClr>
              </a:gs>
              <a:gs pos="100000">
                <a:schemeClr val="accent1">
                  <a:lumMod val="20000"/>
                  <a:lumOff val="8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182562" indent="-171450" algn="l">
              <a:buFontTx/>
              <a:buChar char="-"/>
            </a:pPr>
            <a:r>
              <a:rPr lang="en-US" sz="1200" dirty="0" smtClean="0">
                <a:solidFill>
                  <a:schemeClr val="tx1"/>
                </a:solidFill>
              </a:rPr>
              <a:t>Mission</a:t>
            </a:r>
          </a:p>
          <a:p>
            <a:pPr marL="182562" indent="-171450" algn="l">
              <a:buFontTx/>
              <a:buChar char="-"/>
            </a:pPr>
            <a:r>
              <a:rPr lang="en-US" sz="1200" dirty="0" smtClean="0">
                <a:solidFill>
                  <a:schemeClr val="tx1"/>
                </a:solidFill>
              </a:rPr>
              <a:t>Strategy</a:t>
            </a:r>
            <a:endParaRPr lang="en-US" sz="1200" dirty="0">
              <a:solidFill>
                <a:schemeClr val="tx1"/>
              </a:solidFill>
            </a:endParaRPr>
          </a:p>
          <a:p>
            <a:pPr marL="182562" indent="-171450" algn="l">
              <a:buFontTx/>
              <a:buChar char="-"/>
            </a:pPr>
            <a:r>
              <a:rPr lang="en-US" sz="1200" dirty="0" smtClean="0">
                <a:solidFill>
                  <a:schemeClr val="tx1"/>
                </a:solidFill>
              </a:rPr>
              <a:t>Actions</a:t>
            </a:r>
            <a:endParaRPr lang="en-US" sz="1200" dirty="0">
              <a:solidFill>
                <a:schemeClr val="tx1"/>
              </a:solidFill>
            </a:endParaRPr>
          </a:p>
        </p:txBody>
      </p:sp>
      <p:sp>
        <p:nvSpPr>
          <p:cNvPr id="16" name="Folded Corner 15"/>
          <p:cNvSpPr/>
          <p:nvPr/>
        </p:nvSpPr>
        <p:spPr>
          <a:xfrm>
            <a:off x="5683331" y="3948853"/>
            <a:ext cx="1536700" cy="723900"/>
          </a:xfrm>
          <a:prstGeom prst="foldedCorner">
            <a:avLst>
              <a:gd name="adj" fmla="val 33810"/>
            </a:avLst>
          </a:prstGeom>
          <a:gradFill flip="none" rotWithShape="1">
            <a:gsLst>
              <a:gs pos="0">
                <a:schemeClr val="accent5">
                  <a:lumMod val="5000"/>
                  <a:lumOff val="95000"/>
                </a:schemeClr>
              </a:gs>
              <a:gs pos="74000">
                <a:schemeClr val="accent1">
                  <a:lumMod val="60000"/>
                  <a:lumOff val="40000"/>
                </a:schemeClr>
              </a:gs>
              <a:gs pos="83000">
                <a:schemeClr val="accent1">
                  <a:lumMod val="40000"/>
                  <a:lumOff val="60000"/>
                </a:schemeClr>
              </a:gs>
              <a:gs pos="100000">
                <a:schemeClr val="accent1">
                  <a:lumMod val="20000"/>
                  <a:lumOff val="8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200">
                <a:solidFill>
                  <a:schemeClr val="tx1"/>
                </a:solidFill>
              </a:rPr>
              <a:t>- Asks</a:t>
            </a:r>
          </a:p>
          <a:p>
            <a:r>
              <a:rPr lang="en-US" sz="1200">
                <a:solidFill>
                  <a:schemeClr val="tx1"/>
                </a:solidFill>
              </a:rPr>
              <a:t>- Recommendations</a:t>
            </a:r>
          </a:p>
        </p:txBody>
      </p:sp>
      <p:sp>
        <p:nvSpPr>
          <p:cNvPr id="17" name="Rectangle 16"/>
          <p:cNvSpPr/>
          <p:nvPr/>
        </p:nvSpPr>
        <p:spPr>
          <a:xfrm>
            <a:off x="3676731" y="5485553"/>
            <a:ext cx="1752600"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a:t>Collaborators</a:t>
            </a:r>
            <a:endParaRPr lang="en-US" sz="1200"/>
          </a:p>
        </p:txBody>
      </p:sp>
      <p:sp>
        <p:nvSpPr>
          <p:cNvPr id="18" name="Rectangle 17"/>
          <p:cNvSpPr/>
          <p:nvPr/>
        </p:nvSpPr>
        <p:spPr>
          <a:xfrm>
            <a:off x="7537531" y="5117253"/>
            <a:ext cx="1752600" cy="101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a:t>Other Community Stakeholders</a:t>
            </a:r>
            <a:endParaRPr lang="en-US" sz="1200"/>
          </a:p>
        </p:txBody>
      </p:sp>
      <p:cxnSp>
        <p:nvCxnSpPr>
          <p:cNvPr id="19" name="Straight Connector 18"/>
          <p:cNvCxnSpPr/>
          <p:nvPr/>
        </p:nvCxnSpPr>
        <p:spPr>
          <a:xfrm>
            <a:off x="4540331" y="2475653"/>
            <a:ext cx="6350" cy="10795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2" idx="6"/>
            <a:endCxn id="9" idx="2"/>
          </p:cNvCxnSpPr>
          <p:nvPr/>
        </p:nvCxnSpPr>
        <p:spPr>
          <a:xfrm>
            <a:off x="3473531" y="4306703"/>
            <a:ext cx="279400" cy="41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108656" y="3186853"/>
            <a:ext cx="892175" cy="5889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451681" y="3593253"/>
            <a:ext cx="0" cy="355600"/>
          </a:xfrm>
          <a:prstGeom prst="line">
            <a:avLst/>
          </a:prstGeom>
          <a:ln w="19050">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340431" y="4310803"/>
            <a:ext cx="342900" cy="0"/>
          </a:xfrm>
          <a:prstGeom prst="line">
            <a:avLst/>
          </a:prstGeom>
          <a:ln w="19050">
            <a:tailEnd type="stealth" w="lg" len="lg"/>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1" idx="5"/>
          </p:cNvCxnSpPr>
          <p:nvPr/>
        </p:nvCxnSpPr>
        <p:spPr>
          <a:xfrm>
            <a:off x="3489097" y="3651328"/>
            <a:ext cx="495609" cy="1244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4546681" y="5066453"/>
            <a:ext cx="6350" cy="419100"/>
          </a:xfrm>
          <a:prstGeom prst="line">
            <a:avLst/>
          </a:prstGeom>
          <a:ln w="19050">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108656" y="4845791"/>
            <a:ext cx="2428875" cy="779462"/>
          </a:xfrm>
          <a:prstGeom prst="line">
            <a:avLst/>
          </a:prstGeom>
          <a:ln w="19050">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401131" y="4812453"/>
            <a:ext cx="12700" cy="304800"/>
          </a:xfrm>
          <a:prstGeom prst="line">
            <a:avLst/>
          </a:prstGeom>
          <a:ln w="19050">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7220031" y="4304453"/>
            <a:ext cx="304800" cy="6350"/>
          </a:xfrm>
          <a:prstGeom prst="line">
            <a:avLst/>
          </a:prstGeom>
          <a:ln w="19050">
            <a:tailEnd type="stealth" w="lg" len="lg"/>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1" idx="0"/>
            <a:endCxn id="10" idx="1"/>
          </p:cNvCxnSpPr>
          <p:nvPr/>
        </p:nvCxnSpPr>
        <p:spPr>
          <a:xfrm flipV="1">
            <a:off x="2927831" y="1967653"/>
            <a:ext cx="736200" cy="3937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15" idx="0"/>
          </p:cNvCxnSpPr>
          <p:nvPr/>
        </p:nvCxnSpPr>
        <p:spPr>
          <a:xfrm>
            <a:off x="5416631" y="1967653"/>
            <a:ext cx="1041400" cy="711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394781" y="3605953"/>
            <a:ext cx="6350" cy="1905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3" name="Title 32"/>
          <p:cNvSpPr>
            <a:spLocks noGrp="1"/>
          </p:cNvSpPr>
          <p:nvPr>
            <p:ph type="title"/>
          </p:nvPr>
        </p:nvSpPr>
        <p:spPr>
          <a:xfrm>
            <a:off x="868768" y="46254"/>
            <a:ext cx="9371949" cy="1183566"/>
          </a:xfrm>
        </p:spPr>
        <p:txBody>
          <a:bodyPr/>
          <a:lstStyle/>
          <a:p>
            <a:r>
              <a:rPr lang="en-US" dirty="0" smtClean="0"/>
              <a:t>Typical Organizational Structure</a:t>
            </a:r>
            <a:endParaRPr lang="en-US" dirty="0"/>
          </a:p>
        </p:txBody>
      </p:sp>
      <p:sp>
        <p:nvSpPr>
          <p:cNvPr id="40" name="Folded Corner 39"/>
          <p:cNvSpPr/>
          <p:nvPr/>
        </p:nvSpPr>
        <p:spPr>
          <a:xfrm>
            <a:off x="9530242" y="3937278"/>
            <a:ext cx="1536700" cy="723900"/>
          </a:xfrm>
          <a:prstGeom prst="foldedCorner">
            <a:avLst>
              <a:gd name="adj" fmla="val 33810"/>
            </a:avLst>
          </a:prstGeom>
          <a:gradFill flip="none" rotWithShape="1">
            <a:gsLst>
              <a:gs pos="0">
                <a:schemeClr val="accent5">
                  <a:lumMod val="5000"/>
                  <a:lumOff val="95000"/>
                </a:schemeClr>
              </a:gs>
              <a:gs pos="74000">
                <a:schemeClr val="accent1">
                  <a:lumMod val="60000"/>
                  <a:lumOff val="40000"/>
                </a:schemeClr>
              </a:gs>
              <a:gs pos="83000">
                <a:schemeClr val="accent1">
                  <a:lumMod val="40000"/>
                  <a:lumOff val="60000"/>
                </a:schemeClr>
              </a:gs>
              <a:gs pos="100000">
                <a:schemeClr val="accent1">
                  <a:lumMod val="20000"/>
                  <a:lumOff val="8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200" dirty="0" smtClean="0">
                <a:solidFill>
                  <a:schemeClr val="tx1"/>
                </a:solidFill>
              </a:rPr>
              <a:t>Sustainability Plan</a:t>
            </a:r>
          </a:p>
          <a:p>
            <a:pPr marL="171450" indent="-171450">
              <a:buFontTx/>
              <a:buChar char="-"/>
            </a:pPr>
            <a:r>
              <a:rPr lang="en-US" sz="1200" dirty="0" smtClean="0">
                <a:solidFill>
                  <a:schemeClr val="tx1"/>
                </a:solidFill>
              </a:rPr>
              <a:t>Strategy</a:t>
            </a:r>
          </a:p>
          <a:p>
            <a:pPr marL="171450" indent="-171450">
              <a:buFontTx/>
              <a:buChar char="-"/>
            </a:pPr>
            <a:r>
              <a:rPr lang="en-US" sz="1200" dirty="0" smtClean="0">
                <a:solidFill>
                  <a:schemeClr val="tx1"/>
                </a:solidFill>
              </a:rPr>
              <a:t>Actions</a:t>
            </a:r>
            <a:endParaRPr lang="en-US" sz="1200" dirty="0">
              <a:solidFill>
                <a:schemeClr val="tx1"/>
              </a:solidFill>
            </a:endParaRPr>
          </a:p>
        </p:txBody>
      </p:sp>
      <p:cxnSp>
        <p:nvCxnSpPr>
          <p:cNvPr id="41" name="Straight Connector 40"/>
          <p:cNvCxnSpPr>
            <a:stCxn id="14" idx="3"/>
            <a:endCxn id="40" idx="1"/>
          </p:cNvCxnSpPr>
          <p:nvPr/>
        </p:nvCxnSpPr>
        <p:spPr>
          <a:xfrm flipV="1">
            <a:off x="9277431" y="4299228"/>
            <a:ext cx="252811" cy="5225"/>
          </a:xfrm>
          <a:prstGeom prst="line">
            <a:avLst/>
          </a:prstGeom>
          <a:ln w="19050">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Municipality: Potential Sustainability Roles</a:t>
            </a:r>
            <a:endParaRPr lang="en-US" sz="1800" dirty="0">
              <a:solidFill>
                <a:srgbClr val="FF0000"/>
              </a:solidFill>
            </a:endParaRPr>
          </a:p>
        </p:txBody>
      </p:sp>
      <p:sp>
        <p:nvSpPr>
          <p:cNvPr id="3" name="Content Placeholder 2"/>
          <p:cNvSpPr>
            <a:spLocks noGrp="1"/>
          </p:cNvSpPr>
          <p:nvPr>
            <p:ph idx="1"/>
          </p:nvPr>
        </p:nvSpPr>
        <p:spPr/>
        <p:txBody>
          <a:bodyPr>
            <a:normAutofit/>
          </a:bodyPr>
          <a:lstStyle/>
          <a:p>
            <a:pPr lvl="1"/>
            <a:r>
              <a:rPr lang="en-US" dirty="0" smtClean="0"/>
              <a:t>Develop Municipal Sustainability Plan / Strategy </a:t>
            </a:r>
          </a:p>
          <a:p>
            <a:pPr lvl="1"/>
            <a:r>
              <a:rPr lang="en-US" dirty="0" smtClean="0"/>
              <a:t>Define and deploy actions to support strategy</a:t>
            </a:r>
          </a:p>
          <a:p>
            <a:pPr lvl="1"/>
            <a:r>
              <a:rPr lang="en-US" dirty="0" smtClean="0"/>
              <a:t>Provide leadership within the community to demonstrate sustainability objectives </a:t>
            </a:r>
            <a:r>
              <a:rPr lang="mr-IN" dirty="0" smtClean="0"/>
              <a:t>–</a:t>
            </a:r>
            <a:r>
              <a:rPr lang="en-US" dirty="0" smtClean="0"/>
              <a:t> set the example</a:t>
            </a:r>
          </a:p>
          <a:p>
            <a:pPr lvl="1"/>
            <a:r>
              <a:rPr lang="en-US" dirty="0" smtClean="0"/>
              <a:t>Work with local organizations (businesses, schools, volunteers, etc.) to capture ideas, define programs and initiate actions</a:t>
            </a:r>
          </a:p>
        </p:txBody>
      </p:sp>
      <p:sp>
        <p:nvSpPr>
          <p:cNvPr id="4" name="TextBox 3"/>
          <p:cNvSpPr txBox="1"/>
          <p:nvPr/>
        </p:nvSpPr>
        <p:spPr>
          <a:xfrm>
            <a:off x="245925" y="6562846"/>
            <a:ext cx="1164101" cy="400110"/>
          </a:xfrm>
          <a:prstGeom prst="rect">
            <a:avLst/>
          </a:prstGeom>
          <a:noFill/>
        </p:spPr>
        <p:txBody>
          <a:bodyPr wrap="none" rtlCol="0">
            <a:spAutoFit/>
          </a:bodyPr>
          <a:lstStyle/>
          <a:p>
            <a:r>
              <a:rPr lang="is-IS" sz="1000"/>
              <a:t>September 3, 2017</a:t>
            </a:r>
          </a:p>
          <a:p>
            <a:endParaRPr lang="en-US" sz="1000" dirty="0"/>
          </a:p>
        </p:txBody>
      </p:sp>
    </p:spTree>
    <p:extLst>
      <p:ext uri="{BB962C8B-B14F-4D97-AF65-F5344CB8AC3E}">
        <p14:creationId xmlns:p14="http://schemas.microsoft.com/office/powerpoint/2010/main" val="28910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ction="ppaction://hlinksldjump"/>
              </a:rPr>
              <a:t>Community Mapping</a:t>
            </a:r>
            <a:endParaRPr lang="en-US" dirty="0"/>
          </a:p>
        </p:txBody>
      </p:sp>
      <p:sp>
        <p:nvSpPr>
          <p:cNvPr id="3" name="Content Placeholder 2"/>
          <p:cNvSpPr>
            <a:spLocks noGrp="1"/>
          </p:cNvSpPr>
          <p:nvPr>
            <p:ph idx="1"/>
          </p:nvPr>
        </p:nvSpPr>
        <p:spPr>
          <a:xfrm>
            <a:off x="1111170" y="1566001"/>
            <a:ext cx="10116273" cy="4620682"/>
          </a:xfrm>
        </p:spPr>
        <p:txBody>
          <a:bodyPr>
            <a:normAutofit/>
          </a:bodyPr>
          <a:lstStyle/>
          <a:p>
            <a:pPr marL="438150" lvl="1" indent="-387350"/>
            <a:r>
              <a:rPr lang="en-US" sz="2400" dirty="0" smtClean="0">
                <a:ea typeface="Lato"/>
                <a:cs typeface="Lato"/>
                <a:sym typeface="Lato"/>
              </a:rPr>
              <a:t>Community Mapping is a</a:t>
            </a:r>
            <a:r>
              <a:rPr lang="en" sz="2400" dirty="0" smtClean="0">
                <a:ea typeface="Lato"/>
                <a:cs typeface="Lato"/>
                <a:sym typeface="Lato"/>
              </a:rPr>
              <a:t> </a:t>
            </a:r>
            <a:r>
              <a:rPr lang="en" sz="2400" dirty="0">
                <a:ea typeface="Lato"/>
                <a:cs typeface="Lato"/>
                <a:sym typeface="Lato"/>
              </a:rPr>
              <a:t>process of gathering important and relevant information about </a:t>
            </a:r>
            <a:r>
              <a:rPr lang="en-US" sz="2400" dirty="0" smtClean="0">
                <a:ea typeface="Lato"/>
                <a:cs typeface="Lato"/>
                <a:sym typeface="Lato"/>
              </a:rPr>
              <a:t>the </a:t>
            </a:r>
            <a:r>
              <a:rPr lang="en" sz="2400" dirty="0" smtClean="0">
                <a:ea typeface="Lato"/>
                <a:cs typeface="Lato"/>
                <a:sym typeface="Lato"/>
              </a:rPr>
              <a:t>community</a:t>
            </a:r>
            <a:r>
              <a:rPr lang="en-US" sz="2400" dirty="0" smtClean="0">
                <a:ea typeface="Lato"/>
                <a:cs typeface="Lato"/>
                <a:sym typeface="Lato"/>
              </a:rPr>
              <a:t> </a:t>
            </a:r>
            <a:r>
              <a:rPr lang="en" sz="2400" dirty="0" smtClean="0">
                <a:ea typeface="Lato"/>
                <a:cs typeface="Lato"/>
                <a:sym typeface="Lato"/>
              </a:rPr>
              <a:t>in </a:t>
            </a:r>
            <a:r>
              <a:rPr lang="en" sz="2400" dirty="0">
                <a:ea typeface="Lato"/>
                <a:cs typeface="Lato"/>
                <a:sym typeface="Lato"/>
              </a:rPr>
              <a:t>which we </a:t>
            </a:r>
            <a:r>
              <a:rPr lang="en-US" sz="2400" dirty="0" smtClean="0">
                <a:ea typeface="Lato"/>
                <a:cs typeface="Lato"/>
                <a:sym typeface="Lato"/>
              </a:rPr>
              <a:t>live and/or </a:t>
            </a:r>
            <a:r>
              <a:rPr lang="en" sz="2400" dirty="0" smtClean="0">
                <a:ea typeface="Lato"/>
                <a:cs typeface="Lato"/>
                <a:sym typeface="Lato"/>
              </a:rPr>
              <a:t>work</a:t>
            </a:r>
            <a:r>
              <a:rPr lang="en-US" sz="2400" dirty="0" smtClean="0">
                <a:ea typeface="Lato"/>
                <a:cs typeface="Lato"/>
                <a:sym typeface="Lato"/>
              </a:rPr>
              <a:t>, and then applying it to a project to increase the likelihood of successful outcomes. This information:</a:t>
            </a:r>
          </a:p>
          <a:p>
            <a:pPr marL="675894" lvl="2" indent="-387350"/>
            <a:r>
              <a:rPr lang="en-US" sz="2000" dirty="0" smtClean="0">
                <a:ea typeface="Lato"/>
                <a:cs typeface="Lato"/>
                <a:sym typeface="Lato"/>
              </a:rPr>
              <a:t>Provides a</a:t>
            </a:r>
            <a:r>
              <a:rPr lang="en" sz="2000" dirty="0" smtClean="0">
                <a:ea typeface="Lato"/>
                <a:cs typeface="Lato"/>
                <a:sym typeface="Lato"/>
              </a:rPr>
              <a:t> </a:t>
            </a:r>
            <a:r>
              <a:rPr lang="en-US" sz="2000" dirty="0" smtClean="0">
                <a:ea typeface="Lato"/>
                <a:cs typeface="Lato"/>
                <a:sym typeface="Lato"/>
              </a:rPr>
              <a:t>deeper </a:t>
            </a:r>
            <a:r>
              <a:rPr lang="en" sz="2000" dirty="0" smtClean="0">
                <a:ea typeface="Lato"/>
                <a:cs typeface="Lato"/>
                <a:sym typeface="Lato"/>
              </a:rPr>
              <a:t>understanding </a:t>
            </a:r>
            <a:r>
              <a:rPr lang="en" sz="2000" dirty="0">
                <a:ea typeface="Lato"/>
                <a:cs typeface="Lato"/>
                <a:sym typeface="Lato"/>
              </a:rPr>
              <a:t>of our </a:t>
            </a:r>
            <a:r>
              <a:rPr lang="en" sz="2000" dirty="0" smtClean="0">
                <a:ea typeface="Lato"/>
                <a:cs typeface="Lato"/>
                <a:sym typeface="Lato"/>
              </a:rPr>
              <a:t>community</a:t>
            </a:r>
            <a:r>
              <a:rPr lang="en-US" sz="2000" dirty="0" smtClean="0">
                <a:ea typeface="Lato"/>
                <a:cs typeface="Lato"/>
                <a:sym typeface="Lato"/>
              </a:rPr>
              <a:t>(</a:t>
            </a:r>
            <a:r>
              <a:rPr lang="en-US" sz="2000" dirty="0" err="1" smtClean="0">
                <a:ea typeface="Lato"/>
                <a:cs typeface="Lato"/>
                <a:sym typeface="Lato"/>
              </a:rPr>
              <a:t>ies</a:t>
            </a:r>
            <a:r>
              <a:rPr lang="en-US" sz="2000" dirty="0" smtClean="0">
                <a:ea typeface="Lato"/>
                <a:cs typeface="Lato"/>
                <a:sym typeface="Lato"/>
              </a:rPr>
              <a:t>),</a:t>
            </a:r>
            <a:r>
              <a:rPr lang="en" sz="2000" dirty="0" smtClean="0">
                <a:ea typeface="Lato"/>
                <a:cs typeface="Lato"/>
                <a:sym typeface="Lato"/>
              </a:rPr>
              <a:t> </a:t>
            </a:r>
            <a:r>
              <a:rPr lang="en" sz="2000" dirty="0">
                <a:ea typeface="Lato"/>
                <a:cs typeface="Lato"/>
                <a:sym typeface="Lato"/>
              </a:rPr>
              <a:t>allowing us to develop </a:t>
            </a:r>
            <a:r>
              <a:rPr lang="en-US" sz="2000" dirty="0" smtClean="0">
                <a:ea typeface="Lato"/>
                <a:cs typeface="Lato"/>
                <a:sym typeface="Lato"/>
              </a:rPr>
              <a:t>strategies and tactics</a:t>
            </a:r>
            <a:r>
              <a:rPr lang="en" sz="2000" dirty="0" smtClean="0">
                <a:ea typeface="Lato"/>
                <a:cs typeface="Lato"/>
                <a:sym typeface="Lato"/>
              </a:rPr>
              <a:t> </a:t>
            </a:r>
            <a:r>
              <a:rPr lang="en" sz="2000" dirty="0">
                <a:ea typeface="Lato"/>
                <a:cs typeface="Lato"/>
                <a:sym typeface="Lato"/>
              </a:rPr>
              <a:t>in a thoughtful </a:t>
            </a:r>
            <a:r>
              <a:rPr lang="en" sz="2000" dirty="0" smtClean="0">
                <a:ea typeface="Lato"/>
                <a:cs typeface="Lato"/>
                <a:sym typeface="Lato"/>
              </a:rPr>
              <a:t>manner</a:t>
            </a:r>
            <a:endParaRPr lang="en-US" sz="2000" dirty="0" smtClean="0">
              <a:ea typeface="Lato"/>
              <a:cs typeface="Lato"/>
              <a:sym typeface="Lato"/>
            </a:endParaRPr>
          </a:p>
          <a:p>
            <a:pPr marL="675894" lvl="2" indent="-387350"/>
            <a:r>
              <a:rPr lang="en-US" sz="2000" dirty="0" smtClean="0">
                <a:ea typeface="Lato"/>
                <a:cs typeface="Lato"/>
                <a:sym typeface="Lato"/>
              </a:rPr>
              <a:t>Helps define </a:t>
            </a:r>
            <a:r>
              <a:rPr lang="en-US" sz="2000" dirty="0">
                <a:ea typeface="Lato"/>
                <a:cs typeface="Lato"/>
                <a:sym typeface="Lato"/>
              </a:rPr>
              <a:t>roles and responsibilities for </a:t>
            </a:r>
            <a:r>
              <a:rPr lang="en-US" sz="2000" dirty="0" smtClean="0">
                <a:ea typeface="Lato"/>
                <a:cs typeface="Lato"/>
                <a:sym typeface="Lato"/>
              </a:rPr>
              <a:t>participants</a:t>
            </a:r>
            <a:r>
              <a:rPr lang="en" sz="2000" dirty="0" smtClean="0"/>
              <a:t> </a:t>
            </a:r>
            <a:endParaRPr lang="en-US" sz="2000" dirty="0"/>
          </a:p>
          <a:p>
            <a:pPr marL="675894" lvl="2" indent="-387350"/>
            <a:r>
              <a:rPr lang="en-US" sz="2000" dirty="0" smtClean="0">
                <a:ea typeface="Lato"/>
                <a:cs typeface="Lato"/>
                <a:sym typeface="Lato"/>
              </a:rPr>
              <a:t>D</a:t>
            </a:r>
            <a:r>
              <a:rPr lang="en" sz="2000" dirty="0" smtClean="0">
                <a:ea typeface="Lato"/>
                <a:cs typeface="Lato"/>
                <a:sym typeface="Lato"/>
              </a:rPr>
              <a:t>e</a:t>
            </a:r>
            <a:r>
              <a:rPr lang="en-US" sz="2000" dirty="0" smtClean="0">
                <a:ea typeface="Lato"/>
                <a:cs typeface="Lato"/>
                <a:sym typeface="Lato"/>
              </a:rPr>
              <a:t>fines</a:t>
            </a:r>
            <a:r>
              <a:rPr lang="en" sz="2000" dirty="0" smtClean="0">
                <a:ea typeface="Lato"/>
                <a:cs typeface="Lato"/>
                <a:sym typeface="Lato"/>
              </a:rPr>
              <a:t> </a:t>
            </a:r>
            <a:r>
              <a:rPr lang="en-US" sz="2000" dirty="0" smtClean="0">
                <a:ea typeface="Lato"/>
                <a:cs typeface="Lato"/>
                <a:sym typeface="Lato"/>
              </a:rPr>
              <a:t>current connections </a:t>
            </a:r>
            <a:r>
              <a:rPr lang="en" sz="2000" dirty="0" smtClean="0">
                <a:ea typeface="Lato"/>
                <a:cs typeface="Lato"/>
                <a:sym typeface="Lato"/>
              </a:rPr>
              <a:t>and </a:t>
            </a:r>
            <a:r>
              <a:rPr lang="en-US" sz="2000" dirty="0" smtClean="0">
                <a:ea typeface="Lato"/>
                <a:cs typeface="Lato"/>
                <a:sym typeface="Lato"/>
              </a:rPr>
              <a:t>identifies with </a:t>
            </a:r>
            <a:r>
              <a:rPr lang="en" sz="2000" dirty="0" smtClean="0">
                <a:ea typeface="Lato"/>
                <a:cs typeface="Lato"/>
                <a:sym typeface="Lato"/>
              </a:rPr>
              <a:t>who</a:t>
            </a:r>
            <a:r>
              <a:rPr lang="en-US" sz="2000" dirty="0" smtClean="0">
                <a:ea typeface="Lato"/>
                <a:cs typeface="Lato"/>
                <a:sym typeface="Lato"/>
              </a:rPr>
              <a:t>m</a:t>
            </a:r>
            <a:r>
              <a:rPr lang="en" sz="2000" dirty="0" smtClean="0">
                <a:ea typeface="Lato"/>
                <a:cs typeface="Lato"/>
                <a:sym typeface="Lato"/>
              </a:rPr>
              <a:t> </a:t>
            </a:r>
            <a:r>
              <a:rPr lang="en" sz="2000" dirty="0">
                <a:ea typeface="Lato"/>
                <a:cs typeface="Lato"/>
                <a:sym typeface="Lato"/>
              </a:rPr>
              <a:t>else we may want to build relationships </a:t>
            </a:r>
            <a:endParaRPr lang="en-US" sz="2000" dirty="0" smtClean="0">
              <a:ea typeface="Lato"/>
              <a:cs typeface="Lato"/>
              <a:sym typeface="Lato"/>
            </a:endParaRPr>
          </a:p>
          <a:p>
            <a:pPr marL="438150" lvl="1" indent="-387350"/>
            <a:r>
              <a:rPr lang="en-US" sz="2400" dirty="0" smtClean="0"/>
              <a:t>Communities </a:t>
            </a:r>
            <a:r>
              <a:rPr lang="en-US" sz="2400" dirty="0"/>
              <a:t>may be defined as </a:t>
            </a:r>
          </a:p>
          <a:p>
            <a:pPr lvl="2">
              <a:buClr>
                <a:schemeClr val="dk1"/>
              </a:buClr>
              <a:buSzPct val="100000"/>
            </a:pPr>
            <a:r>
              <a:rPr lang="en-US" sz="2000" dirty="0"/>
              <a:t>Public entities: municipalities, schools, park districts and combined </a:t>
            </a:r>
          </a:p>
          <a:p>
            <a:pPr lvl="2">
              <a:buClr>
                <a:schemeClr val="dk1"/>
              </a:buClr>
              <a:buSzPct val="100000"/>
            </a:pPr>
            <a:r>
              <a:rPr lang="en-US" sz="2000" dirty="0"/>
              <a:t>Grass roots organizations</a:t>
            </a:r>
          </a:p>
          <a:p>
            <a:pPr lvl="2">
              <a:buClr>
                <a:schemeClr val="dk1"/>
              </a:buClr>
              <a:buSzPct val="100000"/>
            </a:pPr>
            <a:r>
              <a:rPr lang="en-US" sz="2000" dirty="0"/>
              <a:t>Other stakeholders</a:t>
            </a:r>
            <a:endParaRPr lang="en" sz="2000" dirty="0"/>
          </a:p>
          <a:p>
            <a:pPr lvl="1"/>
            <a:endParaRPr lang="en-US" sz="2400" dirty="0" smtClean="0"/>
          </a:p>
        </p:txBody>
      </p:sp>
      <p:sp>
        <p:nvSpPr>
          <p:cNvPr id="4" name="TextBox 3"/>
          <p:cNvSpPr txBox="1"/>
          <p:nvPr/>
        </p:nvSpPr>
        <p:spPr>
          <a:xfrm>
            <a:off x="245925" y="6611779"/>
            <a:ext cx="1164101" cy="246221"/>
          </a:xfrm>
          <a:prstGeom prst="rect">
            <a:avLst/>
          </a:prstGeom>
          <a:noFill/>
        </p:spPr>
        <p:txBody>
          <a:bodyPr wrap="none" rtlCol="0">
            <a:spAutoFit/>
          </a:bodyPr>
          <a:lstStyle/>
          <a:p>
            <a:r>
              <a:rPr lang="is-IS" sz="1000"/>
              <a:t>September 3, </a:t>
            </a:r>
            <a:r>
              <a:rPr lang="is-IS" sz="1000" smtClean="0"/>
              <a:t>2017</a:t>
            </a:r>
            <a:endParaRPr lang="is-IS" sz="1000"/>
          </a:p>
        </p:txBody>
      </p:sp>
    </p:spTree>
    <p:extLst>
      <p:ext uri="{BB962C8B-B14F-4D97-AF65-F5344CB8AC3E}">
        <p14:creationId xmlns:p14="http://schemas.microsoft.com/office/powerpoint/2010/main" val="107679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1C3CE4"/>
                </a:solidFill>
                <a:hlinkClick r:id="rId2" action="ppaction://hlinksldjump"/>
              </a:rPr>
              <a:t>Step 2: Build Teams</a:t>
            </a:r>
            <a:endParaRPr lang="en-US" dirty="0">
              <a:solidFill>
                <a:srgbClr val="1C3CE4"/>
              </a:solidFill>
            </a:endParaRPr>
          </a:p>
        </p:txBody>
      </p:sp>
      <p:sp>
        <p:nvSpPr>
          <p:cNvPr id="3" name="Content Placeholder 2"/>
          <p:cNvSpPr>
            <a:spLocks noGrp="1"/>
          </p:cNvSpPr>
          <p:nvPr>
            <p:ph idx="1"/>
          </p:nvPr>
        </p:nvSpPr>
        <p:spPr/>
        <p:txBody>
          <a:bodyPr>
            <a:normAutofit lnSpcReduction="10000"/>
          </a:bodyPr>
          <a:lstStyle/>
          <a:p>
            <a:r>
              <a:rPr lang="en-US" dirty="0" smtClean="0"/>
              <a:t>Recruit people in and around your community </a:t>
            </a:r>
            <a:endParaRPr lang="en-US" dirty="0" smtClean="0">
              <a:solidFill>
                <a:srgbClr val="FF0000"/>
              </a:solidFill>
            </a:endParaRPr>
          </a:p>
          <a:p>
            <a:pPr lvl="1"/>
            <a:r>
              <a:rPr lang="en-US" dirty="0" smtClean="0"/>
              <a:t>Be inclusive and diverse (age, culture, language)</a:t>
            </a:r>
          </a:p>
          <a:p>
            <a:pPr lvl="1"/>
            <a:r>
              <a:rPr lang="en-US" dirty="0" smtClean="0"/>
              <a:t>Leverage collaborative resources</a:t>
            </a:r>
          </a:p>
          <a:p>
            <a:pPr lvl="1"/>
            <a:r>
              <a:rPr lang="en-US" dirty="0"/>
              <a:t>Reach out to like-minded groups </a:t>
            </a:r>
          </a:p>
          <a:p>
            <a:pPr lvl="2"/>
            <a:r>
              <a:rPr lang="en-US" dirty="0"/>
              <a:t>National </a:t>
            </a:r>
          </a:p>
          <a:p>
            <a:pPr lvl="2"/>
            <a:r>
              <a:rPr lang="en-US" dirty="0"/>
              <a:t>Local groups </a:t>
            </a:r>
            <a:r>
              <a:rPr lang="mr-IN" dirty="0"/>
              <a:t>–</a:t>
            </a:r>
            <a:r>
              <a:rPr lang="en-US" dirty="0"/>
              <a:t> interfaith, health issues, labor, Meetup, Youth Groups, Colleges, etc</a:t>
            </a:r>
            <a:r>
              <a:rPr lang="en-US" dirty="0" smtClean="0"/>
              <a:t>.</a:t>
            </a:r>
          </a:p>
          <a:p>
            <a:r>
              <a:rPr lang="en-US" dirty="0" smtClean="0"/>
              <a:t>Maintain good recruiting habits</a:t>
            </a:r>
          </a:p>
          <a:p>
            <a:pPr lvl="1"/>
            <a:r>
              <a:rPr lang="en-US" dirty="0" smtClean="0"/>
              <a:t>When possible, meet one-on-one with new people to educate them on your goals, learn about them.  Listen </a:t>
            </a:r>
            <a:r>
              <a:rPr lang="en-US" i="1" dirty="0" smtClean="0"/>
              <a:t>and</a:t>
            </a:r>
            <a:r>
              <a:rPr lang="en-US" dirty="0" smtClean="0"/>
              <a:t> inform at a good pace, so both parties are comfortable with the outcomes.</a:t>
            </a:r>
          </a:p>
          <a:p>
            <a:pPr lvl="1"/>
            <a:r>
              <a:rPr lang="en-US" dirty="0" smtClean="0"/>
              <a:t>Invite to small and large group meetings to discuss issues and understand their best place on the team</a:t>
            </a:r>
          </a:p>
          <a:p>
            <a:pPr lvl="1"/>
            <a:r>
              <a:rPr lang="en-US" dirty="0" smtClean="0"/>
              <a:t>Record and track information for current and future actions</a:t>
            </a:r>
          </a:p>
          <a:p>
            <a:r>
              <a:rPr lang="en-US" dirty="0" smtClean="0"/>
              <a:t>Communicate effectively with </a:t>
            </a:r>
            <a:r>
              <a:rPr lang="en-US" dirty="0"/>
              <a:t>emails, Google Groups, Social Media and the </a:t>
            </a:r>
            <a:r>
              <a:rPr lang="en-US" dirty="0" smtClean="0"/>
              <a:t>like</a:t>
            </a:r>
          </a:p>
          <a:p>
            <a:endParaRPr lang="en-US" dirty="0"/>
          </a:p>
          <a:p>
            <a:pPr lvl="1"/>
            <a:endParaRPr lang="en-US" dirty="0"/>
          </a:p>
          <a:p>
            <a:pPr lvl="1"/>
            <a:endParaRPr lang="en-US" dirty="0"/>
          </a:p>
        </p:txBody>
      </p:sp>
      <p:sp>
        <p:nvSpPr>
          <p:cNvPr id="4" name="Date Placeholder 3"/>
          <p:cNvSpPr>
            <a:spLocks noGrp="1"/>
          </p:cNvSpPr>
          <p:nvPr>
            <p:ph type="dt" sz="half" idx="10"/>
          </p:nvPr>
        </p:nvSpPr>
        <p:spPr/>
        <p:txBody>
          <a:bodyPr/>
          <a:lstStyle/>
          <a:p>
            <a:r>
              <a:rPr lang="is-IS" dirty="0"/>
              <a:t>September 3, 2017</a:t>
            </a:r>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uk-UA" smtClean="0"/>
              <a:pPr/>
              <a:t>14</a:t>
            </a:fld>
            <a:endParaRPr lang="uk-UA"/>
          </a:p>
        </p:txBody>
      </p:sp>
    </p:spTree>
    <p:extLst>
      <p:ext uri="{BB962C8B-B14F-4D97-AF65-F5344CB8AC3E}">
        <p14:creationId xmlns:p14="http://schemas.microsoft.com/office/powerpoint/2010/main" val="172612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1C3CE4"/>
                </a:solidFill>
                <a:hlinkClick r:id="rId2" action="ppaction://hlinksldjump"/>
              </a:rPr>
              <a:t>Step </a:t>
            </a:r>
            <a:r>
              <a:rPr lang="en-US" dirty="0">
                <a:solidFill>
                  <a:srgbClr val="1C3CE4"/>
                </a:solidFill>
                <a:hlinkClick r:id="rId2" action="ppaction://hlinksldjump"/>
              </a:rPr>
              <a:t>3</a:t>
            </a:r>
            <a:r>
              <a:rPr lang="en-US" dirty="0" smtClean="0">
                <a:solidFill>
                  <a:srgbClr val="1C3CE4"/>
                </a:solidFill>
                <a:hlinkClick r:id="rId2" action="ppaction://hlinksldjump"/>
              </a:rPr>
              <a:t>: Start Planning, Prep, Define Asks</a:t>
            </a:r>
            <a:r>
              <a:rPr lang="en-US" dirty="0" smtClean="0">
                <a:solidFill>
                  <a:srgbClr val="1C3CE4"/>
                </a:solidFill>
              </a:rPr>
              <a:t> </a:t>
            </a:r>
            <a:endParaRPr lang="en-US" dirty="0">
              <a:solidFill>
                <a:srgbClr val="1C3CE4"/>
              </a:solidFill>
            </a:endParaRPr>
          </a:p>
        </p:txBody>
      </p:sp>
      <p:sp>
        <p:nvSpPr>
          <p:cNvPr id="3" name="Content Placeholder 2"/>
          <p:cNvSpPr>
            <a:spLocks noGrp="1"/>
          </p:cNvSpPr>
          <p:nvPr>
            <p:ph idx="1"/>
          </p:nvPr>
        </p:nvSpPr>
        <p:spPr/>
        <p:txBody>
          <a:bodyPr>
            <a:normAutofit fontScale="92500" lnSpcReduction="10000"/>
          </a:bodyPr>
          <a:lstStyle/>
          <a:p>
            <a:r>
              <a:rPr lang="en-US" dirty="0" smtClean="0"/>
              <a:t>Set up introductory Group Team planning meeting(s)</a:t>
            </a:r>
          </a:p>
          <a:p>
            <a:pPr lvl="1"/>
            <a:r>
              <a:rPr lang="en-US" dirty="0" smtClean="0"/>
              <a:t>Meet (as often as needed) with your team to define mission, goals, needs and asks</a:t>
            </a:r>
          </a:p>
          <a:p>
            <a:pPr lvl="1"/>
            <a:r>
              <a:rPr lang="en-US" dirty="0"/>
              <a:t>Select Core Team members and identify leader(s) and other roles</a:t>
            </a:r>
          </a:p>
          <a:p>
            <a:pPr lvl="1"/>
            <a:r>
              <a:rPr lang="en-US" dirty="0" smtClean="0"/>
              <a:t>Prepare actions </a:t>
            </a:r>
            <a:r>
              <a:rPr lang="mr-IN" dirty="0" smtClean="0"/>
              <a:t>–</a:t>
            </a:r>
            <a:r>
              <a:rPr lang="en-US" dirty="0" smtClean="0"/>
              <a:t> create background </a:t>
            </a:r>
            <a:r>
              <a:rPr lang="en-US" dirty="0" smtClean="0">
                <a:hlinkClick r:id="rId3" action="ppaction://hlinksldjump"/>
              </a:rPr>
              <a:t>homework assignments </a:t>
            </a:r>
            <a:r>
              <a:rPr lang="en-US" dirty="0" smtClean="0"/>
              <a:t>for individuals/groups </a:t>
            </a:r>
          </a:p>
          <a:p>
            <a:pPr lvl="1"/>
            <a:r>
              <a:rPr lang="en-US" dirty="0" smtClean="0"/>
              <a:t>Define need for subject matter expert participation</a:t>
            </a:r>
          </a:p>
          <a:p>
            <a:pPr lvl="1"/>
            <a:r>
              <a:rPr lang="en-US" dirty="0" smtClean="0">
                <a:hlinkClick r:id="rId4" action="ppaction://hlinksldjump"/>
              </a:rPr>
              <a:t>Define </a:t>
            </a:r>
            <a:r>
              <a:rPr lang="en-US" dirty="0">
                <a:hlinkClick r:id="rId4" action="ppaction://hlinksldjump"/>
              </a:rPr>
              <a:t>asks </a:t>
            </a:r>
            <a:r>
              <a:rPr lang="en-US" dirty="0"/>
              <a:t>and </a:t>
            </a:r>
            <a:r>
              <a:rPr lang="en-US" dirty="0" smtClean="0"/>
              <a:t>develop plan </a:t>
            </a:r>
            <a:r>
              <a:rPr lang="en-US" dirty="0"/>
              <a:t>to meet with community </a:t>
            </a:r>
            <a:r>
              <a:rPr lang="en-US" dirty="0" smtClean="0"/>
              <a:t>leaders</a:t>
            </a:r>
          </a:p>
          <a:p>
            <a:r>
              <a:rPr lang="en-US" dirty="0"/>
              <a:t>Establish municipality’s historical </a:t>
            </a:r>
            <a:r>
              <a:rPr lang="en-US" dirty="0" smtClean="0"/>
              <a:t>baseline: know their perspective </a:t>
            </a:r>
            <a:endParaRPr lang="en-US" dirty="0"/>
          </a:p>
          <a:p>
            <a:r>
              <a:rPr lang="en-US" dirty="0" smtClean="0"/>
              <a:t>Target meeting with </a:t>
            </a:r>
            <a:r>
              <a:rPr lang="en-US" dirty="0"/>
              <a:t>Mayor/Village President level (“Top Down” approach).  </a:t>
            </a:r>
          </a:p>
          <a:p>
            <a:pPr lvl="1"/>
            <a:r>
              <a:rPr lang="en-US" dirty="0"/>
              <a:t>Don’t be put off by “the Mayor is very busy”.  You are a constituent and have every right to ask for and get a meeting.  </a:t>
            </a:r>
          </a:p>
          <a:p>
            <a:pPr lvl="1"/>
            <a:r>
              <a:rPr lang="en-US" dirty="0"/>
              <a:t>If not the top person, try to identify champion with influence with top leadership that you can develop into voice for communicating your goals.  </a:t>
            </a:r>
            <a:endParaRPr lang="en-US" dirty="0" smtClean="0"/>
          </a:p>
          <a:p>
            <a:pPr lvl="1"/>
            <a:r>
              <a:rPr lang="en-US" dirty="0" smtClean="0"/>
              <a:t>Know the process: attend </a:t>
            </a:r>
            <a:r>
              <a:rPr lang="en-US" dirty="0"/>
              <a:t>council/board meetings well in advance of making the first “ask,” or watch on cable TV, to get the “lay of the land” for how meetings run and to learn different elected officials’ positions on </a:t>
            </a:r>
            <a:r>
              <a:rPr lang="en-US" dirty="0" smtClean="0"/>
              <a:t>issues</a:t>
            </a:r>
          </a:p>
          <a:p>
            <a:r>
              <a:rPr lang="en-US" dirty="0" smtClean="0"/>
              <a:t>Contact elected official and arrange meeting</a:t>
            </a:r>
            <a:endParaRPr lang="en-US" dirty="0"/>
          </a:p>
          <a:p>
            <a:pPr lvl="1"/>
            <a:endParaRPr lang="en-US" dirty="0"/>
          </a:p>
        </p:txBody>
      </p:sp>
      <p:sp>
        <p:nvSpPr>
          <p:cNvPr id="4" name="Date Placeholder 3"/>
          <p:cNvSpPr>
            <a:spLocks noGrp="1"/>
          </p:cNvSpPr>
          <p:nvPr>
            <p:ph type="dt" sz="half" idx="10"/>
          </p:nvPr>
        </p:nvSpPr>
        <p:spPr/>
        <p:txBody>
          <a:bodyPr/>
          <a:lstStyle/>
          <a:p>
            <a:r>
              <a:rPr lang="is-IS" dirty="0"/>
              <a:t>September 3, 2017</a:t>
            </a:r>
          </a:p>
        </p:txBody>
      </p:sp>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uk-UA" smtClean="0"/>
              <a:pPr/>
              <a:t>15</a:t>
            </a:fld>
            <a:endParaRPr lang="uk-UA"/>
          </a:p>
        </p:txBody>
      </p:sp>
    </p:spTree>
    <p:extLst>
      <p:ext uri="{BB962C8B-B14F-4D97-AF65-F5344CB8AC3E}">
        <p14:creationId xmlns:p14="http://schemas.microsoft.com/office/powerpoint/2010/main" val="1439556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6087"/>
            <a:ext cx="10215623" cy="1183566"/>
          </a:xfrm>
        </p:spPr>
        <p:txBody>
          <a:bodyPr>
            <a:normAutofit/>
          </a:bodyPr>
          <a:lstStyle/>
          <a:p>
            <a:r>
              <a:rPr lang="en-US" smtClean="0"/>
              <a:t>Consider Asks </a:t>
            </a:r>
            <a:r>
              <a:rPr lang="en-US" dirty="0" smtClean="0"/>
              <a:t>from </a:t>
            </a:r>
            <a:r>
              <a:rPr lang="en-US" dirty="0"/>
              <a:t>your </a:t>
            </a:r>
            <a:r>
              <a:rPr lang="en-US" dirty="0" smtClean="0"/>
              <a:t>Elected Official’s Point </a:t>
            </a:r>
            <a:r>
              <a:rPr lang="en-US" dirty="0"/>
              <a:t>of View</a:t>
            </a:r>
          </a:p>
        </p:txBody>
      </p:sp>
      <p:sp>
        <p:nvSpPr>
          <p:cNvPr id="4" name="Date Placeholder 3"/>
          <p:cNvSpPr>
            <a:spLocks noGrp="1"/>
          </p:cNvSpPr>
          <p:nvPr>
            <p:ph type="dt" sz="half" idx="10"/>
          </p:nvPr>
        </p:nvSpPr>
        <p:spPr/>
        <p:txBody>
          <a:bodyPr/>
          <a:lstStyle/>
          <a:p>
            <a:r>
              <a:rPr lang="is-IS" dirty="0"/>
              <a:t>September 3, 2017</a:t>
            </a:r>
          </a:p>
        </p:txBody>
      </p:sp>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uk-UA" smtClean="0"/>
              <a:pPr/>
              <a:t>16</a:t>
            </a:fld>
            <a:endParaRPr lang="uk-UA"/>
          </a:p>
        </p:txBody>
      </p:sp>
      <p:sp>
        <p:nvSpPr>
          <p:cNvPr id="8" name="Rectangle 1"/>
          <p:cNvSpPr>
            <a:spLocks noChangeArrowheads="1"/>
          </p:cNvSpPr>
          <p:nvPr/>
        </p:nvSpPr>
        <p:spPr bwMode="auto">
          <a:xfrm>
            <a:off x="-2370667" y="-323466"/>
            <a:ext cx="1766277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2400" b="0" i="0" u="none" strike="noStrike" cap="none" normalizeH="0" baseline="0">
                <a:ln>
                  <a:noFill/>
                </a:ln>
                <a:solidFill>
                  <a:schemeClr val="tx1"/>
                </a:solidFill>
                <a:effectLst/>
                <a:latin typeface="Arial" charset="0"/>
              </a:rPr>
              <a:t/>
            </a:r>
            <a:br>
              <a:rPr kumimoji="0" lang="x-none" altLang="x-none" sz="2400" b="0" i="0" u="none" strike="noStrike" cap="none" normalizeH="0" baseline="0">
                <a:ln>
                  <a:noFill/>
                </a:ln>
                <a:solidFill>
                  <a:schemeClr val="tx1"/>
                </a:solidFill>
                <a:effectLst/>
                <a:latin typeface="Arial" charset="0"/>
              </a:rPr>
            </a:br>
            <a:endParaRPr kumimoji="0" lang="x-none" altLang="x-none" sz="24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2400" b="0" i="0" u="none" strike="noStrike" cap="none" normalizeH="0" baseline="0">
              <a:ln>
                <a:noFill/>
              </a:ln>
              <a:solidFill>
                <a:schemeClr val="tx1"/>
              </a:solidFill>
              <a:effectLst/>
              <a:latin typeface="Arial" charset="0"/>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079418484"/>
              </p:ext>
            </p:extLst>
          </p:nvPr>
        </p:nvGraphicFramePr>
        <p:xfrm>
          <a:off x="578734" y="1938606"/>
          <a:ext cx="11007524" cy="3080932"/>
        </p:xfrm>
        <a:graphic>
          <a:graphicData uri="http://schemas.openxmlformats.org/drawingml/2006/table">
            <a:tbl>
              <a:tblPr>
                <a:tableStyleId>{5C22544A-7EE6-4342-B048-85BDC9FD1C3A}</a:tableStyleId>
              </a:tblPr>
              <a:tblGrid>
                <a:gridCol w="5503762"/>
                <a:gridCol w="5503762"/>
              </a:tblGrid>
              <a:tr h="557383">
                <a:tc>
                  <a:txBody>
                    <a:bodyPr/>
                    <a:lstStyle/>
                    <a:p>
                      <a:pPr marL="0" marR="0">
                        <a:lnSpc>
                          <a:spcPct val="115000"/>
                        </a:lnSpc>
                        <a:spcBef>
                          <a:spcPts val="0"/>
                        </a:spcBef>
                        <a:spcAft>
                          <a:spcPts val="0"/>
                        </a:spcAft>
                      </a:pPr>
                      <a:r>
                        <a:rPr lang="en-US" sz="1800" b="1" dirty="0">
                          <a:effectLst/>
                        </a:rPr>
                        <a:t>Your </a:t>
                      </a:r>
                      <a:r>
                        <a:rPr lang="en-US" sz="1800" b="1" dirty="0" smtClean="0">
                          <a:effectLst/>
                        </a:rPr>
                        <a:t>Elected Official cares </a:t>
                      </a:r>
                      <a:r>
                        <a:rPr lang="en-US" sz="1800" b="1" dirty="0">
                          <a:effectLst/>
                        </a:rPr>
                        <a:t>a lot about:</a:t>
                      </a:r>
                      <a:endParaRPr lang="en-US" sz="1600" b="1" dirty="0">
                        <a:solidFill>
                          <a:srgbClr val="000000"/>
                        </a:solidFill>
                        <a:effectLst/>
                        <a:latin typeface="Arial" charset="0"/>
                        <a:ea typeface="Arial" charset="0"/>
                      </a:endParaRPr>
                    </a:p>
                  </a:txBody>
                  <a:tcPr marL="63500" marR="63500" marT="63500" marB="63500"/>
                </a:tc>
                <a:tc>
                  <a:txBody>
                    <a:bodyPr/>
                    <a:lstStyle/>
                    <a:p>
                      <a:pPr marL="0" marR="0">
                        <a:lnSpc>
                          <a:spcPct val="115000"/>
                        </a:lnSpc>
                        <a:spcBef>
                          <a:spcPts val="0"/>
                        </a:spcBef>
                        <a:spcAft>
                          <a:spcPts val="0"/>
                        </a:spcAft>
                      </a:pPr>
                      <a:r>
                        <a:rPr lang="en-US" sz="1800" b="1" dirty="0">
                          <a:effectLst/>
                        </a:rPr>
                        <a:t>Your </a:t>
                      </a:r>
                      <a:r>
                        <a:rPr lang="en-US" sz="1800" b="1" dirty="0" smtClean="0">
                          <a:effectLst/>
                        </a:rPr>
                        <a:t>Elected Official doesn’t </a:t>
                      </a:r>
                      <a:r>
                        <a:rPr lang="en-US" sz="1800" b="1" dirty="0">
                          <a:effectLst/>
                        </a:rPr>
                        <a:t>care much about:</a:t>
                      </a:r>
                      <a:endParaRPr lang="en-US" sz="1600" b="1" dirty="0">
                        <a:solidFill>
                          <a:srgbClr val="000000"/>
                        </a:solidFill>
                        <a:effectLst/>
                        <a:latin typeface="Arial" charset="0"/>
                        <a:ea typeface="Arial" charset="0"/>
                      </a:endParaRPr>
                    </a:p>
                  </a:txBody>
                  <a:tcPr marL="63500" marR="63500" marT="63500" marB="63500"/>
                </a:tc>
              </a:tr>
              <a:tr h="535491">
                <a:tc>
                  <a:txBody>
                    <a:bodyPr/>
                    <a:lstStyle/>
                    <a:p>
                      <a:pPr marL="0" marR="0">
                        <a:lnSpc>
                          <a:spcPct val="115000"/>
                        </a:lnSpc>
                        <a:spcBef>
                          <a:spcPts val="0"/>
                        </a:spcBef>
                        <a:spcAft>
                          <a:spcPts val="0"/>
                        </a:spcAft>
                      </a:pPr>
                      <a:r>
                        <a:rPr lang="en-US" sz="1600" dirty="0">
                          <a:effectLst/>
                        </a:rPr>
                        <a:t>People who can vote for them and/or provide campaign contributions</a:t>
                      </a:r>
                      <a:endParaRPr lang="en-US" sz="1400" dirty="0">
                        <a:solidFill>
                          <a:srgbClr val="000000"/>
                        </a:solidFill>
                        <a:effectLst/>
                        <a:latin typeface="Arial" charset="0"/>
                        <a:ea typeface="Arial" charset="0"/>
                      </a:endParaRPr>
                    </a:p>
                  </a:txBody>
                  <a:tcPr marL="63500" marR="63500" marT="63500" marB="63500"/>
                </a:tc>
                <a:tc>
                  <a:txBody>
                    <a:bodyPr/>
                    <a:lstStyle/>
                    <a:p>
                      <a:pPr marL="0" marR="0">
                        <a:lnSpc>
                          <a:spcPct val="115000"/>
                        </a:lnSpc>
                        <a:spcBef>
                          <a:spcPts val="0"/>
                        </a:spcBef>
                        <a:spcAft>
                          <a:spcPts val="0"/>
                        </a:spcAft>
                      </a:pPr>
                      <a:r>
                        <a:rPr lang="en-US" sz="1600">
                          <a:effectLst/>
                        </a:rPr>
                        <a:t>People who can’t vote for them</a:t>
                      </a:r>
                      <a:endParaRPr lang="en-US" sz="1400">
                        <a:solidFill>
                          <a:srgbClr val="000000"/>
                        </a:solidFill>
                        <a:effectLst/>
                        <a:latin typeface="Arial" charset="0"/>
                        <a:ea typeface="Arial" charset="0"/>
                      </a:endParaRPr>
                    </a:p>
                  </a:txBody>
                  <a:tcPr marL="63500" marR="63500" marT="63500" marB="63500"/>
                </a:tc>
              </a:tr>
              <a:tr h="0">
                <a:tc>
                  <a:txBody>
                    <a:bodyPr/>
                    <a:lstStyle/>
                    <a:p>
                      <a:pPr marL="0" marR="0">
                        <a:lnSpc>
                          <a:spcPct val="115000"/>
                        </a:lnSpc>
                        <a:spcBef>
                          <a:spcPts val="0"/>
                        </a:spcBef>
                        <a:spcAft>
                          <a:spcPts val="0"/>
                        </a:spcAft>
                      </a:pPr>
                      <a:r>
                        <a:rPr lang="en-US" sz="1600">
                          <a:effectLst/>
                        </a:rPr>
                        <a:t>Local press and editorials</a:t>
                      </a:r>
                      <a:endParaRPr lang="en-US" sz="1400">
                        <a:solidFill>
                          <a:srgbClr val="000000"/>
                        </a:solidFill>
                        <a:effectLst/>
                        <a:latin typeface="Arial" charset="0"/>
                        <a:ea typeface="Arial" charset="0"/>
                      </a:endParaRPr>
                    </a:p>
                  </a:txBody>
                  <a:tcPr marL="63500" marR="63500" marT="63500" marB="63500"/>
                </a:tc>
                <a:tc>
                  <a:txBody>
                    <a:bodyPr/>
                    <a:lstStyle/>
                    <a:p>
                      <a:pPr marL="0" marR="0">
                        <a:lnSpc>
                          <a:spcPct val="115000"/>
                        </a:lnSpc>
                        <a:spcBef>
                          <a:spcPts val="0"/>
                        </a:spcBef>
                        <a:spcAft>
                          <a:spcPts val="0"/>
                        </a:spcAft>
                      </a:pPr>
                      <a:r>
                        <a:rPr lang="en-US" sz="1600">
                          <a:effectLst/>
                        </a:rPr>
                        <a:t>A 20+ page review or analysis of anything</a:t>
                      </a:r>
                      <a:endParaRPr lang="en-US" sz="1400">
                        <a:solidFill>
                          <a:srgbClr val="000000"/>
                        </a:solidFill>
                        <a:effectLst/>
                        <a:latin typeface="Arial" charset="0"/>
                        <a:ea typeface="Arial" charset="0"/>
                      </a:endParaRPr>
                    </a:p>
                  </a:txBody>
                  <a:tcPr marL="63500" marR="63500" marT="63500" marB="63500"/>
                </a:tc>
              </a:tr>
              <a:tr h="740469">
                <a:tc>
                  <a:txBody>
                    <a:bodyPr/>
                    <a:lstStyle/>
                    <a:p>
                      <a:pPr marL="0" marR="0">
                        <a:lnSpc>
                          <a:spcPct val="115000"/>
                        </a:lnSpc>
                        <a:spcBef>
                          <a:spcPts val="0"/>
                        </a:spcBef>
                        <a:spcAft>
                          <a:spcPts val="0"/>
                        </a:spcAft>
                      </a:pPr>
                      <a:r>
                        <a:rPr lang="en-US" sz="1600" dirty="0">
                          <a:effectLst/>
                        </a:rPr>
                        <a:t>Advocacy from real people - calls, personal emails, handwritten letters, especially people that show up in person</a:t>
                      </a:r>
                      <a:endParaRPr lang="en-US" sz="1400" dirty="0">
                        <a:solidFill>
                          <a:srgbClr val="000000"/>
                        </a:solidFill>
                        <a:effectLst/>
                        <a:latin typeface="Arial" charset="0"/>
                        <a:ea typeface="Arial" charset="0"/>
                      </a:endParaRPr>
                    </a:p>
                  </a:txBody>
                  <a:tcPr marL="63500" marR="63500" marT="63500" marB="63500"/>
                </a:tc>
                <a:tc>
                  <a:txBody>
                    <a:bodyPr/>
                    <a:lstStyle/>
                    <a:p>
                      <a:pPr marL="0" marR="0">
                        <a:lnSpc>
                          <a:spcPct val="115000"/>
                        </a:lnSpc>
                        <a:spcBef>
                          <a:spcPts val="0"/>
                        </a:spcBef>
                        <a:spcAft>
                          <a:spcPts val="0"/>
                        </a:spcAft>
                      </a:pPr>
                      <a:r>
                        <a:rPr lang="en-US" sz="1600">
                          <a:effectLst/>
                        </a:rPr>
                        <a:t>Form letters, a tweet, or a Facebook comment (unless there are dozens)</a:t>
                      </a:r>
                      <a:endParaRPr lang="en-US" sz="1400">
                        <a:solidFill>
                          <a:srgbClr val="000000"/>
                        </a:solidFill>
                        <a:effectLst/>
                        <a:latin typeface="Arial" charset="0"/>
                        <a:ea typeface="Arial" charset="0"/>
                      </a:endParaRPr>
                    </a:p>
                  </a:txBody>
                  <a:tcPr marL="63500" marR="63500" marT="63500" marB="63500"/>
                </a:tc>
              </a:tr>
              <a:tr h="634285">
                <a:tc>
                  <a:txBody>
                    <a:bodyPr/>
                    <a:lstStyle/>
                    <a:p>
                      <a:pPr marL="0" marR="0">
                        <a:lnSpc>
                          <a:spcPct val="115000"/>
                        </a:lnSpc>
                        <a:spcBef>
                          <a:spcPts val="0"/>
                        </a:spcBef>
                        <a:spcAft>
                          <a:spcPts val="0"/>
                        </a:spcAft>
                      </a:pPr>
                      <a:r>
                        <a:rPr lang="en-US" sz="1600" dirty="0">
                          <a:effectLst/>
                        </a:rPr>
                        <a:t>A clear, concrete ask that they know how to solve - sign this letter, make a public statement, attend this meeting, etc.</a:t>
                      </a:r>
                      <a:endParaRPr lang="en-US" sz="1400" dirty="0">
                        <a:solidFill>
                          <a:srgbClr val="000000"/>
                        </a:solidFill>
                        <a:effectLst/>
                        <a:latin typeface="Arial" charset="0"/>
                        <a:ea typeface="Arial" charset="0"/>
                      </a:endParaRPr>
                    </a:p>
                  </a:txBody>
                  <a:tcPr marL="63500" marR="63500" marT="63500" marB="63500"/>
                </a:tc>
                <a:tc>
                  <a:txBody>
                    <a:bodyPr/>
                    <a:lstStyle/>
                    <a:p>
                      <a:pPr marL="0" marR="0">
                        <a:lnSpc>
                          <a:spcPct val="115000"/>
                        </a:lnSpc>
                        <a:spcBef>
                          <a:spcPts val="0"/>
                        </a:spcBef>
                        <a:spcAft>
                          <a:spcPts val="0"/>
                        </a:spcAft>
                      </a:pPr>
                      <a:r>
                        <a:rPr lang="en-US" sz="1600" dirty="0">
                          <a:effectLst/>
                        </a:rPr>
                        <a:t>General ideas or a laundry list of concerns</a:t>
                      </a:r>
                      <a:endParaRPr lang="en-US" sz="1400" dirty="0">
                        <a:solidFill>
                          <a:srgbClr val="000000"/>
                        </a:solidFill>
                        <a:effectLst/>
                        <a:latin typeface="Arial" charset="0"/>
                        <a:ea typeface="Arial" charset="0"/>
                      </a:endParaRPr>
                    </a:p>
                  </a:txBody>
                  <a:tcPr marL="63500" marR="63500" marT="63500" marB="63500"/>
                </a:tc>
              </a:tr>
            </a:tbl>
          </a:graphicData>
        </a:graphic>
      </p:graphicFrame>
    </p:spTree>
    <p:extLst>
      <p:ext uri="{BB962C8B-B14F-4D97-AF65-F5344CB8AC3E}">
        <p14:creationId xmlns:p14="http://schemas.microsoft.com/office/powerpoint/2010/main" val="182800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1C3CE4"/>
                </a:solidFill>
                <a:hlinkClick r:id="rId2" action="ppaction://hlinksldjump"/>
              </a:rPr>
              <a:t>Step 4: Meet with Community Leaders</a:t>
            </a:r>
            <a:endParaRPr lang="en-US" dirty="0">
              <a:solidFill>
                <a:srgbClr val="1C3CE4"/>
              </a:solidFill>
            </a:endParaRPr>
          </a:p>
        </p:txBody>
      </p:sp>
      <p:sp>
        <p:nvSpPr>
          <p:cNvPr id="3" name="Content Placeholder 2"/>
          <p:cNvSpPr>
            <a:spLocks noGrp="1"/>
          </p:cNvSpPr>
          <p:nvPr>
            <p:ph idx="1"/>
          </p:nvPr>
        </p:nvSpPr>
        <p:spPr/>
        <p:txBody>
          <a:bodyPr>
            <a:normAutofit lnSpcReduction="10000"/>
          </a:bodyPr>
          <a:lstStyle/>
          <a:p>
            <a:r>
              <a:rPr lang="en-US" dirty="0" smtClean="0"/>
              <a:t>Be organized and do your homework</a:t>
            </a:r>
          </a:p>
          <a:p>
            <a:pPr lvl="1"/>
            <a:r>
              <a:rPr lang="en-US" dirty="0" smtClean="0"/>
              <a:t>Know your audience</a:t>
            </a:r>
          </a:p>
          <a:p>
            <a:pPr lvl="1"/>
            <a:r>
              <a:rPr lang="en-US" dirty="0" smtClean="0"/>
              <a:t>Present agenda, reference documents, technical support, etc.</a:t>
            </a:r>
          </a:p>
          <a:p>
            <a:r>
              <a:rPr lang="en-US" dirty="0" smtClean="0"/>
              <a:t>Shoot for less than 30 minutes for first meeting and limit number of Group /Core team members</a:t>
            </a:r>
          </a:p>
          <a:p>
            <a:r>
              <a:rPr lang="en-US" dirty="0" smtClean="0"/>
              <a:t>Provide in writing and state clear, concrete ask(s) (sign a letter, make a public statement, attend this meeting, etc.)</a:t>
            </a:r>
          </a:p>
          <a:p>
            <a:r>
              <a:rPr lang="en-US" dirty="0" smtClean="0"/>
              <a:t>Listen and ask thoughtful questions.  Be thinking about advancing the Community Map.</a:t>
            </a:r>
          </a:p>
          <a:p>
            <a:r>
              <a:rPr lang="en-US" dirty="0" smtClean="0"/>
              <a:t>These are very important and busy people.   </a:t>
            </a:r>
            <a:r>
              <a:rPr lang="en-US" i="1" dirty="0" smtClean="0"/>
              <a:t>The more prepared you are the more likely the conversation will be effective and you will be welcome in the future</a:t>
            </a:r>
          </a:p>
          <a:p>
            <a:r>
              <a:rPr lang="en-US" dirty="0" smtClean="0"/>
              <a:t>Document key results.  Set achievable and measurable expectations (targets).</a:t>
            </a:r>
            <a:endParaRPr lang="en-US" dirty="0"/>
          </a:p>
        </p:txBody>
      </p:sp>
      <p:sp>
        <p:nvSpPr>
          <p:cNvPr id="4" name="Date Placeholder 3"/>
          <p:cNvSpPr>
            <a:spLocks noGrp="1"/>
          </p:cNvSpPr>
          <p:nvPr>
            <p:ph type="dt" sz="half" idx="10"/>
          </p:nvPr>
        </p:nvSpPr>
        <p:spPr/>
        <p:txBody>
          <a:bodyPr/>
          <a:lstStyle/>
          <a:p>
            <a:r>
              <a:rPr lang="is-IS" dirty="0"/>
              <a:t>September 3, 2017</a:t>
            </a:r>
          </a:p>
        </p:txBody>
      </p:sp>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uk-UA" smtClean="0"/>
              <a:pPr/>
              <a:t>17</a:t>
            </a:fld>
            <a:endParaRPr lang="uk-UA"/>
          </a:p>
        </p:txBody>
      </p:sp>
    </p:spTree>
    <p:extLst>
      <p:ext uri="{BB962C8B-B14F-4D97-AF65-F5344CB8AC3E}">
        <p14:creationId xmlns:p14="http://schemas.microsoft.com/office/powerpoint/2010/main" val="68340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6" y="382435"/>
            <a:ext cx="9371949" cy="1183566"/>
          </a:xfrm>
        </p:spPr>
        <p:txBody>
          <a:bodyPr>
            <a:normAutofit/>
          </a:bodyPr>
          <a:lstStyle/>
          <a:p>
            <a:r>
              <a:rPr lang="en-US" dirty="0" smtClean="0">
                <a:solidFill>
                  <a:srgbClr val="1C3CE4"/>
                </a:solidFill>
                <a:hlinkClick r:id="rId2" action="ppaction://hlinksldjump"/>
              </a:rPr>
              <a:t>Step 5: Refine Strategies</a:t>
            </a:r>
            <a:endParaRPr lang="en-US" dirty="0">
              <a:solidFill>
                <a:srgbClr val="1C3CE4"/>
              </a:solidFill>
            </a:endParaRPr>
          </a:p>
        </p:txBody>
      </p:sp>
      <p:sp>
        <p:nvSpPr>
          <p:cNvPr id="3" name="Content Placeholder 2"/>
          <p:cNvSpPr>
            <a:spLocks noGrp="1"/>
          </p:cNvSpPr>
          <p:nvPr>
            <p:ph idx="1"/>
          </p:nvPr>
        </p:nvSpPr>
        <p:spPr/>
        <p:txBody>
          <a:bodyPr/>
          <a:lstStyle/>
          <a:p>
            <a:r>
              <a:rPr lang="en-US" dirty="0" smtClean="0">
                <a:solidFill>
                  <a:schemeClr val="tx1">
                    <a:lumMod val="50000"/>
                  </a:schemeClr>
                </a:solidFill>
              </a:rPr>
              <a:t>Meeting participants (e.g. Core Team)</a:t>
            </a:r>
            <a:r>
              <a:rPr lang="en-US" dirty="0" smtClean="0"/>
              <a:t> - conduct Lessons Learned exercise</a:t>
            </a:r>
          </a:p>
          <a:p>
            <a:pPr lvl="1"/>
            <a:r>
              <a:rPr lang="en-US" dirty="0" smtClean="0"/>
              <a:t>What worked well?</a:t>
            </a:r>
          </a:p>
          <a:p>
            <a:pPr lvl="1"/>
            <a:r>
              <a:rPr lang="en-US" dirty="0" smtClean="0"/>
              <a:t>What aspects would be better with enhancements?</a:t>
            </a:r>
          </a:p>
          <a:p>
            <a:pPr lvl="1"/>
            <a:r>
              <a:rPr lang="en-US" dirty="0" smtClean="0"/>
              <a:t>What are the next steps for the Team? For the Municipality? For others?</a:t>
            </a:r>
          </a:p>
          <a:p>
            <a:pPr lvl="1"/>
            <a:r>
              <a:rPr lang="en-US" dirty="0" smtClean="0"/>
              <a:t>What was agreed upon?</a:t>
            </a:r>
          </a:p>
          <a:p>
            <a:r>
              <a:rPr lang="en-US" dirty="0" smtClean="0"/>
              <a:t>Take Lessons Learned and apply to strategy going forward</a:t>
            </a:r>
          </a:p>
          <a:p>
            <a:r>
              <a:rPr lang="en-US" dirty="0" smtClean="0"/>
              <a:t>Document refined message, strategies, actions and asks</a:t>
            </a:r>
          </a:p>
          <a:p>
            <a:r>
              <a:rPr lang="en-US" dirty="0" smtClean="0"/>
              <a:t>Communicate results to extended team participants / collaborators </a:t>
            </a:r>
          </a:p>
        </p:txBody>
      </p:sp>
      <p:sp>
        <p:nvSpPr>
          <p:cNvPr id="4" name="Date Placeholder 3"/>
          <p:cNvSpPr>
            <a:spLocks noGrp="1"/>
          </p:cNvSpPr>
          <p:nvPr>
            <p:ph type="dt" sz="half" idx="10"/>
          </p:nvPr>
        </p:nvSpPr>
        <p:spPr/>
        <p:txBody>
          <a:bodyPr/>
          <a:lstStyle/>
          <a:p>
            <a:r>
              <a:rPr lang="is-IS" dirty="0"/>
              <a:t>September 3, 2017</a:t>
            </a:r>
          </a:p>
        </p:txBody>
      </p:sp>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uk-UA" smtClean="0"/>
              <a:pPr/>
              <a:t>18</a:t>
            </a:fld>
            <a:endParaRPr lang="uk-UA"/>
          </a:p>
        </p:txBody>
      </p:sp>
    </p:spTree>
    <p:extLst>
      <p:ext uri="{BB962C8B-B14F-4D97-AF65-F5344CB8AC3E}">
        <p14:creationId xmlns:p14="http://schemas.microsoft.com/office/powerpoint/2010/main" val="89801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1C3CE4"/>
                </a:solidFill>
                <a:hlinkClick r:id="rId2" action="ppaction://hlinksldjump"/>
              </a:rPr>
              <a:t>Step 6: Get the Word Out</a:t>
            </a:r>
            <a:endParaRPr lang="en-US" dirty="0">
              <a:solidFill>
                <a:srgbClr val="1C3CE4"/>
              </a:solidFill>
            </a:endParaRPr>
          </a:p>
        </p:txBody>
      </p:sp>
      <p:sp>
        <p:nvSpPr>
          <p:cNvPr id="3" name="Content Placeholder 2"/>
          <p:cNvSpPr>
            <a:spLocks noGrp="1"/>
          </p:cNvSpPr>
          <p:nvPr>
            <p:ph idx="1"/>
          </p:nvPr>
        </p:nvSpPr>
        <p:spPr/>
        <p:txBody>
          <a:bodyPr/>
          <a:lstStyle/>
          <a:p>
            <a:r>
              <a:rPr lang="en-US" dirty="0" smtClean="0"/>
              <a:t>Communicate meeting outcomes</a:t>
            </a:r>
          </a:p>
          <a:p>
            <a:pPr lvl="1"/>
            <a:r>
              <a:rPr lang="en-US" dirty="0" smtClean="0"/>
              <a:t>With Municipality </a:t>
            </a:r>
            <a:endParaRPr lang="en-US" dirty="0"/>
          </a:p>
          <a:p>
            <a:pPr lvl="2"/>
            <a:r>
              <a:rPr lang="en-US" dirty="0"/>
              <a:t>D</a:t>
            </a:r>
            <a:r>
              <a:rPr lang="en-US" dirty="0" smtClean="0"/>
              <a:t>ocument what was discussed and agreed to</a:t>
            </a:r>
          </a:p>
          <a:p>
            <a:pPr lvl="2"/>
            <a:r>
              <a:rPr lang="en-US" dirty="0" smtClean="0"/>
              <a:t>Send thank you notes</a:t>
            </a:r>
          </a:p>
          <a:p>
            <a:pPr lvl="1"/>
            <a:r>
              <a:rPr lang="en-US" dirty="0" smtClean="0"/>
              <a:t>With grass roots </a:t>
            </a:r>
            <a:r>
              <a:rPr lang="en-US" dirty="0"/>
              <a:t>G</a:t>
            </a:r>
            <a:r>
              <a:rPr lang="en-US" dirty="0" smtClean="0"/>
              <a:t>roup	</a:t>
            </a:r>
          </a:p>
          <a:p>
            <a:pPr lvl="2"/>
            <a:r>
              <a:rPr lang="en-US" dirty="0"/>
              <a:t>G</a:t>
            </a:r>
            <a:r>
              <a:rPr lang="en-US" dirty="0" smtClean="0"/>
              <a:t>roup members</a:t>
            </a:r>
          </a:p>
          <a:p>
            <a:pPr lvl="2"/>
            <a:r>
              <a:rPr lang="en-US" dirty="0" smtClean="0"/>
              <a:t>Supporting members</a:t>
            </a:r>
          </a:p>
          <a:p>
            <a:pPr lvl="2"/>
            <a:r>
              <a:rPr lang="en-US" dirty="0" smtClean="0"/>
              <a:t>Collaborators</a:t>
            </a:r>
          </a:p>
          <a:p>
            <a:pPr lvl="1"/>
            <a:r>
              <a:rPr lang="en-US" dirty="0" smtClean="0"/>
              <a:t>With local media - newspaper, TV, radio</a:t>
            </a:r>
          </a:p>
          <a:p>
            <a:pPr lvl="2"/>
            <a:r>
              <a:rPr lang="en-US" dirty="0" smtClean="0"/>
              <a:t>Be certain that municipal leaders are comfortable with messages </a:t>
            </a:r>
          </a:p>
          <a:p>
            <a:pPr lvl="2"/>
            <a:r>
              <a:rPr lang="en-US" dirty="0" smtClean="0"/>
              <a:t>Consider having municipality communicate directly with media</a:t>
            </a:r>
          </a:p>
          <a:p>
            <a:pPr lvl="1"/>
            <a:r>
              <a:rPr lang="en-US" dirty="0" smtClean="0"/>
              <a:t>With residents</a:t>
            </a:r>
          </a:p>
          <a:p>
            <a:pPr lvl="2"/>
            <a:r>
              <a:rPr lang="en-US" dirty="0" smtClean="0"/>
              <a:t>Via media outlets (pitching stories, letters to the editor) and social media</a:t>
            </a:r>
          </a:p>
          <a:p>
            <a:r>
              <a:rPr lang="en-US" dirty="0" smtClean="0"/>
              <a:t>Celebrate resolutions that get signed and actions that are initiated</a:t>
            </a:r>
          </a:p>
          <a:p>
            <a:endParaRPr lang="en-US" dirty="0"/>
          </a:p>
        </p:txBody>
      </p:sp>
      <p:sp>
        <p:nvSpPr>
          <p:cNvPr id="4" name="Date Placeholder 3"/>
          <p:cNvSpPr>
            <a:spLocks noGrp="1"/>
          </p:cNvSpPr>
          <p:nvPr>
            <p:ph type="dt" sz="half" idx="10"/>
          </p:nvPr>
        </p:nvSpPr>
        <p:spPr/>
        <p:txBody>
          <a:bodyPr/>
          <a:lstStyle/>
          <a:p>
            <a:r>
              <a:rPr lang="is-IS" dirty="0"/>
              <a:t>September 3, 2017</a:t>
            </a:r>
          </a:p>
        </p:txBody>
      </p:sp>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uk-UA" smtClean="0"/>
              <a:pPr/>
              <a:t>19</a:t>
            </a:fld>
            <a:endParaRPr lang="uk-UA"/>
          </a:p>
        </p:txBody>
      </p:sp>
    </p:spTree>
    <p:extLst>
      <p:ext uri="{BB962C8B-B14F-4D97-AF65-F5344CB8AC3E}">
        <p14:creationId xmlns:p14="http://schemas.microsoft.com/office/powerpoint/2010/main" val="118571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777" y="749300"/>
            <a:ext cx="4846320" cy="4658006"/>
          </a:xfrm>
        </p:spPr>
        <p:txBody>
          <a:bodyPr anchor="ctr" anchorCtr="0">
            <a:normAutofit/>
          </a:bodyPr>
          <a:lstStyle/>
          <a:p>
            <a:pPr algn="ctr"/>
            <a:r>
              <a:rPr lang="en-US" dirty="0" smtClean="0"/>
              <a:t>Sustainability Strategy</a:t>
            </a:r>
            <a:br>
              <a:rPr lang="en-US" dirty="0" smtClean="0"/>
            </a:br>
            <a:r>
              <a:rPr lang="en-US" dirty="0"/>
              <a:t/>
            </a:r>
            <a:br>
              <a:rPr lang="en-US" dirty="0"/>
            </a:br>
            <a:r>
              <a:rPr lang="en-US" dirty="0" smtClean="0">
                <a:solidFill>
                  <a:srgbClr val="FF0000"/>
                </a:solidFill>
              </a:rPr>
              <a:t>PROCESS</a:t>
            </a:r>
          </a:p>
        </p:txBody>
      </p:sp>
      <p:sp>
        <p:nvSpPr>
          <p:cNvPr id="3" name="Subtitle 2"/>
          <p:cNvSpPr>
            <a:spLocks noGrp="1"/>
          </p:cNvSpPr>
          <p:nvPr>
            <p:ph type="subTitle" idx="1"/>
          </p:nvPr>
        </p:nvSpPr>
        <p:spPr>
          <a:xfrm>
            <a:off x="9122109" y="4917120"/>
            <a:ext cx="1936830" cy="980371"/>
          </a:xfrm>
        </p:spPr>
        <p:txBody>
          <a:bodyPr>
            <a:normAutofit/>
          </a:bodyPr>
          <a:lstStyle/>
          <a:p>
            <a:pPr algn="ctr"/>
            <a:r>
              <a:rPr lang="en-US" b="1" dirty="0" smtClean="0"/>
              <a:t>Tim Milburn</a:t>
            </a:r>
          </a:p>
          <a:p>
            <a:pPr algn="ctr"/>
            <a:r>
              <a:rPr lang="en-US" b="1" dirty="0" smtClean="0"/>
              <a:t>Sierra Club</a:t>
            </a:r>
          </a:p>
          <a:p>
            <a:pPr algn="ctr"/>
            <a:r>
              <a:rPr lang="en-US" b="1" dirty="0" smtClean="0"/>
              <a:t>July 24, 2017</a:t>
            </a:r>
            <a:endParaRPr lang="en-US" b="1" dirty="0"/>
          </a:p>
        </p:txBody>
      </p:sp>
    </p:spTree>
    <p:extLst>
      <p:ext uri="{BB962C8B-B14F-4D97-AF65-F5344CB8AC3E}">
        <p14:creationId xmlns:p14="http://schemas.microsoft.com/office/powerpoint/2010/main" val="321520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1C3CE4"/>
                </a:solidFill>
                <a:hlinkClick r:id="rId2" action="ppaction://hlinksldjump"/>
              </a:rPr>
              <a:t>Step 7: Build Your Power to Achieve Goals </a:t>
            </a:r>
            <a:endParaRPr lang="en-US"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en-US" dirty="0" smtClean="0"/>
              <a:t>Build your volunteer base </a:t>
            </a:r>
          </a:p>
          <a:p>
            <a:pPr lvl="1"/>
            <a:r>
              <a:rPr lang="en-US" dirty="0" smtClean="0"/>
              <a:t>Capture and communicate educational materials and messages</a:t>
            </a:r>
            <a:endParaRPr lang="en-US" dirty="0"/>
          </a:p>
          <a:p>
            <a:pPr lvl="2"/>
            <a:r>
              <a:rPr lang="en-US" dirty="0" smtClean="0"/>
              <a:t>Provides consistent, clear background, asks, actions and messages </a:t>
            </a:r>
            <a:r>
              <a:rPr lang="en-US" dirty="0"/>
              <a:t>for participants</a:t>
            </a:r>
            <a:endParaRPr lang="en-US" dirty="0" smtClean="0"/>
          </a:p>
          <a:p>
            <a:pPr lvl="2"/>
            <a:r>
              <a:rPr lang="en-US" dirty="0" smtClean="0"/>
              <a:t>Strengthens understanding and commitment</a:t>
            </a:r>
            <a:endParaRPr lang="en-US" dirty="0"/>
          </a:p>
          <a:p>
            <a:pPr lvl="1"/>
            <a:r>
              <a:rPr lang="en-US" dirty="0" smtClean="0"/>
              <a:t>Increase number of supporters of these asks, actions, mission </a:t>
            </a:r>
          </a:p>
          <a:p>
            <a:pPr lvl="2"/>
            <a:r>
              <a:rPr lang="en-US" dirty="0" smtClean="0"/>
              <a:t>Targeted meetings</a:t>
            </a:r>
          </a:p>
          <a:p>
            <a:pPr lvl="2"/>
            <a:r>
              <a:rPr lang="en-US" dirty="0" smtClean="0"/>
              <a:t>Outings</a:t>
            </a:r>
          </a:p>
          <a:p>
            <a:pPr lvl="2"/>
            <a:r>
              <a:rPr lang="en-US" dirty="0" smtClean="0"/>
              <a:t>Public presentations</a:t>
            </a:r>
          </a:p>
          <a:p>
            <a:pPr lvl="2"/>
            <a:r>
              <a:rPr lang="en-US" dirty="0" smtClean="0"/>
              <a:t>Informal meetings</a:t>
            </a:r>
          </a:p>
          <a:p>
            <a:pPr lvl="2"/>
            <a:r>
              <a:rPr lang="en-US" dirty="0" smtClean="0"/>
              <a:t>Outreach </a:t>
            </a:r>
            <a:r>
              <a:rPr lang="mr-IN" dirty="0" smtClean="0"/>
              <a:t>–</a:t>
            </a:r>
            <a:r>
              <a:rPr lang="en-US" dirty="0" smtClean="0"/>
              <a:t> phone, social media, email, etc.</a:t>
            </a:r>
          </a:p>
          <a:p>
            <a:r>
              <a:rPr lang="en-US" dirty="0" smtClean="0"/>
              <a:t>Build support of stakeholder communities</a:t>
            </a:r>
          </a:p>
          <a:p>
            <a:pPr lvl="1"/>
            <a:r>
              <a:rPr lang="en-US" dirty="0" smtClean="0"/>
              <a:t>Municipal Leadership</a:t>
            </a:r>
          </a:p>
          <a:p>
            <a:pPr lvl="1"/>
            <a:r>
              <a:rPr lang="en-US" dirty="0" smtClean="0"/>
              <a:t>Other Community Leadership</a:t>
            </a:r>
          </a:p>
          <a:p>
            <a:pPr lvl="1"/>
            <a:r>
              <a:rPr lang="en-US" dirty="0" smtClean="0"/>
              <a:t>Community activists</a:t>
            </a:r>
          </a:p>
          <a:p>
            <a:pPr lvl="1"/>
            <a:r>
              <a:rPr lang="en-US" dirty="0" smtClean="0"/>
              <a:t>Other stakeholders</a:t>
            </a:r>
          </a:p>
          <a:p>
            <a:r>
              <a:rPr lang="en-US" dirty="0" smtClean="0"/>
              <a:t>Demonstrate public support for asks and actions</a:t>
            </a:r>
          </a:p>
          <a:p>
            <a:pPr lvl="1"/>
            <a:r>
              <a:rPr lang="en-US" dirty="0" smtClean="0"/>
              <a:t>Online and papers petition gathering</a:t>
            </a:r>
          </a:p>
          <a:p>
            <a:pPr lvl="1"/>
            <a:r>
              <a:rPr lang="en-US" dirty="0" smtClean="0"/>
              <a:t>Letters to Editor</a:t>
            </a:r>
          </a:p>
          <a:p>
            <a:pPr lvl="1"/>
            <a:r>
              <a:rPr lang="en-US" dirty="0" smtClean="0"/>
              <a:t>Press releases</a:t>
            </a:r>
            <a:endParaRPr lang="en-US" dirty="0"/>
          </a:p>
          <a:p>
            <a:pPr lvl="1"/>
            <a:endParaRPr lang="en-US" dirty="0"/>
          </a:p>
        </p:txBody>
      </p:sp>
      <p:sp>
        <p:nvSpPr>
          <p:cNvPr id="4" name="Date Placeholder 3"/>
          <p:cNvSpPr>
            <a:spLocks noGrp="1"/>
          </p:cNvSpPr>
          <p:nvPr>
            <p:ph type="dt" sz="half" idx="10"/>
          </p:nvPr>
        </p:nvSpPr>
        <p:spPr/>
        <p:txBody>
          <a:bodyPr/>
          <a:lstStyle/>
          <a:p>
            <a:r>
              <a:rPr lang="is-IS" dirty="0"/>
              <a:t>September 3, 2017</a:t>
            </a:r>
          </a:p>
        </p:txBody>
      </p:sp>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uk-UA" smtClean="0"/>
              <a:pPr/>
              <a:t>20</a:t>
            </a:fld>
            <a:endParaRPr lang="uk-UA"/>
          </a:p>
        </p:txBody>
      </p:sp>
    </p:spTree>
    <p:extLst>
      <p:ext uri="{BB962C8B-B14F-4D97-AF65-F5344CB8AC3E}">
        <p14:creationId xmlns:p14="http://schemas.microsoft.com/office/powerpoint/2010/main" val="172769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1C3CE4"/>
                </a:solidFill>
                <a:hlinkClick r:id="rId2" action="ppaction://hlinksldjump"/>
              </a:rPr>
              <a:t>Step 8: Plan and Organize Events and Actions </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t>Event/action planning</a:t>
            </a:r>
          </a:p>
          <a:p>
            <a:pPr lvl="1"/>
            <a:r>
              <a:rPr lang="en-US" dirty="0" smtClean="0"/>
              <a:t>Assign event managers, recruiters and other participants</a:t>
            </a:r>
          </a:p>
          <a:p>
            <a:pPr lvl="1"/>
            <a:r>
              <a:rPr lang="en-US" dirty="0" smtClean="0"/>
              <a:t>Define audience goals and interests</a:t>
            </a:r>
          </a:p>
          <a:p>
            <a:pPr lvl="1"/>
            <a:r>
              <a:rPr lang="en-US" dirty="0" smtClean="0"/>
              <a:t>Capture agenda topics</a:t>
            </a:r>
          </a:p>
          <a:p>
            <a:pPr lvl="1"/>
            <a:r>
              <a:rPr lang="en-US" dirty="0" smtClean="0"/>
              <a:t>Identify and commit qualified and effective presenters </a:t>
            </a:r>
          </a:p>
          <a:p>
            <a:r>
              <a:rPr lang="en-US" dirty="0" smtClean="0"/>
              <a:t>Recruitment</a:t>
            </a:r>
          </a:p>
          <a:p>
            <a:pPr lvl="1"/>
            <a:r>
              <a:rPr lang="en-US" dirty="0" smtClean="0"/>
              <a:t>Recruit using phones, personal meetings, outings, mass email, social media, etc.</a:t>
            </a:r>
          </a:p>
          <a:p>
            <a:pPr lvl="1"/>
            <a:r>
              <a:rPr lang="en-US" dirty="0" smtClean="0"/>
              <a:t>Parse needs, responsibilities and delegate responsibilities</a:t>
            </a:r>
          </a:p>
          <a:p>
            <a:pPr lvl="1"/>
            <a:r>
              <a:rPr lang="en-US" dirty="0" smtClean="0"/>
              <a:t>Document sign ups everyone </a:t>
            </a:r>
            <a:r>
              <a:rPr lang="mr-IN" dirty="0" smtClean="0"/>
              <a:t>–</a:t>
            </a:r>
            <a:r>
              <a:rPr lang="en-US" dirty="0" smtClean="0"/>
              <a:t> keep track for future activities</a:t>
            </a:r>
          </a:p>
          <a:p>
            <a:pPr lvl="1"/>
            <a:r>
              <a:rPr lang="en-US" dirty="0" smtClean="0"/>
              <a:t>Alert </a:t>
            </a:r>
            <a:r>
              <a:rPr lang="en-US" dirty="0"/>
              <a:t>members of where and when there will be public meetings by city/village boards so people can attend, show their support, learn by observing, and bring their learnings back to their respective teams in their respective home </a:t>
            </a:r>
            <a:r>
              <a:rPr lang="en-US" dirty="0" smtClean="0"/>
              <a:t>towns</a:t>
            </a:r>
            <a:endParaRPr lang="en-US" dirty="0"/>
          </a:p>
          <a:p>
            <a:r>
              <a:rPr lang="en-US" dirty="0" smtClean="0"/>
              <a:t>Follow-up</a:t>
            </a:r>
          </a:p>
          <a:p>
            <a:pPr lvl="1"/>
            <a:r>
              <a:rPr lang="en-US" dirty="0" smtClean="0"/>
              <a:t>Shortly before event/action, make sure everyone who said yes gets reminder call and/or email</a:t>
            </a:r>
            <a:endParaRPr lang="en-US" dirty="0"/>
          </a:p>
        </p:txBody>
      </p:sp>
      <p:sp>
        <p:nvSpPr>
          <p:cNvPr id="4" name="Date Placeholder 3"/>
          <p:cNvSpPr>
            <a:spLocks noGrp="1"/>
          </p:cNvSpPr>
          <p:nvPr>
            <p:ph type="dt" sz="half" idx="10"/>
          </p:nvPr>
        </p:nvSpPr>
        <p:spPr/>
        <p:txBody>
          <a:bodyPr/>
          <a:lstStyle/>
          <a:p>
            <a:r>
              <a:rPr lang="is-IS" dirty="0"/>
              <a:t>September 3, 2017</a:t>
            </a:r>
          </a:p>
        </p:txBody>
      </p:sp>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uk-UA" smtClean="0"/>
              <a:pPr/>
              <a:t>21</a:t>
            </a:fld>
            <a:endParaRPr lang="uk-UA"/>
          </a:p>
        </p:txBody>
      </p:sp>
    </p:spTree>
    <p:extLst>
      <p:ext uri="{BB962C8B-B14F-4D97-AF65-F5344CB8AC3E}">
        <p14:creationId xmlns:p14="http://schemas.microsoft.com/office/powerpoint/2010/main" val="127523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1C3CE4"/>
                </a:solidFill>
                <a:hlinkClick r:id="rId2" action="ppaction://hlinksldjump"/>
              </a:rPr>
              <a:t>Step 9: Convene /Host/ Co-sponsor Event/Action</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Preparation</a:t>
            </a:r>
          </a:p>
          <a:p>
            <a:pPr lvl="1"/>
            <a:r>
              <a:rPr lang="en-US" dirty="0" smtClean="0"/>
              <a:t>Schedule event</a:t>
            </a:r>
            <a:r>
              <a:rPr lang="en-US" dirty="0"/>
              <a:t> </a:t>
            </a:r>
            <a:r>
              <a:rPr lang="mr-IN" dirty="0" smtClean="0"/>
              <a:t>–</a:t>
            </a:r>
            <a:r>
              <a:rPr lang="en-US" dirty="0" smtClean="0"/>
              <a:t> timing, venue reservations</a:t>
            </a:r>
          </a:p>
          <a:p>
            <a:pPr lvl="1"/>
            <a:r>
              <a:rPr lang="en-US" dirty="0" smtClean="0"/>
              <a:t>Define resource needs (projectors, monitors, screens, handouts, food and drinks, etc.)</a:t>
            </a:r>
          </a:p>
          <a:p>
            <a:pPr lvl="1"/>
            <a:r>
              <a:rPr lang="en-US" dirty="0" smtClean="0"/>
              <a:t>Press packets</a:t>
            </a:r>
          </a:p>
          <a:p>
            <a:pPr lvl="1"/>
            <a:r>
              <a:rPr lang="en-US" dirty="0" smtClean="0"/>
              <a:t>Other handouts</a:t>
            </a:r>
          </a:p>
          <a:p>
            <a:pPr lvl="1"/>
            <a:r>
              <a:rPr lang="en-US" dirty="0" smtClean="0"/>
              <a:t>Banners, placards</a:t>
            </a:r>
          </a:p>
          <a:p>
            <a:r>
              <a:rPr lang="en-US" dirty="0" smtClean="0"/>
              <a:t>Invitations</a:t>
            </a:r>
          </a:p>
          <a:p>
            <a:pPr lvl="1"/>
            <a:r>
              <a:rPr lang="en-US" dirty="0" smtClean="0"/>
              <a:t>Define who to invite, including community leadership, media, grass roots groups, collaborators, other stakeholders</a:t>
            </a:r>
          </a:p>
          <a:p>
            <a:r>
              <a:rPr lang="en-US" dirty="0" smtClean="0"/>
              <a:t>Deliver invitations</a:t>
            </a:r>
          </a:p>
          <a:p>
            <a:r>
              <a:rPr lang="en-US" dirty="0" smtClean="0"/>
              <a:t>Prepare agenda</a:t>
            </a:r>
          </a:p>
          <a:p>
            <a:r>
              <a:rPr lang="en-US" dirty="0" smtClean="0"/>
              <a:t>Convene meeting</a:t>
            </a:r>
          </a:p>
          <a:p>
            <a:endParaRPr lang="en-US" dirty="0" smtClean="0"/>
          </a:p>
          <a:p>
            <a:endParaRPr lang="en-US" dirty="0" smtClean="0"/>
          </a:p>
          <a:p>
            <a:endParaRPr lang="en-US" dirty="0" smtClean="0"/>
          </a:p>
          <a:p>
            <a:pPr lvl="1"/>
            <a:endParaRPr lang="en-US" dirty="0"/>
          </a:p>
        </p:txBody>
      </p:sp>
      <p:sp>
        <p:nvSpPr>
          <p:cNvPr id="4" name="Date Placeholder 3"/>
          <p:cNvSpPr>
            <a:spLocks noGrp="1"/>
          </p:cNvSpPr>
          <p:nvPr>
            <p:ph type="dt" sz="half" idx="10"/>
          </p:nvPr>
        </p:nvSpPr>
        <p:spPr/>
        <p:txBody>
          <a:bodyPr/>
          <a:lstStyle/>
          <a:p>
            <a:r>
              <a:rPr lang="is-IS" dirty="0"/>
              <a:t>September 3, 2017</a:t>
            </a:r>
          </a:p>
        </p:txBody>
      </p:sp>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uk-UA" smtClean="0"/>
              <a:pPr/>
              <a:t>22</a:t>
            </a:fld>
            <a:endParaRPr lang="uk-UA"/>
          </a:p>
        </p:txBody>
      </p:sp>
    </p:spTree>
    <p:extLst>
      <p:ext uri="{BB962C8B-B14F-4D97-AF65-F5344CB8AC3E}">
        <p14:creationId xmlns:p14="http://schemas.microsoft.com/office/powerpoint/2010/main" val="113058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1C3CE4"/>
                </a:solidFill>
                <a:hlinkClick r:id="rId2" action="ppaction://hlinksldjump"/>
              </a:rPr>
              <a:t>Step 10: Follow-up on Event Outcomes</a:t>
            </a:r>
            <a:endParaRPr lang="en-US"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US" dirty="0" smtClean="0"/>
              <a:t>Communicate results (actions, timing, next steps, recommendations, etc.) to broader audience</a:t>
            </a:r>
          </a:p>
          <a:p>
            <a:r>
              <a:rPr lang="en-US" dirty="0" smtClean="0"/>
              <a:t>Thank participants</a:t>
            </a:r>
          </a:p>
          <a:p>
            <a:r>
              <a:rPr lang="en-US" dirty="0" smtClean="0"/>
              <a:t>Reinforce message and outcomes</a:t>
            </a:r>
          </a:p>
          <a:p>
            <a:pPr lvl="1"/>
            <a:r>
              <a:rPr lang="en-US" dirty="0" smtClean="0"/>
              <a:t>Capture talking </a:t>
            </a:r>
            <a:r>
              <a:rPr lang="en-US" dirty="0"/>
              <a:t>points </a:t>
            </a:r>
          </a:p>
          <a:p>
            <a:pPr lvl="1"/>
            <a:r>
              <a:rPr lang="en-US" dirty="0" smtClean="0"/>
              <a:t>Issue press release</a:t>
            </a:r>
          </a:p>
          <a:p>
            <a:pPr lvl="1"/>
            <a:r>
              <a:rPr lang="en-US" dirty="0" smtClean="0"/>
              <a:t>Hold press conference</a:t>
            </a:r>
          </a:p>
          <a:p>
            <a:pPr lvl="1"/>
            <a:r>
              <a:rPr lang="en-US" dirty="0" smtClean="0"/>
              <a:t>Launch social media content</a:t>
            </a:r>
          </a:p>
          <a:p>
            <a:pPr lvl="1"/>
            <a:r>
              <a:rPr lang="en-US" dirty="0" smtClean="0"/>
              <a:t>Celebrate!</a:t>
            </a:r>
          </a:p>
          <a:p>
            <a:r>
              <a:rPr lang="en-US" dirty="0" smtClean="0"/>
              <a:t>Recognize individual and group successes</a:t>
            </a:r>
          </a:p>
          <a:p>
            <a:pPr lvl="1"/>
            <a:r>
              <a:rPr lang="en-US" dirty="0" smtClean="0"/>
              <a:t>Municipality</a:t>
            </a:r>
          </a:p>
          <a:p>
            <a:pPr lvl="1"/>
            <a:r>
              <a:rPr lang="en-US" dirty="0" smtClean="0"/>
              <a:t>Grass Roots Group and Core Group</a:t>
            </a:r>
          </a:p>
          <a:p>
            <a:pPr lvl="1"/>
            <a:r>
              <a:rPr lang="en-US" dirty="0" smtClean="0"/>
              <a:t>Collaborators</a:t>
            </a:r>
          </a:p>
          <a:p>
            <a:pPr lvl="1"/>
            <a:r>
              <a:rPr lang="en-US" dirty="0" smtClean="0"/>
              <a:t>Etc. </a:t>
            </a:r>
          </a:p>
          <a:p>
            <a:r>
              <a:rPr lang="en-US" dirty="0" smtClean="0"/>
              <a:t>Track results</a:t>
            </a:r>
          </a:p>
          <a:p>
            <a:r>
              <a:rPr lang="en-US" dirty="0" smtClean="0">
                <a:solidFill>
                  <a:schemeClr val="tx1">
                    <a:lumMod val="50000"/>
                  </a:schemeClr>
                </a:solidFill>
              </a:rPr>
              <a:t>Consider continuous improvement actions to advance next steps and continue to accomplish mission</a:t>
            </a:r>
          </a:p>
          <a:p>
            <a:pPr lvl="1"/>
            <a:r>
              <a:rPr lang="en-US" dirty="0" smtClean="0">
                <a:solidFill>
                  <a:schemeClr val="tx1">
                    <a:lumMod val="50000"/>
                  </a:schemeClr>
                </a:solidFill>
              </a:rPr>
              <a:t>Analyze measures </a:t>
            </a:r>
          </a:p>
          <a:p>
            <a:pPr lvl="1"/>
            <a:r>
              <a:rPr lang="en-US" dirty="0">
                <a:solidFill>
                  <a:schemeClr val="tx1">
                    <a:lumMod val="50000"/>
                  </a:schemeClr>
                </a:solidFill>
              </a:rPr>
              <a:t>R</a:t>
            </a:r>
            <a:r>
              <a:rPr lang="en-US" dirty="0" smtClean="0">
                <a:solidFill>
                  <a:schemeClr val="tx1">
                    <a:lumMod val="50000"/>
                  </a:schemeClr>
                </a:solidFill>
              </a:rPr>
              <a:t>eassess activities</a:t>
            </a:r>
          </a:p>
          <a:p>
            <a:pPr lvl="1"/>
            <a:r>
              <a:rPr lang="en-US" dirty="0" smtClean="0">
                <a:solidFill>
                  <a:schemeClr val="tx1">
                    <a:lumMod val="50000"/>
                  </a:schemeClr>
                </a:solidFill>
              </a:rPr>
              <a:t>Modify actions as required</a:t>
            </a:r>
          </a:p>
          <a:p>
            <a:endParaRPr lang="en-US" dirty="0" smtClean="0"/>
          </a:p>
          <a:p>
            <a:pPr lvl="1"/>
            <a:endParaRPr lang="en-US" dirty="0"/>
          </a:p>
        </p:txBody>
      </p:sp>
      <p:sp>
        <p:nvSpPr>
          <p:cNvPr id="4" name="Date Placeholder 3"/>
          <p:cNvSpPr>
            <a:spLocks noGrp="1"/>
          </p:cNvSpPr>
          <p:nvPr>
            <p:ph type="dt" sz="half" idx="10"/>
          </p:nvPr>
        </p:nvSpPr>
        <p:spPr/>
        <p:txBody>
          <a:bodyPr/>
          <a:lstStyle/>
          <a:p>
            <a:r>
              <a:rPr lang="is-IS" dirty="0"/>
              <a:t>September 3, 2017</a:t>
            </a:r>
          </a:p>
        </p:txBody>
      </p:sp>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uk-UA" smtClean="0"/>
              <a:pPr/>
              <a:t>23</a:t>
            </a:fld>
            <a:endParaRPr lang="uk-UA"/>
          </a:p>
        </p:txBody>
      </p:sp>
    </p:spTree>
    <p:extLst>
      <p:ext uri="{BB962C8B-B14F-4D97-AF65-F5344CB8AC3E}">
        <p14:creationId xmlns:p14="http://schemas.microsoft.com/office/powerpoint/2010/main" val="143345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777" y="749300"/>
            <a:ext cx="4846320" cy="4658006"/>
          </a:xfrm>
        </p:spPr>
        <p:txBody>
          <a:bodyPr anchor="ctr" anchorCtr="0">
            <a:normAutofit/>
          </a:bodyPr>
          <a:lstStyle/>
          <a:p>
            <a:pPr algn="ctr"/>
            <a:r>
              <a:rPr lang="en-US" smtClean="0"/>
              <a:t>Sustainability Strategy</a:t>
            </a:r>
            <a:br>
              <a:rPr lang="en-US" smtClean="0"/>
            </a:br>
            <a:r>
              <a:rPr lang="en-US" smtClean="0"/>
              <a:t/>
            </a:r>
            <a:br>
              <a:rPr lang="en-US" smtClean="0"/>
            </a:br>
            <a:r>
              <a:rPr lang="en-US" smtClean="0">
                <a:solidFill>
                  <a:srgbClr val="FF0000"/>
                </a:solidFill>
              </a:rPr>
              <a:t>TOOLKIT</a:t>
            </a:r>
            <a:endParaRPr lang="en-US">
              <a:solidFill>
                <a:srgbClr val="FF0000"/>
              </a:solidFill>
            </a:endParaRPr>
          </a:p>
        </p:txBody>
      </p:sp>
      <p:sp>
        <p:nvSpPr>
          <p:cNvPr id="3" name="Subtitle 2"/>
          <p:cNvSpPr>
            <a:spLocks noGrp="1"/>
          </p:cNvSpPr>
          <p:nvPr>
            <p:ph type="subTitle" idx="1"/>
          </p:nvPr>
        </p:nvSpPr>
        <p:spPr>
          <a:xfrm>
            <a:off x="9122109" y="4917120"/>
            <a:ext cx="1936830" cy="980371"/>
          </a:xfrm>
        </p:spPr>
        <p:txBody>
          <a:bodyPr>
            <a:normAutofit/>
          </a:bodyPr>
          <a:lstStyle/>
          <a:p>
            <a:pPr algn="ctr"/>
            <a:r>
              <a:rPr lang="en-US" b="1" smtClean="0"/>
              <a:t>Tim Milburn</a:t>
            </a:r>
          </a:p>
          <a:p>
            <a:pPr algn="ctr"/>
            <a:r>
              <a:rPr lang="en-US" b="1" smtClean="0"/>
              <a:t>Sierra Club</a:t>
            </a:r>
          </a:p>
          <a:p>
            <a:pPr algn="ctr"/>
            <a:r>
              <a:rPr lang="en-US" b="1" smtClean="0"/>
              <a:t>July 24, 2017</a:t>
            </a:r>
            <a:endParaRPr lang="en-US" b="1"/>
          </a:p>
        </p:txBody>
      </p:sp>
    </p:spTree>
    <p:extLst>
      <p:ext uri="{BB962C8B-B14F-4D97-AF65-F5344CB8AC3E}">
        <p14:creationId xmlns:p14="http://schemas.microsoft.com/office/powerpoint/2010/main" val="424041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ction="ppaction://hlinksldjump"/>
              </a:rPr>
              <a:t>Step 1 Tools: Define Preliminary Strategy/Plan</a:t>
            </a:r>
            <a:endParaRPr lang="en-US" dirty="0"/>
          </a:p>
        </p:txBody>
      </p:sp>
      <p:sp>
        <p:nvSpPr>
          <p:cNvPr id="3" name="Content Placeholder 2"/>
          <p:cNvSpPr>
            <a:spLocks noGrp="1"/>
          </p:cNvSpPr>
          <p:nvPr>
            <p:ph idx="1"/>
          </p:nvPr>
        </p:nvSpPr>
        <p:spPr/>
        <p:txBody>
          <a:bodyPr/>
          <a:lstStyle/>
          <a:p>
            <a:pPr marL="285750" indent="-285750">
              <a:buFont typeface="Arial" charset="0"/>
              <a:buChar char="•"/>
            </a:pPr>
            <a:r>
              <a:rPr lang="en-US" dirty="0" smtClean="0">
                <a:solidFill>
                  <a:srgbClr val="FF0000"/>
                </a:solidFill>
              </a:rPr>
              <a:t>Sample Mission statement, w/ icon/meme</a:t>
            </a:r>
          </a:p>
          <a:p>
            <a:pPr marL="285750" indent="-285750">
              <a:buFont typeface="Arial" charset="0"/>
              <a:buChar char="•"/>
            </a:pPr>
            <a:r>
              <a:rPr lang="en-US" dirty="0" smtClean="0">
                <a:solidFill>
                  <a:srgbClr val="FF0000"/>
                </a:solidFill>
              </a:rPr>
              <a:t>Sample Strategic Plan</a:t>
            </a:r>
          </a:p>
          <a:p>
            <a:pPr marL="514350" lvl="1" indent="-285750">
              <a:buFont typeface="Arial" charset="0"/>
              <a:buChar char="•"/>
            </a:pPr>
            <a:r>
              <a:rPr lang="en-US" dirty="0" smtClean="0">
                <a:solidFill>
                  <a:srgbClr val="FF0000"/>
                </a:solidFill>
              </a:rPr>
              <a:t>Sample </a:t>
            </a:r>
            <a:r>
              <a:rPr lang="en-US" dirty="0">
                <a:solidFill>
                  <a:srgbClr val="FF0000"/>
                </a:solidFill>
              </a:rPr>
              <a:t>recruiting message</a:t>
            </a:r>
          </a:p>
          <a:p>
            <a:pPr marL="514350" lvl="1" indent="-285750">
              <a:buFont typeface="Arial" charset="0"/>
              <a:buChar char="•"/>
            </a:pPr>
            <a:r>
              <a:rPr lang="en-US" dirty="0">
                <a:solidFill>
                  <a:srgbClr val="FF0000"/>
                </a:solidFill>
              </a:rPr>
              <a:t>Examples of </a:t>
            </a:r>
            <a:r>
              <a:rPr lang="en-US" dirty="0" smtClean="0">
                <a:solidFill>
                  <a:srgbClr val="FF0000"/>
                </a:solidFill>
              </a:rPr>
              <a:t>roles - </a:t>
            </a:r>
            <a:r>
              <a:rPr lang="en-US" dirty="0">
                <a:solidFill>
                  <a:srgbClr val="FF0000"/>
                </a:solidFill>
              </a:rPr>
              <a:t>for participants and municipality</a:t>
            </a:r>
          </a:p>
          <a:p>
            <a:pPr marL="514350" lvl="1" indent="-285750">
              <a:buFont typeface="Arial" charset="0"/>
              <a:buChar char="•"/>
            </a:pPr>
            <a:r>
              <a:rPr lang="en-US" dirty="0">
                <a:solidFill>
                  <a:srgbClr val="FF0000"/>
                </a:solidFill>
              </a:rPr>
              <a:t>Examples of </a:t>
            </a:r>
            <a:r>
              <a:rPr lang="en-US" dirty="0" smtClean="0">
                <a:solidFill>
                  <a:srgbClr val="FF0000"/>
                </a:solidFill>
              </a:rPr>
              <a:t>targets</a:t>
            </a:r>
          </a:p>
          <a:p>
            <a:pPr marL="514350" lvl="1" indent="-285750">
              <a:buFont typeface="Arial" charset="0"/>
              <a:buChar char="•"/>
            </a:pPr>
            <a:r>
              <a:rPr lang="en-US" dirty="0" smtClean="0">
                <a:solidFill>
                  <a:srgbClr val="FF0000"/>
                </a:solidFill>
              </a:rPr>
              <a:t>Discussion on Community Mapping</a:t>
            </a:r>
            <a:endParaRPr lang="en-US" dirty="0">
              <a:solidFill>
                <a:srgbClr val="FF0000"/>
              </a:solidFill>
            </a:endParaRPr>
          </a:p>
          <a:p>
            <a:pPr marL="514350" lvl="1" indent="-285750">
              <a:buFont typeface="Arial" charset="0"/>
              <a:buChar char="•"/>
            </a:pPr>
            <a:r>
              <a:rPr lang="en-US" dirty="0">
                <a:solidFill>
                  <a:srgbClr val="FF0000"/>
                </a:solidFill>
              </a:rPr>
              <a:t>Sample sequence of events</a:t>
            </a:r>
          </a:p>
          <a:p>
            <a:endParaRPr lang="en-US" dirty="0"/>
          </a:p>
        </p:txBody>
      </p:sp>
      <p:sp>
        <p:nvSpPr>
          <p:cNvPr id="4" name="Date Placeholder 3"/>
          <p:cNvSpPr>
            <a:spLocks noGrp="1"/>
          </p:cNvSpPr>
          <p:nvPr>
            <p:ph type="dt" sz="half" idx="10"/>
          </p:nvPr>
        </p:nvSpPr>
        <p:spPr/>
        <p:txBody>
          <a:bodyPr/>
          <a:lstStyle/>
          <a:p>
            <a:r>
              <a:rPr lang="is-IS" dirty="0"/>
              <a:t>September 3, 2017</a:t>
            </a:r>
          </a:p>
        </p:txBody>
      </p:sp>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uk-UA" smtClean="0"/>
              <a:pPr/>
              <a:t>25</a:t>
            </a:fld>
            <a:endParaRPr lang="uk-UA"/>
          </a:p>
        </p:txBody>
      </p:sp>
    </p:spTree>
    <p:extLst>
      <p:ext uri="{BB962C8B-B14F-4D97-AF65-F5344CB8AC3E}">
        <p14:creationId xmlns:p14="http://schemas.microsoft.com/office/powerpoint/2010/main" val="130173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333" y="276087"/>
            <a:ext cx="9371949" cy="1183566"/>
          </a:xfrm>
        </p:spPr>
        <p:txBody>
          <a:bodyPr/>
          <a:lstStyle/>
          <a:p>
            <a:r>
              <a:rPr lang="en-US" dirty="0" smtClean="0"/>
              <a:t>Climate Change Strategy: </a:t>
            </a:r>
            <a:br>
              <a:rPr lang="en-US" dirty="0" smtClean="0"/>
            </a:br>
            <a:r>
              <a:rPr lang="en-US" i="1" dirty="0" smtClean="0"/>
              <a:t>Example</a:t>
            </a:r>
            <a:r>
              <a:rPr lang="en-US" dirty="0" smtClean="0"/>
              <a:t> Mission &amp; Icon/Meme </a:t>
            </a:r>
            <a:endParaRPr lang="en-US" sz="2000"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896092" y="1762114"/>
            <a:ext cx="1528121" cy="2630799"/>
          </a:xfrm>
          <a:prstGeom prst="rect">
            <a:avLst/>
          </a:prstGeom>
        </p:spPr>
      </p:pic>
      <p:sp>
        <p:nvSpPr>
          <p:cNvPr id="6" name="Content Placeholder 2"/>
          <p:cNvSpPr txBox="1">
            <a:spLocks/>
          </p:cNvSpPr>
          <p:nvPr/>
        </p:nvSpPr>
        <p:spPr>
          <a:xfrm>
            <a:off x="1153606" y="1796220"/>
            <a:ext cx="8472669" cy="4525963"/>
          </a:xfrm>
          <a:prstGeom prst="rect">
            <a:avLst/>
          </a:prstGeom>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a:buFont typeface="Wingdings" charset="2"/>
              <a:buChar char="Ø"/>
            </a:pPr>
            <a:r>
              <a:rPr lang="en-US" sz="3200" smtClean="0"/>
              <a:t>Our group is committed to affecting positive change NOW to protect the Earth - by reversing the impacts of human influence on climate through smart energy actions by the Citizens  and Leadership of our community.</a:t>
            </a:r>
          </a:p>
        </p:txBody>
      </p:sp>
      <p:pic>
        <p:nvPicPr>
          <p:cNvPr id="3" name="Picture 2"/>
          <p:cNvPicPr>
            <a:picLocks noChangeAspect="1"/>
          </p:cNvPicPr>
          <p:nvPr/>
        </p:nvPicPr>
        <p:blipFill>
          <a:blip r:embed="rId3"/>
          <a:stretch>
            <a:fillRect/>
          </a:stretch>
        </p:blipFill>
        <p:spPr>
          <a:xfrm>
            <a:off x="10001537" y="4577059"/>
            <a:ext cx="1583079" cy="1583079"/>
          </a:xfrm>
          <a:prstGeom prst="rect">
            <a:avLst/>
          </a:prstGeom>
        </p:spPr>
      </p:pic>
      <p:pic>
        <p:nvPicPr>
          <p:cNvPr id="5" name="Picture 4"/>
          <p:cNvPicPr>
            <a:picLocks noChangeAspect="1"/>
          </p:cNvPicPr>
          <p:nvPr/>
        </p:nvPicPr>
        <p:blipFill>
          <a:blip r:embed="rId4"/>
          <a:stretch>
            <a:fillRect/>
          </a:stretch>
        </p:blipFill>
        <p:spPr>
          <a:xfrm>
            <a:off x="10152008" y="276087"/>
            <a:ext cx="1015920" cy="1015920"/>
          </a:xfrm>
          <a:prstGeom prst="rect">
            <a:avLst/>
          </a:prstGeom>
        </p:spPr>
      </p:pic>
      <p:sp>
        <p:nvSpPr>
          <p:cNvPr id="7" name="TextBox 6"/>
          <p:cNvSpPr txBox="1"/>
          <p:nvPr/>
        </p:nvSpPr>
        <p:spPr>
          <a:xfrm>
            <a:off x="254643" y="6657945"/>
            <a:ext cx="1164101" cy="400110"/>
          </a:xfrm>
          <a:prstGeom prst="rect">
            <a:avLst/>
          </a:prstGeom>
          <a:noFill/>
        </p:spPr>
        <p:txBody>
          <a:bodyPr wrap="none" rtlCol="0">
            <a:spAutoFit/>
          </a:bodyPr>
          <a:lstStyle/>
          <a:p>
            <a:r>
              <a:rPr lang="is-IS" sz="1000"/>
              <a:t>September 3, 2017</a:t>
            </a:r>
          </a:p>
          <a:p>
            <a:endParaRPr lang="en-US" sz="1000" dirty="0"/>
          </a:p>
        </p:txBody>
      </p:sp>
    </p:spTree>
    <p:extLst>
      <p:ext uri="{BB962C8B-B14F-4D97-AF65-F5344CB8AC3E}">
        <p14:creationId xmlns:p14="http://schemas.microsoft.com/office/powerpoint/2010/main" val="199905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333" y="276087"/>
            <a:ext cx="9371949" cy="1183566"/>
          </a:xfrm>
        </p:spPr>
        <p:txBody>
          <a:bodyPr/>
          <a:lstStyle/>
          <a:p>
            <a:r>
              <a:rPr lang="en-US" dirty="0" smtClean="0"/>
              <a:t>Climate Change Strategy: </a:t>
            </a:r>
            <a:br>
              <a:rPr lang="en-US" dirty="0" smtClean="0"/>
            </a:br>
            <a:r>
              <a:rPr lang="en-US" i="1" dirty="0" smtClean="0"/>
              <a:t>Example</a:t>
            </a:r>
            <a:r>
              <a:rPr lang="en-US" dirty="0" smtClean="0"/>
              <a:t> Recruiting Message</a:t>
            </a:r>
            <a:endParaRPr lang="en-US" sz="2000" dirty="0">
              <a:solidFill>
                <a:srgbClr val="FF0000"/>
              </a:solidFill>
            </a:endParaRPr>
          </a:p>
        </p:txBody>
      </p:sp>
      <p:sp>
        <p:nvSpPr>
          <p:cNvPr id="6" name="Content Placeholder 2"/>
          <p:cNvSpPr txBox="1">
            <a:spLocks/>
          </p:cNvSpPr>
          <p:nvPr/>
        </p:nvSpPr>
        <p:spPr>
          <a:xfrm>
            <a:off x="1153606" y="1796220"/>
            <a:ext cx="8472669" cy="4525963"/>
          </a:xfrm>
          <a:prstGeom prst="rect">
            <a:avLst/>
          </a:prstGeom>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a:buFont typeface="Wingdings" charset="2"/>
              <a:buChar char="Ø"/>
            </a:pPr>
            <a:endParaRPr lang="en-US" sz="3200" dirty="0" smtClean="0"/>
          </a:p>
        </p:txBody>
      </p:sp>
      <p:sp>
        <p:nvSpPr>
          <p:cNvPr id="5" name="Content Placeholder 2"/>
          <p:cNvSpPr>
            <a:spLocks noGrp="1"/>
          </p:cNvSpPr>
          <p:nvPr>
            <p:ph idx="1"/>
          </p:nvPr>
        </p:nvSpPr>
        <p:spPr>
          <a:xfrm>
            <a:off x="1410027" y="1566001"/>
            <a:ext cx="9371948" cy="4620682"/>
          </a:xfrm>
        </p:spPr>
        <p:txBody>
          <a:bodyPr>
            <a:normAutofit/>
          </a:bodyPr>
          <a:lstStyle/>
          <a:p>
            <a:pPr lvl="1"/>
            <a:r>
              <a:rPr lang="en-US" dirty="0" smtClean="0"/>
              <a:t>The </a:t>
            </a:r>
            <a:r>
              <a:rPr lang="en-US" dirty="0"/>
              <a:t>&lt;</a:t>
            </a:r>
            <a:r>
              <a:rPr lang="en-US" dirty="0" smtClean="0"/>
              <a:t>group name&gt; is looking to work with &lt;Municipality&gt; to try to effect positive change in policies and practices.   </a:t>
            </a:r>
          </a:p>
          <a:p>
            <a:pPr lvl="1"/>
            <a:r>
              <a:rPr lang="en-US" dirty="0" smtClean="0"/>
              <a:t>We need your help and are looking for volunteers to help us identify topics, messages and then organize and communicate with &lt;Municipality&gt;  </a:t>
            </a:r>
          </a:p>
          <a:p>
            <a:pPr lvl="1"/>
            <a:r>
              <a:rPr lang="en-US" dirty="0" smtClean="0"/>
              <a:t>We are having a kickoff meeting on &lt;Date&gt; and invite you to attend. </a:t>
            </a:r>
          </a:p>
        </p:txBody>
      </p:sp>
    </p:spTree>
    <p:extLst>
      <p:ext uri="{BB962C8B-B14F-4D97-AF65-F5344CB8AC3E}">
        <p14:creationId xmlns:p14="http://schemas.microsoft.com/office/powerpoint/2010/main" val="140811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Municipality Sustainability Plan</a:t>
            </a:r>
            <a:endParaRPr lang="en-US" sz="1800" dirty="0">
              <a:solidFill>
                <a:srgbClr val="FF0000"/>
              </a:solidFill>
            </a:endParaRPr>
          </a:p>
        </p:txBody>
      </p:sp>
      <p:sp>
        <p:nvSpPr>
          <p:cNvPr id="3" name="Content Placeholder 2"/>
          <p:cNvSpPr>
            <a:spLocks noGrp="1"/>
          </p:cNvSpPr>
          <p:nvPr>
            <p:ph idx="1"/>
          </p:nvPr>
        </p:nvSpPr>
        <p:spPr/>
        <p:txBody>
          <a:bodyPr>
            <a:normAutofit/>
          </a:bodyPr>
          <a:lstStyle/>
          <a:p>
            <a:pPr lvl="1"/>
            <a:r>
              <a:rPr lang="en-US" dirty="0" smtClean="0"/>
              <a:t>Develop Municipal Sustainability Plan / Strategy</a:t>
            </a:r>
          </a:p>
          <a:p>
            <a:pPr lvl="2"/>
            <a:r>
              <a:rPr lang="en-US" dirty="0" smtClean="0"/>
              <a:t>Start with simple Mission Statement</a:t>
            </a:r>
          </a:p>
          <a:p>
            <a:pPr lvl="2"/>
            <a:r>
              <a:rPr lang="en-US" dirty="0" smtClean="0"/>
              <a:t>Consider leveraging developed programs </a:t>
            </a:r>
          </a:p>
          <a:p>
            <a:pPr lvl="3"/>
            <a:r>
              <a:rPr lang="en-US" dirty="0" smtClean="0">
                <a:hlinkClick r:id="rId2"/>
              </a:rPr>
              <a:t>Sierra Club’s Ready for 100 (% Clean Energy)</a:t>
            </a:r>
            <a:r>
              <a:rPr lang="en-US" u="sng" dirty="0" smtClean="0">
                <a:hlinkClick r:id="rId2"/>
              </a:rPr>
              <a:t> </a:t>
            </a:r>
            <a:r>
              <a:rPr lang="en-US" dirty="0" smtClean="0"/>
              <a:t>(133 national mayor signatories)</a:t>
            </a:r>
          </a:p>
          <a:p>
            <a:pPr lvl="3"/>
            <a:r>
              <a:rPr lang="en-US" dirty="0" smtClean="0">
                <a:hlinkClick r:id="rId3"/>
              </a:rPr>
              <a:t>Greenest Region Compact 2 </a:t>
            </a:r>
            <a:r>
              <a:rPr lang="en-US" dirty="0" smtClean="0"/>
              <a:t>set up by Chicagoland Metropolitan Mayors Caucus (50 Illinois signatories)</a:t>
            </a:r>
          </a:p>
          <a:p>
            <a:pPr lvl="2"/>
            <a:r>
              <a:rPr lang="en-US" dirty="0" smtClean="0"/>
              <a:t>Review policies &amp; ordinances and adjust for sustainable practices</a:t>
            </a:r>
          </a:p>
          <a:p>
            <a:pPr lvl="2"/>
            <a:r>
              <a:rPr lang="en-US" dirty="0" smtClean="0"/>
              <a:t>Establish sustainable purchasing policies</a:t>
            </a:r>
          </a:p>
          <a:p>
            <a:pPr lvl="2"/>
            <a:r>
              <a:rPr lang="en-US" dirty="0" smtClean="0"/>
              <a:t>Establish sustainable practices by department</a:t>
            </a:r>
          </a:p>
          <a:p>
            <a:pPr lvl="2"/>
            <a:r>
              <a:rPr lang="en-US" dirty="0" smtClean="0"/>
              <a:t>Deploy sustainable solutions</a:t>
            </a:r>
          </a:p>
          <a:p>
            <a:pPr lvl="2"/>
            <a:r>
              <a:rPr lang="en-US" dirty="0" smtClean="0"/>
              <a:t>Define </a:t>
            </a:r>
            <a:r>
              <a:rPr lang="en-US" dirty="0"/>
              <a:t>measures of </a:t>
            </a:r>
            <a:r>
              <a:rPr lang="en-US" dirty="0" smtClean="0"/>
              <a:t>success &amp; track </a:t>
            </a:r>
            <a:r>
              <a:rPr lang="en-US" dirty="0"/>
              <a:t>programs accordingly to establish accountability </a:t>
            </a:r>
            <a:endParaRPr lang="en-US" dirty="0" smtClean="0"/>
          </a:p>
          <a:p>
            <a:pPr lvl="2"/>
            <a:r>
              <a:rPr lang="en-US" dirty="0" smtClean="0"/>
              <a:t>Document plan, actions and results (e.g. GRC2)</a:t>
            </a:r>
          </a:p>
        </p:txBody>
      </p:sp>
      <p:sp>
        <p:nvSpPr>
          <p:cNvPr id="4" name="TextBox 3"/>
          <p:cNvSpPr txBox="1"/>
          <p:nvPr/>
        </p:nvSpPr>
        <p:spPr>
          <a:xfrm>
            <a:off x="245925" y="6657945"/>
            <a:ext cx="1164101" cy="400110"/>
          </a:xfrm>
          <a:prstGeom prst="rect">
            <a:avLst/>
          </a:prstGeom>
          <a:noFill/>
        </p:spPr>
        <p:txBody>
          <a:bodyPr wrap="none" rtlCol="0">
            <a:spAutoFit/>
          </a:bodyPr>
          <a:lstStyle/>
          <a:p>
            <a:r>
              <a:rPr lang="is-IS" sz="1000"/>
              <a:t>September 3, 2017</a:t>
            </a:r>
          </a:p>
          <a:p>
            <a:endParaRPr lang="en-US" sz="1000" dirty="0"/>
          </a:p>
        </p:txBody>
      </p:sp>
    </p:spTree>
    <p:extLst>
      <p:ext uri="{BB962C8B-B14F-4D97-AF65-F5344CB8AC3E}">
        <p14:creationId xmlns:p14="http://schemas.microsoft.com/office/powerpoint/2010/main" val="28910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Process Concept</a:t>
            </a:r>
            <a:endParaRPr lang="en-US"/>
          </a:p>
        </p:txBody>
      </p:sp>
      <p:sp>
        <p:nvSpPr>
          <p:cNvPr id="5" name="Content Placeholder 4"/>
          <p:cNvSpPr>
            <a:spLocks noGrp="1"/>
          </p:cNvSpPr>
          <p:nvPr>
            <p:ph idx="1"/>
          </p:nvPr>
        </p:nvSpPr>
        <p:spPr>
          <a:xfrm>
            <a:off x="657441" y="1822585"/>
            <a:ext cx="4912392" cy="4023360"/>
          </a:xfrm>
        </p:spPr>
        <p:txBody>
          <a:bodyPr>
            <a:normAutofit fontScale="92500" lnSpcReduction="20000"/>
          </a:bodyPr>
          <a:lstStyle/>
          <a:p>
            <a:pPr marL="457200" indent="-457200">
              <a:buFont typeface="+mj-lt"/>
              <a:buAutoNum type="arabicPeriod"/>
            </a:pPr>
            <a:r>
              <a:rPr lang="en-US" dirty="0" smtClean="0"/>
              <a:t>Define overall strategies and set overall goals</a:t>
            </a:r>
          </a:p>
          <a:p>
            <a:pPr marL="457200" indent="-457200">
              <a:buFont typeface="+mj-lt"/>
              <a:buAutoNum type="arabicPeriod"/>
            </a:pPr>
            <a:r>
              <a:rPr lang="en-US" dirty="0"/>
              <a:t>Prioritize </a:t>
            </a:r>
            <a:r>
              <a:rPr lang="en-US" dirty="0" smtClean="0"/>
              <a:t>strategies, define resource requirements </a:t>
            </a:r>
            <a:r>
              <a:rPr lang="mr-IN" dirty="0" smtClean="0"/>
              <a:t>–</a:t>
            </a:r>
            <a:r>
              <a:rPr lang="en-US" dirty="0" smtClean="0"/>
              <a:t> define </a:t>
            </a:r>
            <a:r>
              <a:rPr lang="en-US" dirty="0"/>
              <a:t>what can be done realistically</a:t>
            </a:r>
          </a:p>
          <a:p>
            <a:pPr marL="457200" indent="-457200">
              <a:buFont typeface="+mj-lt"/>
              <a:buAutoNum type="arabicPeriod"/>
            </a:pPr>
            <a:r>
              <a:rPr lang="en-US" dirty="0" smtClean="0"/>
              <a:t>Define and prioritize tactics / actions to support strategies</a:t>
            </a:r>
          </a:p>
          <a:p>
            <a:pPr marL="457200" indent="-457200">
              <a:buFont typeface="+mj-lt"/>
              <a:buAutoNum type="arabicPeriod"/>
            </a:pPr>
            <a:r>
              <a:rPr lang="en-US" dirty="0" smtClean="0"/>
              <a:t>Capture related history and define opportunities for improvement </a:t>
            </a:r>
          </a:p>
          <a:p>
            <a:pPr marL="457200" indent="-457200">
              <a:buFont typeface="+mj-lt"/>
              <a:buAutoNum type="arabicPeriod"/>
            </a:pPr>
            <a:r>
              <a:rPr lang="en-US" dirty="0"/>
              <a:t>Define measures of </a:t>
            </a:r>
            <a:r>
              <a:rPr lang="en-US" dirty="0" smtClean="0"/>
              <a:t>success</a:t>
            </a:r>
          </a:p>
          <a:p>
            <a:pPr marL="457200" indent="-457200">
              <a:buFont typeface="+mj-lt"/>
              <a:buAutoNum type="arabicPeriod"/>
            </a:pPr>
            <a:r>
              <a:rPr lang="en-US" dirty="0" smtClean="0"/>
              <a:t>Deploy tactics /actions</a:t>
            </a:r>
          </a:p>
          <a:p>
            <a:pPr marL="457200" indent="-457200">
              <a:buFont typeface="+mj-lt"/>
              <a:buAutoNum type="arabicPeriod"/>
            </a:pPr>
            <a:r>
              <a:rPr lang="en-US" dirty="0" smtClean="0"/>
              <a:t>Assess and adjust programs as needed (continuous improvement)</a:t>
            </a:r>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17476" y="487412"/>
            <a:ext cx="6336094" cy="4085925"/>
          </a:xfrm>
          <a:prstGeom prst="rect">
            <a:avLst/>
          </a:prstGeom>
        </p:spPr>
      </p:pic>
      <p:pic>
        <p:nvPicPr>
          <p:cNvPr id="3" name="Picture 2"/>
          <p:cNvPicPr>
            <a:picLocks noChangeAspect="1"/>
          </p:cNvPicPr>
          <p:nvPr/>
        </p:nvPicPr>
        <p:blipFill>
          <a:blip r:embed="rId3" cstate="print"/>
          <a:stretch>
            <a:fillRect/>
          </a:stretch>
        </p:blipFill>
        <p:spPr>
          <a:xfrm>
            <a:off x="7681907" y="4547937"/>
            <a:ext cx="2259589" cy="1804737"/>
          </a:xfrm>
          <a:prstGeom prst="rect">
            <a:avLst/>
          </a:prstGeom>
        </p:spPr>
      </p:pic>
      <p:sp>
        <p:nvSpPr>
          <p:cNvPr id="4" name="TextBox 3"/>
          <p:cNvSpPr txBox="1"/>
          <p:nvPr/>
        </p:nvSpPr>
        <p:spPr>
          <a:xfrm>
            <a:off x="335666" y="6657945"/>
            <a:ext cx="1164101" cy="400110"/>
          </a:xfrm>
          <a:prstGeom prst="rect">
            <a:avLst/>
          </a:prstGeom>
          <a:noFill/>
        </p:spPr>
        <p:txBody>
          <a:bodyPr wrap="none" rtlCol="0">
            <a:spAutoFit/>
          </a:bodyPr>
          <a:lstStyle/>
          <a:p>
            <a:r>
              <a:rPr lang="is-IS" sz="1000"/>
              <a:t>September 3, 2017</a:t>
            </a:r>
          </a:p>
          <a:p>
            <a:endParaRPr lang="en-US" sz="1000" dirty="0"/>
          </a:p>
        </p:txBody>
      </p:sp>
    </p:spTree>
    <p:extLst>
      <p:ext uri="{BB962C8B-B14F-4D97-AF65-F5344CB8AC3E}">
        <p14:creationId xmlns:p14="http://schemas.microsoft.com/office/powerpoint/2010/main" val="199860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a:xfrm>
            <a:off x="1410027" y="1459653"/>
            <a:ext cx="9371948" cy="4620682"/>
          </a:xfrm>
        </p:spPr>
        <p:txBody>
          <a:bodyPr>
            <a:normAutofit/>
          </a:bodyPr>
          <a:lstStyle/>
          <a:p>
            <a:r>
              <a:rPr lang="en-US" sz="2800" dirty="0" smtClean="0"/>
              <a:t>Define processes and tools for grassroots groups to define, develop and launch sustainability strategies within and with their communities</a:t>
            </a:r>
          </a:p>
          <a:p>
            <a:pPr lvl="1"/>
            <a:r>
              <a:rPr lang="en-US" sz="2400" dirty="0" smtClean="0"/>
              <a:t>Processes include a range of strategies and tactics</a:t>
            </a:r>
          </a:p>
          <a:p>
            <a:pPr lvl="1"/>
            <a:r>
              <a:rPr lang="en-US" sz="2400" dirty="0" smtClean="0"/>
              <a:t>Tools include a range of sample documents, scripts, agendas and other templates; marketing tools, action lists, references, etc. </a:t>
            </a:r>
          </a:p>
        </p:txBody>
      </p:sp>
      <p:sp>
        <p:nvSpPr>
          <p:cNvPr id="4" name="Date Placeholder 3"/>
          <p:cNvSpPr>
            <a:spLocks noGrp="1"/>
          </p:cNvSpPr>
          <p:nvPr>
            <p:ph type="dt" sz="half" idx="10"/>
          </p:nvPr>
        </p:nvSpPr>
        <p:spPr/>
        <p:txBody>
          <a:bodyPr/>
          <a:lstStyle/>
          <a:p>
            <a:r>
              <a:rPr lang="is-IS" dirty="0"/>
              <a:t>September 3, 2017</a:t>
            </a:r>
          </a:p>
        </p:txBody>
      </p:sp>
      <p:sp>
        <p:nvSpPr>
          <p:cNvPr id="5" name="Footer Placeholder 4"/>
          <p:cNvSpPr>
            <a:spLocks noGrp="1"/>
          </p:cNvSpPr>
          <p:nvPr>
            <p:ph type="ftr" sz="quarter" idx="11"/>
          </p:nvPr>
        </p:nvSpPr>
        <p:spPr/>
        <p:txBody>
          <a:bodyPr/>
          <a:lstStyle/>
          <a:p>
            <a:r>
              <a:rPr lang="en-US" dirty="0" smtClean="0"/>
              <a:t>Sustainability Process and Toolkit</a:t>
            </a:r>
            <a:endParaRPr lang="en-US" dirty="0"/>
          </a:p>
        </p:txBody>
      </p:sp>
      <p:sp>
        <p:nvSpPr>
          <p:cNvPr id="6" name="Slide Number Placeholder 5"/>
          <p:cNvSpPr>
            <a:spLocks noGrp="1"/>
          </p:cNvSpPr>
          <p:nvPr>
            <p:ph type="sldNum" sz="quarter" idx="12"/>
          </p:nvPr>
        </p:nvSpPr>
        <p:spPr/>
        <p:txBody>
          <a:bodyPr/>
          <a:lstStyle/>
          <a:p>
            <a:fld id="{9CD8D479-8942-46E8-A226-A4E01F7A105C}" type="slidenum">
              <a:rPr lang="uk-UA" smtClean="0"/>
              <a:pPr/>
              <a:t>3</a:t>
            </a:fld>
            <a:endParaRPr lang="uk-UA" dirty="0"/>
          </a:p>
        </p:txBody>
      </p:sp>
    </p:spTree>
    <p:extLst>
      <p:ext uri="{BB962C8B-B14F-4D97-AF65-F5344CB8AC3E}">
        <p14:creationId xmlns:p14="http://schemas.microsoft.com/office/powerpoint/2010/main" val="143643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60812"/>
            <a:ext cx="10058400" cy="1450757"/>
          </a:xfrm>
        </p:spPr>
        <p:txBody>
          <a:bodyPr/>
          <a:lstStyle/>
          <a:p>
            <a:r>
              <a:rPr lang="en-US" dirty="0"/>
              <a:t>Example of Strategy/Tactics</a:t>
            </a:r>
            <a:r>
              <a:rPr lang="en-US" dirty="0" smtClean="0"/>
              <a:t>: Solar Electric</a:t>
            </a:r>
            <a:endParaRPr lang="en-US" dirty="0"/>
          </a:p>
        </p:txBody>
      </p:sp>
      <p:sp>
        <p:nvSpPr>
          <p:cNvPr id="3" name="Content Placeholder 2"/>
          <p:cNvSpPr>
            <a:spLocks noGrp="1"/>
          </p:cNvSpPr>
          <p:nvPr>
            <p:ph idx="1"/>
          </p:nvPr>
        </p:nvSpPr>
        <p:spPr>
          <a:xfrm>
            <a:off x="1097280" y="2245987"/>
            <a:ext cx="10058400" cy="4392118"/>
          </a:xfrm>
        </p:spPr>
        <p:txBody>
          <a:bodyPr>
            <a:normAutofit fontScale="92500" lnSpcReduction="20000"/>
          </a:bodyPr>
          <a:lstStyle/>
          <a:p>
            <a:r>
              <a:rPr lang="en-US" b="1" dirty="0" smtClean="0"/>
              <a:t>Tactics</a:t>
            </a:r>
            <a:r>
              <a:rPr lang="en-US" dirty="0" smtClean="0"/>
              <a:t>: </a:t>
            </a:r>
          </a:p>
          <a:p>
            <a:pPr marL="457200" indent="-457200">
              <a:buFont typeface="+mj-lt"/>
              <a:buAutoNum type="arabicPeriod"/>
            </a:pPr>
            <a:r>
              <a:rPr lang="en-US" dirty="0" smtClean="0"/>
              <a:t>Form solar energy team: City Council, City Staff, interested and informed volunteer citizens</a:t>
            </a:r>
          </a:p>
          <a:p>
            <a:pPr marL="457200" indent="-457200">
              <a:buFont typeface="+mj-lt"/>
              <a:buAutoNum type="arabicPeriod"/>
            </a:pPr>
            <a:r>
              <a:rPr lang="en-US" dirty="0" smtClean="0"/>
              <a:t>Review current policies, ordinances and inspection processes and compare to Best Practices in other communities.  Find ways to adjust to facilitate PV adoption.</a:t>
            </a:r>
          </a:p>
          <a:p>
            <a:pPr marL="457200" indent="-457200">
              <a:buFont typeface="+mj-lt"/>
              <a:buAutoNum type="arabicPeriod"/>
            </a:pPr>
            <a:r>
              <a:rPr lang="en-US" dirty="0" smtClean="0"/>
              <a:t>Define suitable projects to install solar PV systems in </a:t>
            </a:r>
            <a:r>
              <a:rPr lang="en-US" dirty="0"/>
              <a:t>municipality </a:t>
            </a:r>
            <a:r>
              <a:rPr lang="mr-IN" dirty="0" smtClean="0"/>
              <a:t>–</a:t>
            </a:r>
            <a:r>
              <a:rPr lang="en-US" dirty="0" smtClean="0"/>
              <a:t> residential, municipal, business, not-for-profit, park and school districts, community-based projects, group purchasing.</a:t>
            </a:r>
          </a:p>
          <a:p>
            <a:pPr marL="457200" indent="-457200">
              <a:buFont typeface="+mj-lt"/>
              <a:buAutoNum type="arabicPeriod"/>
            </a:pPr>
            <a:r>
              <a:rPr lang="en-US" dirty="0" smtClean="0"/>
              <a:t>Leverage support programs: </a:t>
            </a:r>
          </a:p>
          <a:p>
            <a:pPr marL="749808" lvl="1" indent="-457200"/>
            <a:r>
              <a:rPr lang="en-US" dirty="0" smtClean="0"/>
              <a:t>New Renewable Portfolio Standard incentives, net metering, Investment Tax Credit (ITC), </a:t>
            </a:r>
          </a:p>
          <a:p>
            <a:pPr marL="749808" lvl="1" indent="-457200"/>
            <a:r>
              <a:rPr lang="en-US" dirty="0" smtClean="0"/>
              <a:t>Grow Solar and Sol Smart: Local government Toolkit (Sol Smart) and Technical Assistance Programs </a:t>
            </a:r>
          </a:p>
          <a:p>
            <a:pPr marL="457200" indent="-457200">
              <a:buFont typeface="+mj-lt"/>
              <a:buAutoNum type="arabicPeriod"/>
            </a:pPr>
            <a:r>
              <a:rPr lang="en-US" dirty="0" smtClean="0"/>
              <a:t>Define Measures of Success: Return on Investment, </a:t>
            </a:r>
            <a:r>
              <a:rPr lang="en-US" dirty="0"/>
              <a:t>p</a:t>
            </a:r>
            <a:r>
              <a:rPr lang="en-US" dirty="0" smtClean="0"/>
              <a:t>ollution</a:t>
            </a:r>
            <a:r>
              <a:rPr lang="en-US" dirty="0"/>
              <a:t>/ GHG reduction and tons of coal /natural gas /nuclear </a:t>
            </a:r>
            <a:r>
              <a:rPr lang="en-US" dirty="0" smtClean="0"/>
              <a:t>reduced</a:t>
            </a:r>
          </a:p>
          <a:p>
            <a:pPr marL="457200" indent="-457200">
              <a:buFont typeface="+mj-lt"/>
              <a:buAutoNum type="arabicPeriod"/>
            </a:pPr>
            <a:r>
              <a:rPr lang="en-US" dirty="0" smtClean="0"/>
              <a:t>Develop and deliver outreach program</a:t>
            </a:r>
            <a:endParaRPr lang="en-US" dirty="0"/>
          </a:p>
          <a:p>
            <a:pPr marL="457200" indent="-457200">
              <a:buFont typeface="+mj-lt"/>
              <a:buAutoNum type="arabicPeriod"/>
            </a:pPr>
            <a:r>
              <a:rPr lang="en-US" dirty="0" smtClean="0"/>
              <a:t>Establish recognition program</a:t>
            </a:r>
          </a:p>
          <a:p>
            <a:pPr lvl="1"/>
            <a:endParaRPr lang="en-US" dirty="0"/>
          </a:p>
        </p:txBody>
      </p:sp>
      <p:pic>
        <p:nvPicPr>
          <p:cNvPr id="5" name="Picture 4"/>
          <p:cNvPicPr>
            <a:picLocks noChangeAspect="1"/>
          </p:cNvPicPr>
          <p:nvPr/>
        </p:nvPicPr>
        <p:blipFill>
          <a:blip r:embed="rId2" cstate="print"/>
          <a:stretch>
            <a:fillRect/>
          </a:stretch>
        </p:blipFill>
        <p:spPr>
          <a:xfrm>
            <a:off x="9060180" y="452184"/>
            <a:ext cx="2585720" cy="1853912"/>
          </a:xfrm>
          <a:prstGeom prst="rect">
            <a:avLst/>
          </a:prstGeom>
        </p:spPr>
      </p:pic>
      <p:sp>
        <p:nvSpPr>
          <p:cNvPr id="6" name="Content Placeholder 2"/>
          <p:cNvSpPr txBox="1">
            <a:spLocks/>
          </p:cNvSpPr>
          <p:nvPr/>
        </p:nvSpPr>
        <p:spPr>
          <a:xfrm>
            <a:off x="1097280" y="1379140"/>
            <a:ext cx="7259320" cy="844404"/>
          </a:xfrm>
          <a:prstGeom prst="rect">
            <a:avLst/>
          </a:prstGeom>
        </p:spPr>
        <p:txBody>
          <a:bodyPr vert="horz" lIns="91440" tIns="45720" rIns="91440" bIns="45720" rtlCol="0">
            <a:normAutofit fontScale="92500" lnSpcReduction="10000"/>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r>
              <a:rPr lang="en-US" b="1" smtClean="0"/>
              <a:t>Strategy</a:t>
            </a:r>
            <a:r>
              <a:rPr lang="en-US" smtClean="0"/>
              <a:t>: Increase the adoption of Solar Photovoltaic (PV) system within municipality in order to reduce greenhouse gases, pollution and reduce energy bills</a:t>
            </a:r>
          </a:p>
          <a:p>
            <a:pPr lvl="1"/>
            <a:endParaRPr lang="en-US"/>
          </a:p>
        </p:txBody>
      </p:sp>
      <p:sp>
        <p:nvSpPr>
          <p:cNvPr id="4" name="Rectangle 3"/>
          <p:cNvSpPr/>
          <p:nvPr/>
        </p:nvSpPr>
        <p:spPr>
          <a:xfrm>
            <a:off x="150003" y="6611779"/>
            <a:ext cx="1164101" cy="246221"/>
          </a:xfrm>
          <a:prstGeom prst="rect">
            <a:avLst/>
          </a:prstGeom>
        </p:spPr>
        <p:txBody>
          <a:bodyPr wrap="none">
            <a:spAutoFit/>
          </a:bodyPr>
          <a:lstStyle/>
          <a:p>
            <a:r>
              <a:rPr lang="is-IS" sz="1000"/>
              <a:t>September 3, 2017</a:t>
            </a:r>
            <a:endParaRPr lang="is-IS" sz="1000" dirty="0"/>
          </a:p>
        </p:txBody>
      </p:sp>
    </p:spTree>
    <p:extLst>
      <p:ext uri="{BB962C8B-B14F-4D97-AF65-F5344CB8AC3E}">
        <p14:creationId xmlns:p14="http://schemas.microsoft.com/office/powerpoint/2010/main" val="7883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5" y="-81679"/>
            <a:ext cx="10058400" cy="1450757"/>
          </a:xfrm>
        </p:spPr>
        <p:txBody>
          <a:bodyPr>
            <a:normAutofit/>
          </a:bodyPr>
          <a:lstStyle/>
          <a:p>
            <a:r>
              <a:rPr lang="en-US" sz="2800" dirty="0"/>
              <a:t>Example of Strategy/Tactics</a:t>
            </a:r>
            <a:r>
              <a:rPr lang="en-US" sz="2800" dirty="0" smtClean="0"/>
              <a:t>: Energy Usage Reduction</a:t>
            </a:r>
            <a:endParaRPr lang="en-US" sz="2800" dirty="0"/>
          </a:p>
        </p:txBody>
      </p:sp>
      <p:sp>
        <p:nvSpPr>
          <p:cNvPr id="3" name="Content Placeholder 2"/>
          <p:cNvSpPr>
            <a:spLocks noGrp="1"/>
          </p:cNvSpPr>
          <p:nvPr>
            <p:ph idx="1"/>
          </p:nvPr>
        </p:nvSpPr>
        <p:spPr>
          <a:xfrm>
            <a:off x="831215" y="2382364"/>
            <a:ext cx="10058400" cy="4107336"/>
          </a:xfrm>
        </p:spPr>
        <p:txBody>
          <a:bodyPr>
            <a:normAutofit fontScale="92500" lnSpcReduction="20000"/>
          </a:bodyPr>
          <a:lstStyle/>
          <a:p>
            <a:r>
              <a:rPr lang="en-US" b="1" dirty="0" smtClean="0"/>
              <a:t>Tactics</a:t>
            </a:r>
            <a:r>
              <a:rPr lang="en-US" dirty="0" smtClean="0"/>
              <a:t>: </a:t>
            </a:r>
          </a:p>
          <a:p>
            <a:pPr marL="457200" indent="-457200">
              <a:buFont typeface="+mj-lt"/>
              <a:buAutoNum type="arabicPeriod"/>
            </a:pPr>
            <a:r>
              <a:rPr lang="en-US" dirty="0" smtClean="0"/>
              <a:t>Form energy conservation energy team: Elected Leaders, Municipal Leaders/Staff, interested and informed volunteer citizens</a:t>
            </a:r>
          </a:p>
          <a:p>
            <a:pPr marL="457200" indent="-457200">
              <a:buFont typeface="+mj-lt"/>
              <a:buAutoNum type="arabicPeriod"/>
            </a:pPr>
            <a:r>
              <a:rPr lang="en-US" dirty="0" smtClean="0"/>
              <a:t>Review current policies, ordinances and inspection processes.  Find ways to adjust to facilitate PV in your community </a:t>
            </a:r>
            <a:endParaRPr lang="en-US" dirty="0">
              <a:solidFill>
                <a:srgbClr val="FF0000"/>
              </a:solidFill>
            </a:endParaRPr>
          </a:p>
          <a:p>
            <a:pPr marL="457200" indent="-457200">
              <a:buFont typeface="+mj-lt"/>
              <a:buAutoNum type="arabicPeriod"/>
            </a:pPr>
            <a:r>
              <a:rPr lang="en-US" dirty="0" smtClean="0"/>
              <a:t>Define suitable projects to modify existing homes, businesses, not-for-profits, park and school districts, etc..</a:t>
            </a:r>
          </a:p>
          <a:p>
            <a:pPr marL="457200" indent="-457200">
              <a:buFont typeface="+mj-lt"/>
              <a:buAutoNum type="arabicPeriod"/>
            </a:pPr>
            <a:r>
              <a:rPr lang="en-US" dirty="0" smtClean="0"/>
              <a:t>Leverage support programs: </a:t>
            </a:r>
          </a:p>
          <a:p>
            <a:pPr marL="749808" lvl="1" indent="-457200"/>
            <a:r>
              <a:rPr lang="en-US" dirty="0" smtClean="0"/>
              <a:t>New Energy Efficiency incentives which encourage use of energy efficient appliances</a:t>
            </a:r>
          </a:p>
          <a:p>
            <a:pPr marL="749808" lvl="1" indent="-457200"/>
            <a:r>
              <a:rPr lang="en-US" dirty="0" smtClean="0"/>
              <a:t>Leverage </a:t>
            </a:r>
            <a:r>
              <a:rPr lang="en-US" dirty="0" err="1" smtClean="0"/>
              <a:t>ComEd</a:t>
            </a:r>
            <a:r>
              <a:rPr lang="en-US" dirty="0" smtClean="0"/>
              <a:t>, </a:t>
            </a:r>
            <a:r>
              <a:rPr lang="en-US" dirty="0" err="1" smtClean="0"/>
              <a:t>Nicor</a:t>
            </a:r>
            <a:r>
              <a:rPr lang="en-US" dirty="0" smtClean="0"/>
              <a:t> and CUB programs for assessments and technical assistance</a:t>
            </a:r>
          </a:p>
          <a:p>
            <a:pPr marL="457200" indent="-457200">
              <a:buFont typeface="+mj-lt"/>
              <a:buAutoNum type="arabicPeriod"/>
            </a:pPr>
            <a:r>
              <a:rPr lang="en-US" dirty="0" smtClean="0"/>
              <a:t>Define Measures of Success: Return on Investment, </a:t>
            </a:r>
            <a:r>
              <a:rPr lang="en-US" dirty="0"/>
              <a:t>p</a:t>
            </a:r>
            <a:r>
              <a:rPr lang="en-US" dirty="0" smtClean="0"/>
              <a:t>ollution</a:t>
            </a:r>
            <a:r>
              <a:rPr lang="en-US" dirty="0"/>
              <a:t>/ GHG reduction and tons of coal /natural gas /nuclear </a:t>
            </a:r>
            <a:r>
              <a:rPr lang="en-US" dirty="0" smtClean="0"/>
              <a:t>reduced</a:t>
            </a:r>
          </a:p>
          <a:p>
            <a:pPr marL="457200" indent="-457200">
              <a:buFont typeface="+mj-lt"/>
              <a:buAutoNum type="arabicPeriod"/>
            </a:pPr>
            <a:r>
              <a:rPr lang="en-US" dirty="0" smtClean="0"/>
              <a:t>Develop and deliver outreach program</a:t>
            </a:r>
            <a:endParaRPr lang="en-US" dirty="0"/>
          </a:p>
          <a:p>
            <a:pPr marL="457200" indent="-457200">
              <a:buFont typeface="+mj-lt"/>
              <a:buAutoNum type="arabicPeriod"/>
            </a:pPr>
            <a:r>
              <a:rPr lang="en-US" dirty="0" smtClean="0"/>
              <a:t>Establish recognition program</a:t>
            </a:r>
          </a:p>
          <a:p>
            <a:pPr lvl="1"/>
            <a:endParaRPr lang="en-US" dirty="0"/>
          </a:p>
        </p:txBody>
      </p:sp>
      <p:pic>
        <p:nvPicPr>
          <p:cNvPr id="4" name="Picture 3"/>
          <p:cNvPicPr>
            <a:picLocks noChangeAspect="1"/>
          </p:cNvPicPr>
          <p:nvPr/>
        </p:nvPicPr>
        <p:blipFill>
          <a:blip r:embed="rId2" cstate="print"/>
          <a:stretch>
            <a:fillRect/>
          </a:stretch>
        </p:blipFill>
        <p:spPr>
          <a:xfrm>
            <a:off x="9232900" y="355793"/>
            <a:ext cx="2317750" cy="2307449"/>
          </a:xfrm>
          <a:prstGeom prst="rect">
            <a:avLst/>
          </a:prstGeom>
        </p:spPr>
      </p:pic>
      <p:sp>
        <p:nvSpPr>
          <p:cNvPr id="5" name="Content Placeholder 2"/>
          <p:cNvSpPr txBox="1">
            <a:spLocks/>
          </p:cNvSpPr>
          <p:nvPr/>
        </p:nvSpPr>
        <p:spPr>
          <a:xfrm>
            <a:off x="831215" y="1509518"/>
            <a:ext cx="8211185" cy="767573"/>
          </a:xfrm>
          <a:prstGeom prst="rect">
            <a:avLst/>
          </a:prstGeom>
        </p:spPr>
        <p:txBody>
          <a:bodyPr vert="horz" lIns="91440" tIns="45720" rIns="91440" bIns="45720" rtlCol="0">
            <a:normAutofit fontScale="92500"/>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r>
              <a:rPr lang="en-US" b="1" smtClean="0"/>
              <a:t>Strategy</a:t>
            </a:r>
            <a:r>
              <a:rPr lang="en-US" smtClean="0"/>
              <a:t>: Decrease the consumption of electricity and natural gas through energy conservation and efficiency program and reduce energy bills</a:t>
            </a:r>
          </a:p>
          <a:p>
            <a:pPr lvl="1"/>
            <a:endParaRPr lang="en-US"/>
          </a:p>
        </p:txBody>
      </p:sp>
      <p:sp>
        <p:nvSpPr>
          <p:cNvPr id="6" name="Rectangle 5"/>
          <p:cNvSpPr/>
          <p:nvPr/>
        </p:nvSpPr>
        <p:spPr>
          <a:xfrm>
            <a:off x="115746" y="6568126"/>
            <a:ext cx="1164101" cy="246221"/>
          </a:xfrm>
          <a:prstGeom prst="rect">
            <a:avLst/>
          </a:prstGeom>
        </p:spPr>
        <p:txBody>
          <a:bodyPr wrap="none">
            <a:spAutoFit/>
          </a:bodyPr>
          <a:lstStyle/>
          <a:p>
            <a:r>
              <a:rPr lang="is-IS" sz="1000"/>
              <a:t>September 3, 2017</a:t>
            </a:r>
            <a:endParaRPr lang="is-IS" sz="1000" dirty="0"/>
          </a:p>
        </p:txBody>
      </p:sp>
    </p:spTree>
    <p:extLst>
      <p:ext uri="{BB962C8B-B14F-4D97-AF65-F5344CB8AC3E}">
        <p14:creationId xmlns:p14="http://schemas.microsoft.com/office/powerpoint/2010/main" val="209959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2" name="Shape 172"/>
          <p:cNvSpPr/>
          <p:nvPr/>
        </p:nvSpPr>
        <p:spPr>
          <a:xfrm>
            <a:off x="736600" y="674432"/>
            <a:ext cx="10953933" cy="1141667"/>
          </a:xfrm>
          <a:prstGeom prst="rect">
            <a:avLst/>
          </a:prstGeom>
          <a:noFill/>
          <a:ln>
            <a:noFill/>
          </a:ln>
        </p:spPr>
        <p:txBody>
          <a:bodyPr lIns="121900" tIns="60933" rIns="121900" bIns="60933" anchor="t" anchorCtr="0">
            <a:noAutofit/>
          </a:bodyPr>
          <a:lstStyle/>
          <a:p>
            <a:pPr>
              <a:buClr>
                <a:schemeClr val="lt1"/>
              </a:buClr>
              <a:buSzPct val="25000"/>
            </a:pPr>
            <a:r>
              <a:rPr lang="en-US" sz="3400" dirty="0" smtClean="0">
                <a:solidFill>
                  <a:schemeClr val="accent1"/>
                </a:solidFill>
                <a:latin typeface="+mj-lt"/>
                <a:ea typeface="+mj-ea"/>
                <a:cs typeface="+mj-cs"/>
                <a:sym typeface="Lato"/>
              </a:rPr>
              <a:t>Team Homework</a:t>
            </a:r>
            <a:endParaRPr lang="en" sz="3400" dirty="0">
              <a:solidFill>
                <a:schemeClr val="accent1"/>
              </a:solidFill>
              <a:latin typeface="+mj-lt"/>
              <a:ea typeface="+mj-ea"/>
              <a:cs typeface="+mj-cs"/>
              <a:sym typeface="Lato"/>
            </a:endParaRPr>
          </a:p>
        </p:txBody>
      </p:sp>
      <p:sp>
        <p:nvSpPr>
          <p:cNvPr id="173" name="Shape 173"/>
          <p:cNvSpPr/>
          <p:nvPr/>
        </p:nvSpPr>
        <p:spPr>
          <a:xfrm>
            <a:off x="161600" y="1333499"/>
            <a:ext cx="11051600" cy="4893681"/>
          </a:xfrm>
          <a:prstGeom prst="rect">
            <a:avLst/>
          </a:prstGeom>
          <a:noFill/>
          <a:ln>
            <a:noFill/>
          </a:ln>
        </p:spPr>
        <p:txBody>
          <a:bodyPr lIns="121900" tIns="60933" rIns="121900" bIns="60933" anchor="t" anchorCtr="0">
            <a:normAutofit fontScale="85000" lnSpcReduction="20000"/>
          </a:bodyPr>
          <a:lstStyle/>
          <a:p>
            <a:endParaRPr sz="1600" dirty="0">
              <a:latin typeface="Lato"/>
              <a:ea typeface="Lato"/>
              <a:cs typeface="Lato"/>
              <a:sym typeface="Lato"/>
            </a:endParaRPr>
          </a:p>
          <a:p>
            <a:pPr marL="1066785" indent="-457200">
              <a:buFont typeface="Arial" charset="0"/>
              <a:buChar char="•"/>
            </a:pPr>
            <a:r>
              <a:rPr lang="en-US" sz="2800" dirty="0" smtClean="0">
                <a:latin typeface="+mj-lt"/>
                <a:ea typeface="Lato"/>
                <a:cs typeface="Lato"/>
                <a:sym typeface="Lato"/>
              </a:rPr>
              <a:t>Internal: Map Your Team’s Community</a:t>
            </a:r>
          </a:p>
          <a:p>
            <a:pPr marL="1066785" indent="-457200">
              <a:buFont typeface="Arial" charset="0"/>
              <a:buChar char="•"/>
            </a:pPr>
            <a:r>
              <a:rPr lang="en-US" sz="2800" dirty="0" smtClean="0">
                <a:latin typeface="+mj-lt"/>
                <a:ea typeface="Lato"/>
                <a:cs typeface="Lato"/>
                <a:sym typeface="Lato"/>
              </a:rPr>
              <a:t>External: Map Your Municipality</a:t>
            </a:r>
          </a:p>
          <a:p>
            <a:pPr marL="1523985" lvl="1" indent="-457200">
              <a:buFont typeface="Arial" charset="0"/>
              <a:buChar char="•"/>
            </a:pPr>
            <a:r>
              <a:rPr lang="en-US" sz="2800" dirty="0" smtClean="0">
                <a:latin typeface="+mj-lt"/>
                <a:ea typeface="Lato"/>
                <a:cs typeface="Lato"/>
                <a:sym typeface="Lato"/>
              </a:rPr>
              <a:t>Learn about your </a:t>
            </a:r>
            <a:r>
              <a:rPr lang="en-US" sz="2800" dirty="0">
                <a:latin typeface="+mj-lt"/>
                <a:ea typeface="Lato"/>
                <a:cs typeface="Lato"/>
                <a:sym typeface="Lato"/>
              </a:rPr>
              <a:t>m</a:t>
            </a:r>
            <a:r>
              <a:rPr lang="en-US" sz="2800" dirty="0" smtClean="0">
                <a:latin typeface="+mj-lt"/>
                <a:ea typeface="Lato"/>
                <a:cs typeface="Lato"/>
                <a:sym typeface="Lato"/>
              </a:rPr>
              <a:t>unicipal government</a:t>
            </a:r>
          </a:p>
          <a:p>
            <a:pPr marL="1981185" lvl="2" indent="-457200">
              <a:buFont typeface="Arial" charset="0"/>
              <a:buChar char="•"/>
            </a:pPr>
            <a:r>
              <a:rPr lang="en-US" sz="2600" dirty="0" smtClean="0">
                <a:latin typeface="+mj-lt"/>
                <a:ea typeface="Lato"/>
                <a:cs typeface="Lato"/>
                <a:sym typeface="Lato"/>
              </a:rPr>
              <a:t>Type of government (Village Board/Trustee, City/Alderman)?</a:t>
            </a:r>
          </a:p>
          <a:p>
            <a:pPr marL="1981185" lvl="2" indent="-457200">
              <a:buFont typeface="Arial" charset="0"/>
              <a:buChar char="•"/>
            </a:pPr>
            <a:r>
              <a:rPr lang="en-US" sz="2600" dirty="0" smtClean="0">
                <a:latin typeface="+mj-lt"/>
                <a:ea typeface="Lato"/>
                <a:cs typeface="Lato"/>
                <a:sym typeface="Lato"/>
              </a:rPr>
              <a:t>Who is on the City Council/ Village Board?  Tenures/</a:t>
            </a:r>
            <a:r>
              <a:rPr lang="en-US" sz="2600" dirty="0" smtClean="0">
                <a:ea typeface="Lato"/>
                <a:cs typeface="Lato"/>
                <a:sym typeface="Lato"/>
              </a:rPr>
              <a:t> </a:t>
            </a:r>
            <a:r>
              <a:rPr lang="en-US" sz="2600" dirty="0">
                <a:ea typeface="Lato"/>
                <a:cs typeface="Lato"/>
                <a:sym typeface="Lato"/>
              </a:rPr>
              <a:t>Election </a:t>
            </a:r>
            <a:r>
              <a:rPr lang="en-US" sz="2600" dirty="0" smtClean="0">
                <a:ea typeface="Lato"/>
                <a:cs typeface="Lato"/>
                <a:sym typeface="Lato"/>
              </a:rPr>
              <a:t>cycles</a:t>
            </a:r>
            <a:endParaRPr lang="en-US" sz="2600" dirty="0" smtClean="0">
              <a:latin typeface="+mj-lt"/>
              <a:ea typeface="Lato"/>
              <a:cs typeface="Lato"/>
              <a:sym typeface="Lato"/>
            </a:endParaRPr>
          </a:p>
          <a:p>
            <a:pPr marL="1981185" lvl="2" indent="-457200">
              <a:buFont typeface="Arial" charset="0"/>
              <a:buChar char="•"/>
            </a:pPr>
            <a:r>
              <a:rPr lang="en-US" sz="2600" dirty="0">
                <a:latin typeface="+mj-lt"/>
                <a:ea typeface="Lato"/>
                <a:cs typeface="Lato"/>
                <a:sym typeface="Lato"/>
              </a:rPr>
              <a:t>Who are key members of municipal staff, their titles and </a:t>
            </a:r>
            <a:r>
              <a:rPr lang="en-US" sz="2600" dirty="0" smtClean="0">
                <a:latin typeface="+mj-lt"/>
                <a:ea typeface="Lato"/>
                <a:cs typeface="Lato"/>
                <a:sym typeface="Lato"/>
              </a:rPr>
              <a:t>responsibilities?</a:t>
            </a:r>
          </a:p>
          <a:p>
            <a:pPr marL="1981185" lvl="2" indent="-457200">
              <a:buFont typeface="Arial" charset="0"/>
              <a:buChar char="•"/>
            </a:pPr>
            <a:r>
              <a:rPr lang="en-US" sz="2600" dirty="0" smtClean="0">
                <a:latin typeface="+mj-lt"/>
                <a:ea typeface="Lato"/>
                <a:cs typeface="Lato"/>
                <a:sym typeface="Lato"/>
              </a:rPr>
              <a:t>Any other stakeholders of import?</a:t>
            </a:r>
          </a:p>
          <a:p>
            <a:pPr marL="1523985" lvl="2" indent="-457200">
              <a:buFont typeface="Arial" charset="0"/>
              <a:buChar char="•"/>
            </a:pPr>
            <a:r>
              <a:rPr lang="en-US" sz="2800" dirty="0" smtClean="0">
                <a:latin typeface="+mj-lt"/>
                <a:ea typeface="Lato"/>
                <a:cs typeface="Lato"/>
                <a:sym typeface="Lato"/>
              </a:rPr>
              <a:t>History on environmental issues </a:t>
            </a:r>
          </a:p>
          <a:p>
            <a:pPr marL="1981185" lvl="3" indent="-457200">
              <a:buFont typeface="Arial" charset="0"/>
              <a:buChar char="•"/>
            </a:pPr>
            <a:r>
              <a:rPr lang="en-US" sz="2600" dirty="0" smtClean="0">
                <a:ea typeface="Lato"/>
                <a:cs typeface="Lato"/>
                <a:sym typeface="Lato"/>
              </a:rPr>
              <a:t>Any </a:t>
            </a:r>
            <a:r>
              <a:rPr lang="en-US" sz="2600" dirty="0">
                <a:ea typeface="Lato"/>
                <a:cs typeface="Lato"/>
                <a:sym typeface="Lato"/>
              </a:rPr>
              <a:t>known political stances (pro-green, anti-green</a:t>
            </a:r>
            <a:r>
              <a:rPr lang="en-US" sz="2600" dirty="0" smtClean="0">
                <a:ea typeface="Lato"/>
                <a:cs typeface="Lato"/>
                <a:sym typeface="Lato"/>
              </a:rPr>
              <a:t>)?</a:t>
            </a:r>
          </a:p>
          <a:p>
            <a:pPr marL="1981185" lvl="3" indent="-457200">
              <a:buFont typeface="Arial" charset="0"/>
              <a:buChar char="•"/>
            </a:pPr>
            <a:r>
              <a:rPr lang="en-US" sz="2600" dirty="0" smtClean="0"/>
              <a:t>Organized </a:t>
            </a:r>
            <a:r>
              <a:rPr lang="en-US" sz="2600" dirty="0"/>
              <a:t>sustainability program, ad hoc sustainability strategy or little to no sustainability </a:t>
            </a:r>
            <a:r>
              <a:rPr lang="en-US" sz="2600" dirty="0" smtClean="0"/>
              <a:t>strategy?</a:t>
            </a:r>
          </a:p>
          <a:p>
            <a:pPr marL="1981185" lvl="3" indent="-457200">
              <a:buFont typeface="Arial" charset="0"/>
              <a:buChar char="•"/>
            </a:pPr>
            <a:r>
              <a:rPr lang="en-US" sz="2600" dirty="0" smtClean="0"/>
              <a:t>If </a:t>
            </a:r>
            <a:r>
              <a:rPr lang="en-US" sz="2600" dirty="0"/>
              <a:t>possible, develop baseline list of historical and current sustainability initiatives and </a:t>
            </a:r>
            <a:r>
              <a:rPr lang="en-US" sz="2600" dirty="0" smtClean="0"/>
              <a:t>successes?</a:t>
            </a:r>
            <a:endParaRPr lang="en-US" sz="2800" dirty="0" smtClean="0">
              <a:latin typeface="+mj-lt"/>
              <a:ea typeface="Lato"/>
              <a:cs typeface="Lato"/>
              <a:sym typeface="Lato"/>
            </a:endParaRPr>
          </a:p>
          <a:p>
            <a:pPr marL="1523985" lvl="1" indent="-457200">
              <a:buFont typeface="Arial" charset="0"/>
              <a:buChar char="•"/>
            </a:pPr>
            <a:r>
              <a:rPr lang="en-US" sz="2800" dirty="0" smtClean="0">
                <a:latin typeface="+mj-lt"/>
                <a:ea typeface="Lato"/>
                <a:cs typeface="Lato"/>
                <a:sym typeface="Lato"/>
              </a:rPr>
              <a:t>Identify and pre-existing relationships with team members?</a:t>
            </a:r>
          </a:p>
          <a:p>
            <a:pPr marL="1523985" lvl="1" indent="-457200">
              <a:buFont typeface="Arial" charset="0"/>
              <a:buChar char="•"/>
            </a:pPr>
            <a:r>
              <a:rPr lang="en-US" sz="2800" dirty="0" smtClean="0">
                <a:latin typeface="+mj-lt"/>
                <a:ea typeface="Lato"/>
                <a:cs typeface="Lato"/>
                <a:sym typeface="Lato"/>
              </a:rPr>
              <a:t>Define who to contact and best path(s) for starting dialogue, if not top elected officials</a:t>
            </a:r>
          </a:p>
          <a:p>
            <a:pPr marL="1066785" indent="-457200">
              <a:buFont typeface="Arial" charset="0"/>
              <a:buChar char="•"/>
            </a:pPr>
            <a:endParaRPr lang="en" sz="1600" dirty="0">
              <a:latin typeface="+mj-lt"/>
              <a:ea typeface="Lato"/>
              <a:cs typeface="Lato"/>
              <a:sym typeface="Lato"/>
            </a:endParaRPr>
          </a:p>
        </p:txBody>
      </p:sp>
      <p:sp>
        <p:nvSpPr>
          <p:cNvPr id="2" name="Up Arrow Callout 1">
            <a:hlinkClick r:id="rId3" action="ppaction://hlinksldjump"/>
          </p:cNvPr>
          <p:cNvSpPr/>
          <p:nvPr/>
        </p:nvSpPr>
        <p:spPr>
          <a:xfrm>
            <a:off x="10391397" y="674432"/>
            <a:ext cx="821803" cy="659067"/>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4" action="ppaction://hlinksldjump"/>
              </a:rPr>
              <a:t>Back</a:t>
            </a:r>
            <a:endParaRPr lang="en-US" dirty="0"/>
          </a:p>
        </p:txBody>
      </p:sp>
      <p:sp>
        <p:nvSpPr>
          <p:cNvPr id="3" name="TextBox 2"/>
          <p:cNvSpPr txBox="1"/>
          <p:nvPr/>
        </p:nvSpPr>
        <p:spPr>
          <a:xfrm>
            <a:off x="161600" y="6563081"/>
            <a:ext cx="1164101" cy="400110"/>
          </a:xfrm>
          <a:prstGeom prst="rect">
            <a:avLst/>
          </a:prstGeom>
          <a:noFill/>
        </p:spPr>
        <p:txBody>
          <a:bodyPr wrap="none" rtlCol="0">
            <a:spAutoFit/>
          </a:bodyPr>
          <a:lstStyle/>
          <a:p>
            <a:r>
              <a:rPr lang="is-IS" sz="1000" dirty="0"/>
              <a:t>September 3, 2017</a:t>
            </a:r>
          </a:p>
          <a:p>
            <a:endParaRPr lang="en-US" sz="1000" dirty="0"/>
          </a:p>
        </p:txBody>
      </p:sp>
    </p:spTree>
    <p:extLst>
      <p:ext uri="{BB962C8B-B14F-4D97-AF65-F5344CB8AC3E}">
        <p14:creationId xmlns:p14="http://schemas.microsoft.com/office/powerpoint/2010/main" val="196470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body" idx="4294967295"/>
          </p:nvPr>
        </p:nvSpPr>
        <p:spPr>
          <a:xfrm>
            <a:off x="674467" y="1096470"/>
            <a:ext cx="10514233" cy="4839547"/>
          </a:xfrm>
          <a:prstGeom prst="rect">
            <a:avLst/>
          </a:prstGeom>
          <a:noFill/>
          <a:ln>
            <a:noFill/>
          </a:ln>
        </p:spPr>
        <p:txBody>
          <a:bodyPr vert="horz" lIns="47600" tIns="47600" rIns="47600" bIns="47600" rtlCol="0" anchor="ctr" anchorCtr="0">
            <a:noAutofit/>
          </a:bodyPr>
          <a:lstStyle/>
          <a:p>
            <a:pPr>
              <a:buClr>
                <a:schemeClr val="dk1"/>
              </a:buClr>
              <a:buSzPct val="100000"/>
            </a:pPr>
            <a:r>
              <a:rPr lang="en" dirty="0">
                <a:sym typeface="Lato"/>
              </a:rPr>
              <a:t>Be strategic and thoughtful </a:t>
            </a:r>
            <a:r>
              <a:rPr lang="en" dirty="0"/>
              <a:t>in communities we’re working </a:t>
            </a:r>
            <a:r>
              <a:rPr lang="en" dirty="0" smtClean="0"/>
              <a:t>in</a:t>
            </a:r>
            <a:endParaRPr lang="en-US" dirty="0" smtClean="0"/>
          </a:p>
          <a:p>
            <a:pPr>
              <a:buClr>
                <a:schemeClr val="dk1"/>
              </a:buClr>
              <a:buSzPct val="100000"/>
            </a:pPr>
            <a:r>
              <a:rPr lang="en" dirty="0" smtClean="0">
                <a:sym typeface="Lato"/>
              </a:rPr>
              <a:t>Identify </a:t>
            </a:r>
            <a:r>
              <a:rPr lang="en" dirty="0">
                <a:sym typeface="Lato"/>
              </a:rPr>
              <a:t>resources &amp; community </a:t>
            </a:r>
            <a:r>
              <a:rPr lang="en" dirty="0" smtClean="0">
                <a:sym typeface="Lato"/>
              </a:rPr>
              <a:t>assets</a:t>
            </a:r>
            <a:endParaRPr lang="en-US" dirty="0" smtClean="0">
              <a:sym typeface="Lato"/>
            </a:endParaRPr>
          </a:p>
          <a:p>
            <a:pPr>
              <a:buClr>
                <a:schemeClr val="dk1"/>
              </a:buClr>
              <a:buSzPct val="100000"/>
            </a:pPr>
            <a:r>
              <a:rPr lang="en-US" dirty="0" smtClean="0">
                <a:sym typeface="Lato"/>
              </a:rPr>
              <a:t>Understand outlooks and leanings  of community leadership</a:t>
            </a:r>
          </a:p>
          <a:p>
            <a:pPr>
              <a:buClr>
                <a:schemeClr val="dk1"/>
              </a:buClr>
              <a:buSzPct val="100000"/>
            </a:pPr>
            <a:r>
              <a:rPr lang="en-US" dirty="0" smtClean="0">
                <a:sym typeface="Lato"/>
              </a:rPr>
              <a:t>Identify champions and leaders for sustainability </a:t>
            </a:r>
            <a:endParaRPr lang="en" dirty="0">
              <a:sym typeface="Lato"/>
            </a:endParaRPr>
          </a:p>
          <a:p>
            <a:pPr>
              <a:buClr>
                <a:schemeClr val="dk1"/>
              </a:buClr>
              <a:buSzPct val="100000"/>
            </a:pPr>
            <a:r>
              <a:rPr lang="en" dirty="0"/>
              <a:t>Identify relationships you’d like to develop, </a:t>
            </a:r>
            <a:r>
              <a:rPr lang="en" dirty="0" smtClean="0"/>
              <a:t>strengthen</a:t>
            </a:r>
            <a:endParaRPr lang="en-US" dirty="0" smtClean="0"/>
          </a:p>
          <a:p>
            <a:pPr>
              <a:buClr>
                <a:schemeClr val="dk1"/>
              </a:buClr>
              <a:buSzPct val="100000"/>
            </a:pPr>
            <a:r>
              <a:rPr lang="en-US" dirty="0" smtClean="0"/>
              <a:t>Identify which team members will take on the responsibility for developing relationships with key stakeholders within the community</a:t>
            </a:r>
            <a:endParaRPr lang="en" dirty="0"/>
          </a:p>
          <a:p>
            <a:pPr>
              <a:buClr>
                <a:schemeClr val="dk1"/>
              </a:buClr>
              <a:buSzPct val="100000"/>
            </a:pPr>
            <a:r>
              <a:rPr lang="en" dirty="0" smtClean="0">
                <a:sym typeface="Lato"/>
              </a:rPr>
              <a:t>Develop </a:t>
            </a:r>
            <a:r>
              <a:rPr lang="en" dirty="0">
                <a:sym typeface="Lato"/>
              </a:rPr>
              <a:t>lists of key contacts/social </a:t>
            </a:r>
            <a:r>
              <a:rPr lang="en" dirty="0" smtClean="0">
                <a:sym typeface="Lato"/>
              </a:rPr>
              <a:t>networks</a:t>
            </a:r>
            <a:endParaRPr dirty="0"/>
          </a:p>
          <a:p>
            <a:pPr>
              <a:buClr>
                <a:schemeClr val="dk1"/>
              </a:buClr>
              <a:buSzPct val="100000"/>
            </a:pPr>
            <a:r>
              <a:rPr lang="en" dirty="0"/>
              <a:t>Develop the right organizing strategy to bring together a </a:t>
            </a:r>
            <a:r>
              <a:rPr lang="en" dirty="0" smtClean="0"/>
              <a:t>base</a:t>
            </a:r>
            <a:r>
              <a:rPr lang="en-US" dirty="0" smtClean="0"/>
              <a:t> </a:t>
            </a:r>
            <a:r>
              <a:rPr lang="en" dirty="0" smtClean="0"/>
              <a:t>of </a:t>
            </a:r>
            <a:r>
              <a:rPr lang="en" dirty="0"/>
              <a:t>supporters based on shared community interests and </a:t>
            </a:r>
            <a:r>
              <a:rPr lang="en" dirty="0" smtClean="0"/>
              <a:t>needs</a:t>
            </a:r>
            <a:endParaRPr dirty="0"/>
          </a:p>
        </p:txBody>
      </p:sp>
      <p:sp>
        <p:nvSpPr>
          <p:cNvPr id="5" name="Title 1"/>
          <p:cNvSpPr txBox="1">
            <a:spLocks/>
          </p:cNvSpPr>
          <p:nvPr/>
        </p:nvSpPr>
        <p:spPr>
          <a:xfrm>
            <a:off x="674467" y="504687"/>
            <a:ext cx="9371949" cy="1183566"/>
          </a:xfrm>
          <a:prstGeom prst="rect">
            <a:avLst/>
          </a:prstGeom>
        </p:spPr>
        <p:txBody>
          <a:bodyPr/>
          <a:lstStyle>
            <a:lvl1pPr algn="l" defTabSz="914400" rtl="0" eaLnBrk="1" latinLnBrk="0" hangingPunct="1">
              <a:spcBef>
                <a:spcPct val="0"/>
              </a:spcBef>
              <a:buNone/>
              <a:defRPr sz="3400" kern="1200">
                <a:solidFill>
                  <a:schemeClr val="accent1"/>
                </a:solidFill>
                <a:latin typeface="+mj-lt"/>
                <a:ea typeface="+mj-ea"/>
                <a:cs typeface="+mj-cs"/>
              </a:defRPr>
            </a:lvl1pPr>
          </a:lstStyle>
          <a:p>
            <a:r>
              <a:rPr lang="en-US" dirty="0" smtClean="0">
                <a:hlinkClick r:id="rId3" action="ppaction://hlinksldjump"/>
              </a:rPr>
              <a:t>Why Community Mapping</a:t>
            </a:r>
            <a:r>
              <a:rPr lang="en-US" dirty="0" smtClean="0"/>
              <a:t>?</a:t>
            </a:r>
            <a:endParaRPr lang="en-US" dirty="0"/>
          </a:p>
        </p:txBody>
      </p:sp>
    </p:spTree>
    <p:extLst>
      <p:ext uri="{BB962C8B-B14F-4D97-AF65-F5344CB8AC3E}">
        <p14:creationId xmlns:p14="http://schemas.microsoft.com/office/powerpoint/2010/main" val="75666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Shape 143"/>
          <p:cNvSpPr txBox="1"/>
          <p:nvPr/>
        </p:nvSpPr>
        <p:spPr>
          <a:xfrm>
            <a:off x="129600" y="1207533"/>
            <a:ext cx="11932800" cy="831200"/>
          </a:xfrm>
          <a:prstGeom prst="rect">
            <a:avLst/>
          </a:prstGeom>
          <a:noFill/>
          <a:ln>
            <a:noFill/>
          </a:ln>
        </p:spPr>
        <p:txBody>
          <a:bodyPr lIns="121900" tIns="60933" rIns="121900" bIns="60933" anchor="t" anchorCtr="0">
            <a:noAutofit/>
          </a:bodyPr>
          <a:lstStyle/>
          <a:p>
            <a:pPr marL="609585" indent="-457189">
              <a:buClr>
                <a:srgbClr val="FFFFFF"/>
              </a:buClr>
              <a:buSzPct val="100000"/>
              <a:buFont typeface="Lato"/>
              <a:buChar char="➔"/>
            </a:pPr>
            <a:r>
              <a:rPr lang="en" sz="2400">
                <a:solidFill>
                  <a:srgbClr val="FFFFFF"/>
                </a:solidFill>
                <a:latin typeface="Lato"/>
                <a:ea typeface="Lato"/>
                <a:cs typeface="Lato"/>
                <a:sym typeface="Lato"/>
              </a:rPr>
              <a:t/>
            </a:r>
            <a:br>
              <a:rPr lang="en" sz="2400">
                <a:solidFill>
                  <a:srgbClr val="FFFFFF"/>
                </a:solidFill>
                <a:latin typeface="Lato"/>
                <a:ea typeface="Lato"/>
                <a:cs typeface="Lato"/>
                <a:sym typeface="Lato"/>
              </a:rPr>
            </a:br>
            <a:endParaRPr lang="en" sz="2400">
              <a:solidFill>
                <a:srgbClr val="FFFFFF"/>
              </a:solidFill>
              <a:latin typeface="Lato"/>
              <a:ea typeface="Lato"/>
              <a:cs typeface="Lato"/>
              <a:sym typeface="Lato"/>
            </a:endParaRPr>
          </a:p>
          <a:p>
            <a:pPr>
              <a:buClr>
                <a:srgbClr val="FFFFFF"/>
              </a:buClr>
              <a:buSzPct val="25000"/>
            </a:pPr>
            <a:r>
              <a:rPr lang="en" sz="3200" b="1">
                <a:solidFill>
                  <a:srgbClr val="FFFFFF"/>
                </a:solidFill>
                <a:latin typeface="Lato"/>
                <a:ea typeface="Lato"/>
                <a:cs typeface="Lato"/>
                <a:sym typeface="Lato"/>
              </a:rPr>
              <a:t>                  </a:t>
            </a:r>
          </a:p>
          <a:p>
            <a:pPr>
              <a:buClr>
                <a:schemeClr val="dk2"/>
              </a:buClr>
            </a:pPr>
            <a:endParaRPr sz="2400">
              <a:solidFill>
                <a:srgbClr val="FFFFFF"/>
              </a:solidFill>
              <a:latin typeface="Lato"/>
              <a:ea typeface="Lato"/>
              <a:cs typeface="Lato"/>
              <a:sym typeface="Lato"/>
            </a:endParaRPr>
          </a:p>
        </p:txBody>
      </p:sp>
      <p:sp>
        <p:nvSpPr>
          <p:cNvPr id="144" name="Shape 144"/>
          <p:cNvSpPr txBox="1"/>
          <p:nvPr/>
        </p:nvSpPr>
        <p:spPr>
          <a:xfrm>
            <a:off x="7793800" y="5586249"/>
            <a:ext cx="2869600" cy="207200"/>
          </a:xfrm>
          <a:prstGeom prst="rect">
            <a:avLst/>
          </a:prstGeom>
          <a:noFill/>
          <a:ln>
            <a:noFill/>
          </a:ln>
        </p:spPr>
        <p:txBody>
          <a:bodyPr lIns="121900" tIns="121900" rIns="121900" bIns="121900" anchor="t" anchorCtr="0">
            <a:noAutofit/>
          </a:bodyPr>
          <a:lstStyle/>
          <a:p>
            <a:pPr>
              <a:buClr>
                <a:srgbClr val="000000"/>
              </a:buClr>
            </a:pPr>
            <a:endParaRPr sz="1867">
              <a:solidFill>
                <a:srgbClr val="000000"/>
              </a:solidFill>
              <a:latin typeface="Arial"/>
              <a:ea typeface="Arial"/>
              <a:cs typeface="Arial"/>
              <a:sym typeface="Arial"/>
            </a:endParaRPr>
          </a:p>
        </p:txBody>
      </p:sp>
      <p:graphicFrame>
        <p:nvGraphicFramePr>
          <p:cNvPr id="145" name="Shape 145"/>
          <p:cNvGraphicFramePr/>
          <p:nvPr>
            <p:extLst/>
          </p:nvPr>
        </p:nvGraphicFramePr>
        <p:xfrm>
          <a:off x="806450" y="1908641"/>
          <a:ext cx="10941050" cy="4470022"/>
        </p:xfrm>
        <a:graphic>
          <a:graphicData uri="http://schemas.openxmlformats.org/drawingml/2006/table">
            <a:tbl>
              <a:tblPr>
                <a:noFill/>
              </a:tblPr>
              <a:tblGrid>
                <a:gridCol w="5286574"/>
                <a:gridCol w="5654476"/>
              </a:tblGrid>
              <a:tr h="520866">
                <a:tc>
                  <a:txBody>
                    <a:bodyPr/>
                    <a:lstStyle/>
                    <a:p>
                      <a:pPr marL="0" marR="0" lvl="0" indent="0" algn="ctr" rtl="0">
                        <a:lnSpc>
                          <a:spcPct val="100000"/>
                        </a:lnSpc>
                        <a:spcBef>
                          <a:spcPts val="0"/>
                        </a:spcBef>
                        <a:spcAft>
                          <a:spcPts val="0"/>
                        </a:spcAft>
                        <a:buClr>
                          <a:srgbClr val="000000"/>
                        </a:buClr>
                        <a:buSzPct val="25000"/>
                        <a:buFont typeface="Arial"/>
                        <a:buNone/>
                      </a:pPr>
                      <a:r>
                        <a:rPr lang="en" sz="1800" b="1" u="none" strike="noStrike" cap="none">
                          <a:solidFill>
                            <a:srgbClr val="FF0000"/>
                          </a:solidFill>
                        </a:rPr>
                        <a:t>Transactional</a:t>
                      </a:r>
                    </a:p>
                  </a:txBody>
                  <a:tcPr marL="121900" marR="121900" marT="162533" marB="162533">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solidFill>
                      <a:srgbClr val="FFFFFF"/>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 sz="1800" b="1" u="none" strike="noStrike" cap="none">
                          <a:solidFill>
                            <a:srgbClr val="FF0000"/>
                          </a:solidFill>
                        </a:rPr>
                        <a:t>Transformational</a:t>
                      </a:r>
                    </a:p>
                  </a:txBody>
                  <a:tcPr marL="121900" marR="121900" marT="162533" marB="162533">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solidFill>
                      <a:srgbClr val="FFFFFF"/>
                    </a:solidFill>
                  </a:tcPr>
                </a:tc>
              </a:tr>
              <a:tr h="755873">
                <a:tc>
                  <a:txBody>
                    <a:bodyPr/>
                    <a:lstStyle/>
                    <a:p>
                      <a:pPr marL="0" marR="0" lvl="0" indent="0" algn="l" rtl="0">
                        <a:lnSpc>
                          <a:spcPct val="100000"/>
                        </a:lnSpc>
                        <a:spcBef>
                          <a:spcPts val="0"/>
                        </a:spcBef>
                        <a:spcAft>
                          <a:spcPts val="0"/>
                        </a:spcAft>
                        <a:buClr>
                          <a:srgbClr val="000000"/>
                        </a:buClr>
                        <a:buSzPct val="25000"/>
                        <a:buFont typeface="Arial"/>
                        <a:buNone/>
                      </a:pPr>
                      <a:r>
                        <a:rPr lang="en-US" sz="1400" b="1" u="none" strike="noStrike" cap="none" dirty="0" smtClean="0">
                          <a:solidFill>
                            <a:srgbClr val="000000"/>
                          </a:solidFill>
                        </a:rPr>
                        <a:t>Communication</a:t>
                      </a:r>
                      <a:r>
                        <a:rPr lang="en-US" sz="1400" b="1" u="none" strike="noStrike" cap="none" baseline="0" dirty="0" smtClean="0">
                          <a:solidFill>
                            <a:srgbClr val="000000"/>
                          </a:solidFill>
                        </a:rPr>
                        <a:t> is </a:t>
                      </a:r>
                      <a:r>
                        <a:rPr lang="en" sz="1400" b="1" u="none" strike="noStrike" cap="none" dirty="0" smtClean="0">
                          <a:solidFill>
                            <a:srgbClr val="000000"/>
                          </a:solidFill>
                        </a:rPr>
                        <a:t>urgent, </a:t>
                      </a:r>
                      <a:r>
                        <a:rPr lang="en" sz="1400" b="1" u="none" strike="noStrike" cap="none" dirty="0">
                          <a:solidFill>
                            <a:srgbClr val="000000"/>
                          </a:solidFill>
                        </a:rPr>
                        <a:t>driven by desire to “get to yes</a:t>
                      </a:r>
                      <a:r>
                        <a:rPr lang="en" sz="1400" b="1" u="none" strike="noStrike" cap="none" dirty="0" smtClean="0">
                          <a:solidFill>
                            <a:srgbClr val="000000"/>
                          </a:solidFill>
                        </a:rPr>
                        <a:t>”</a:t>
                      </a:r>
                      <a:r>
                        <a:rPr lang="en-US" sz="1400" b="1" u="none" strike="noStrike" cap="none" dirty="0" smtClean="0">
                          <a:solidFill>
                            <a:srgbClr val="000000"/>
                          </a:solidFill>
                        </a:rPr>
                        <a:t>;</a:t>
                      </a:r>
                      <a:r>
                        <a:rPr lang="en" sz="1400" b="1" u="none" strike="noStrike" cap="none" dirty="0" smtClean="0">
                          <a:solidFill>
                            <a:srgbClr val="000000"/>
                          </a:solidFill>
                        </a:rPr>
                        <a:t> </a:t>
                      </a:r>
                      <a:r>
                        <a:rPr lang="en" sz="1400" b="1" u="none" strike="noStrike" cap="none" dirty="0">
                          <a:solidFill>
                            <a:srgbClr val="000000"/>
                          </a:solidFill>
                        </a:rPr>
                        <a:t>see person or constituency as “useful” or “strategic” to reaching goals; </a:t>
                      </a:r>
                      <a:r>
                        <a:rPr lang="en-US" sz="1400" b="1" u="none" strike="noStrike" cap="none" dirty="0" smtClean="0">
                          <a:solidFill>
                            <a:srgbClr val="000000"/>
                          </a:solidFill>
                        </a:rPr>
                        <a:t>based</a:t>
                      </a:r>
                      <a:r>
                        <a:rPr lang="en-US" sz="1400" b="1" u="none" strike="noStrike" cap="none" baseline="0" dirty="0" smtClean="0">
                          <a:solidFill>
                            <a:srgbClr val="000000"/>
                          </a:solidFill>
                        </a:rPr>
                        <a:t> on specific</a:t>
                      </a:r>
                      <a:r>
                        <a:rPr lang="en" sz="1400" b="1" u="none" strike="noStrike" cap="none" dirty="0" smtClean="0">
                          <a:solidFill>
                            <a:srgbClr val="000000"/>
                          </a:solidFill>
                        </a:rPr>
                        <a:t> action</a:t>
                      </a:r>
                      <a:r>
                        <a:rPr lang="en-US" sz="1400" b="1" u="none" strike="noStrike" cap="none" dirty="0" smtClean="0">
                          <a:solidFill>
                            <a:srgbClr val="000000"/>
                          </a:solidFill>
                        </a:rPr>
                        <a:t>s</a:t>
                      </a:r>
                      <a:r>
                        <a:rPr lang="en" sz="1400" b="1" u="none" strike="noStrike" cap="none" dirty="0" smtClean="0">
                          <a:solidFill>
                            <a:srgbClr val="000000"/>
                          </a:solidFill>
                        </a:rPr>
                        <a:t> </a:t>
                      </a:r>
                      <a:r>
                        <a:rPr lang="en" sz="1400" b="1" u="none" strike="noStrike" cap="none" dirty="0">
                          <a:solidFill>
                            <a:srgbClr val="000000"/>
                          </a:solidFill>
                        </a:rPr>
                        <a:t>taken</a:t>
                      </a:r>
                    </a:p>
                  </a:txBody>
                  <a:tcPr marL="121900" marR="121900" marT="162533" marB="162533">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400" b="1" u="none" strike="noStrike" cap="none" dirty="0" smtClean="0">
                          <a:solidFill>
                            <a:srgbClr val="000000"/>
                          </a:solidFill>
                        </a:rPr>
                        <a:t>Communication</a:t>
                      </a:r>
                      <a:r>
                        <a:rPr lang="en-US" sz="1400" b="1" u="none" strike="noStrike" cap="none" baseline="0" dirty="0" smtClean="0">
                          <a:solidFill>
                            <a:srgbClr val="000000"/>
                          </a:solidFill>
                        </a:rPr>
                        <a:t> is </a:t>
                      </a:r>
                      <a:r>
                        <a:rPr lang="en" sz="1400" b="1" u="none" strike="noStrike" cap="none" noProof="0" dirty="0" err="1" smtClean="0">
                          <a:solidFill>
                            <a:srgbClr val="000000"/>
                          </a:solidFill>
                        </a:rPr>
                        <a:t>respec</a:t>
                      </a:r>
                      <a:r>
                        <a:rPr lang="en-US" sz="1400" b="1" u="none" strike="noStrike" cap="none" noProof="0" dirty="0" err="1" smtClean="0">
                          <a:solidFill>
                            <a:srgbClr val="000000"/>
                          </a:solidFill>
                        </a:rPr>
                        <a:t>tful</a:t>
                      </a:r>
                      <a:r>
                        <a:rPr lang="en" sz="1400" b="1" u="none" strike="noStrike" cap="none" dirty="0" smtClean="0">
                          <a:solidFill>
                            <a:srgbClr val="000000"/>
                          </a:solidFill>
                        </a:rPr>
                        <a:t>, </a:t>
                      </a:r>
                      <a:r>
                        <a:rPr lang="en" sz="1400" b="1" u="none" strike="noStrike" cap="none" dirty="0">
                          <a:solidFill>
                            <a:srgbClr val="000000"/>
                          </a:solidFill>
                        </a:rPr>
                        <a:t>open, humble, curious, patient; </a:t>
                      </a:r>
                      <a:r>
                        <a:rPr lang="en-US" sz="1400" b="1" u="none" strike="noStrike" cap="none" dirty="0" smtClean="0">
                          <a:solidFill>
                            <a:srgbClr val="000000"/>
                          </a:solidFill>
                        </a:rPr>
                        <a:t>Goal is to</a:t>
                      </a:r>
                      <a:r>
                        <a:rPr lang="en-US" sz="1400" b="1" u="none" strike="noStrike" cap="none" baseline="0" dirty="0" smtClean="0">
                          <a:solidFill>
                            <a:srgbClr val="000000"/>
                          </a:solidFill>
                        </a:rPr>
                        <a:t> g</a:t>
                      </a:r>
                      <a:r>
                        <a:rPr lang="en" sz="1400" b="1" u="none" strike="noStrike" cap="none" dirty="0" err="1" smtClean="0">
                          <a:solidFill>
                            <a:srgbClr val="000000"/>
                          </a:solidFill>
                        </a:rPr>
                        <a:t>ather</a:t>
                      </a:r>
                      <a:r>
                        <a:rPr lang="en-US" sz="1400" b="1" u="none" strike="noStrike" cap="none" baseline="0" dirty="0" smtClean="0">
                          <a:solidFill>
                            <a:srgbClr val="000000"/>
                          </a:solidFill>
                        </a:rPr>
                        <a:t> </a:t>
                      </a:r>
                      <a:r>
                        <a:rPr lang="en" sz="1400" b="1" u="none" strike="noStrike" cap="none" dirty="0" smtClean="0">
                          <a:solidFill>
                            <a:srgbClr val="000000"/>
                          </a:solidFill>
                        </a:rPr>
                        <a:t>and </a:t>
                      </a:r>
                      <a:r>
                        <a:rPr lang="en" sz="1400" b="1" u="none" strike="noStrike" cap="none" dirty="0" err="1" smtClean="0">
                          <a:solidFill>
                            <a:srgbClr val="000000"/>
                          </a:solidFill>
                        </a:rPr>
                        <a:t>shar</a:t>
                      </a:r>
                      <a:r>
                        <a:rPr lang="en-US" sz="1400" b="1" u="none" strike="noStrike" cap="none" dirty="0" smtClean="0">
                          <a:solidFill>
                            <a:srgbClr val="000000"/>
                          </a:solidFill>
                        </a:rPr>
                        <a:t>e</a:t>
                      </a:r>
                      <a:r>
                        <a:rPr lang="en-US" sz="1400" b="1" u="none" strike="noStrike" cap="none" baseline="0" dirty="0" smtClean="0">
                          <a:solidFill>
                            <a:srgbClr val="000000"/>
                          </a:solidFill>
                        </a:rPr>
                        <a:t> </a:t>
                      </a:r>
                      <a:r>
                        <a:rPr lang="en" sz="1400" b="1" u="none" strike="noStrike" cap="none" dirty="0" smtClean="0">
                          <a:solidFill>
                            <a:srgbClr val="000000"/>
                          </a:solidFill>
                        </a:rPr>
                        <a:t>information</a:t>
                      </a:r>
                      <a:r>
                        <a:rPr lang="en-US" sz="1400" b="1" u="none" strike="noStrike" cap="none" baseline="0" dirty="0" smtClean="0">
                          <a:solidFill>
                            <a:srgbClr val="000000"/>
                          </a:solidFill>
                        </a:rPr>
                        <a:t> &amp;</a:t>
                      </a:r>
                      <a:r>
                        <a:rPr lang="en" sz="1400" b="1" u="none" strike="noStrike" cap="none" dirty="0" smtClean="0">
                          <a:solidFill>
                            <a:srgbClr val="000000"/>
                          </a:solidFill>
                        </a:rPr>
                        <a:t> </a:t>
                      </a:r>
                      <a:r>
                        <a:rPr lang="en" sz="1400" b="1" u="none" strike="noStrike" cap="none" dirty="0">
                          <a:solidFill>
                            <a:srgbClr val="000000"/>
                          </a:solidFill>
                        </a:rPr>
                        <a:t>opinions; </a:t>
                      </a:r>
                      <a:r>
                        <a:rPr lang="en-US" sz="1400" b="1" u="none" strike="noStrike" cap="none" dirty="0" smtClean="0">
                          <a:solidFill>
                            <a:srgbClr val="000000"/>
                          </a:solidFill>
                        </a:rPr>
                        <a:t>l</a:t>
                      </a:r>
                      <a:r>
                        <a:rPr lang="en" sz="1400" b="1" u="none" strike="noStrike" cap="none" dirty="0" err="1" smtClean="0">
                          <a:solidFill>
                            <a:srgbClr val="000000"/>
                          </a:solidFill>
                        </a:rPr>
                        <a:t>isten</a:t>
                      </a:r>
                      <a:r>
                        <a:rPr lang="en" sz="1400" b="1" u="none" strike="noStrike" cap="none" dirty="0" smtClean="0">
                          <a:solidFill>
                            <a:srgbClr val="000000"/>
                          </a:solidFill>
                        </a:rPr>
                        <a:t> </a:t>
                      </a:r>
                      <a:r>
                        <a:rPr lang="en" sz="1400" b="1" u="none" strike="noStrike" cap="none" dirty="0">
                          <a:solidFill>
                            <a:srgbClr val="000000"/>
                          </a:solidFill>
                        </a:rPr>
                        <a:t>and </a:t>
                      </a:r>
                      <a:r>
                        <a:rPr lang="en" sz="1400" b="1" u="none" strike="noStrike" cap="none" dirty="0" smtClean="0">
                          <a:solidFill>
                            <a:srgbClr val="000000"/>
                          </a:solidFill>
                        </a:rPr>
                        <a:t>seek </a:t>
                      </a:r>
                      <a:r>
                        <a:rPr lang="en" sz="1400" b="1" u="none" strike="noStrike" cap="none" dirty="0">
                          <a:solidFill>
                            <a:srgbClr val="000000"/>
                          </a:solidFill>
                        </a:rPr>
                        <a:t>guidance</a:t>
                      </a:r>
                    </a:p>
                  </a:txBody>
                  <a:tcPr marL="121900" marR="121900" marT="162533" marB="162533">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solidFill>
                      <a:srgbClr val="FFFFFF"/>
                    </a:solidFill>
                  </a:tcPr>
                </a:tc>
              </a:tr>
              <a:tr h="467892">
                <a:tc>
                  <a:txBody>
                    <a:bodyPr/>
                    <a:lstStyle/>
                    <a:p>
                      <a:pPr marL="0" marR="0" lvl="0" indent="0" algn="l" rtl="0">
                        <a:lnSpc>
                          <a:spcPct val="100000"/>
                        </a:lnSpc>
                        <a:spcBef>
                          <a:spcPts val="0"/>
                        </a:spcBef>
                        <a:spcAft>
                          <a:spcPts val="0"/>
                        </a:spcAft>
                        <a:buClr>
                          <a:srgbClr val="000000"/>
                        </a:buClr>
                        <a:buSzPct val="25000"/>
                        <a:buFont typeface="Arial"/>
                        <a:buNone/>
                      </a:pPr>
                      <a:r>
                        <a:rPr lang="en-US" sz="1400" b="1" u="none" strike="noStrike" cap="none" dirty="0" smtClean="0">
                          <a:solidFill>
                            <a:srgbClr val="000000"/>
                          </a:solidFill>
                        </a:rPr>
                        <a:t>Flow: </a:t>
                      </a:r>
                      <a:r>
                        <a:rPr lang="en" sz="1400" b="1" u="none" strike="noStrike" cap="none" dirty="0" smtClean="0">
                          <a:solidFill>
                            <a:srgbClr val="000000"/>
                          </a:solidFill>
                        </a:rPr>
                        <a:t>1-way </a:t>
                      </a:r>
                      <a:r>
                        <a:rPr lang="en" sz="1400" b="1" u="none" strike="noStrike" cap="none" dirty="0">
                          <a:solidFill>
                            <a:srgbClr val="000000"/>
                          </a:solidFill>
                        </a:rPr>
                        <a:t>flow (we “educate</a:t>
                      </a:r>
                      <a:r>
                        <a:rPr lang="en" sz="1400" b="1" u="none" strike="noStrike" cap="none" dirty="0" smtClean="0">
                          <a:solidFill>
                            <a:srgbClr val="000000"/>
                          </a:solidFill>
                        </a:rPr>
                        <a:t>”</a:t>
                      </a:r>
                      <a:r>
                        <a:rPr lang="en-US" sz="1400" b="1" u="none" strike="noStrike" cap="none" dirty="0" smtClean="0">
                          <a:solidFill>
                            <a:srgbClr val="000000"/>
                          </a:solidFill>
                        </a:rPr>
                        <a:t> the stakeholder</a:t>
                      </a:r>
                      <a:r>
                        <a:rPr lang="en" sz="1400" b="1" u="none" strike="noStrike" cap="none" dirty="0" smtClean="0">
                          <a:solidFill>
                            <a:srgbClr val="000000"/>
                          </a:solidFill>
                        </a:rPr>
                        <a:t>); </a:t>
                      </a:r>
                      <a:r>
                        <a:rPr lang="en" sz="1400" b="1" u="none" strike="noStrike" cap="none" dirty="0">
                          <a:solidFill>
                            <a:srgbClr val="000000"/>
                          </a:solidFill>
                        </a:rPr>
                        <a:t>Issue specific</a:t>
                      </a:r>
                    </a:p>
                  </a:txBody>
                  <a:tcPr marL="121900" marR="121900" marT="162533" marB="162533">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400" b="1" u="none" strike="noStrike" cap="none" dirty="0" smtClean="0"/>
                        <a:t>Flow: </a:t>
                      </a:r>
                      <a:r>
                        <a:rPr lang="en" sz="1400" b="1" u="none" strike="noStrike" cap="none" dirty="0" smtClean="0"/>
                        <a:t>2-way</a:t>
                      </a:r>
                      <a:r>
                        <a:rPr lang="en" sz="1400" b="1" u="none" strike="noStrike" cap="none" dirty="0"/>
                        <a:t>; </a:t>
                      </a:r>
                      <a:r>
                        <a:rPr lang="en-US" sz="1400" b="1" u="none" strike="noStrike" cap="none" dirty="0" smtClean="0"/>
                        <a:t>b</a:t>
                      </a:r>
                      <a:r>
                        <a:rPr lang="en" sz="1400" b="1" u="none" strike="noStrike" cap="none" dirty="0" err="1" smtClean="0"/>
                        <a:t>oth</a:t>
                      </a:r>
                      <a:r>
                        <a:rPr lang="en" sz="1400" b="1" u="none" strike="noStrike" cap="none" dirty="0" smtClean="0"/>
                        <a:t> </a:t>
                      </a:r>
                      <a:r>
                        <a:rPr lang="en-US" sz="1400" b="1" u="none" strike="noStrike" cap="none" dirty="0" smtClean="0"/>
                        <a:t>parties </a:t>
                      </a:r>
                      <a:r>
                        <a:rPr lang="en" sz="1400" b="1" u="none" strike="noStrike" cap="none" dirty="0" smtClean="0"/>
                        <a:t>gathering </a:t>
                      </a:r>
                      <a:r>
                        <a:rPr lang="en" sz="1400" b="1" u="none" strike="noStrike" cap="none" dirty="0"/>
                        <a:t>and sharing information</a:t>
                      </a:r>
                    </a:p>
                  </a:txBody>
                  <a:tcPr marL="84667" marR="84667" marT="112900" marB="112900">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solidFill>
                      <a:srgbClr val="FFFFFF"/>
                    </a:solidFill>
                  </a:tcPr>
                </a:tc>
              </a:tr>
              <a:tr h="653302">
                <a:tc>
                  <a:txBody>
                    <a:bodyPr/>
                    <a:lstStyle/>
                    <a:p>
                      <a:pPr marL="0" marR="0" lvl="0" indent="0" algn="l" rtl="0">
                        <a:lnSpc>
                          <a:spcPct val="100000"/>
                        </a:lnSpc>
                        <a:spcBef>
                          <a:spcPts val="0"/>
                        </a:spcBef>
                        <a:spcAft>
                          <a:spcPts val="0"/>
                        </a:spcAft>
                        <a:buClr>
                          <a:srgbClr val="000000"/>
                        </a:buClr>
                        <a:buSzPct val="25000"/>
                        <a:buFont typeface="Arial"/>
                        <a:buNone/>
                      </a:pPr>
                      <a:r>
                        <a:rPr lang="en" sz="1400" b="1" u="none" strike="noStrike" cap="none">
                          <a:solidFill>
                            <a:srgbClr val="000000"/>
                          </a:solidFill>
                        </a:rPr>
                        <a:t>Short-term, based on policy or issue cycle</a:t>
                      </a:r>
                    </a:p>
                  </a:txBody>
                  <a:tcPr marL="121900" marR="121900" marT="162533" marB="162533">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rgbClr val="000000"/>
                        </a:buClr>
                        <a:buSzPct val="25000"/>
                        <a:buFont typeface="Arial"/>
                        <a:buNone/>
                      </a:pPr>
                      <a:r>
                        <a:rPr lang="en" sz="1400" b="1" u="none" strike="noStrike" cap="none">
                          <a:solidFill>
                            <a:srgbClr val="000000"/>
                          </a:solidFill>
                        </a:rPr>
                        <a:t>Long-term, based on building trust, respect, and mutual understanding</a:t>
                      </a:r>
                    </a:p>
                  </a:txBody>
                  <a:tcPr marL="121900" marR="121900" marT="162533" marB="162533">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solidFill>
                      <a:srgbClr val="FFFFFF"/>
                    </a:solidFill>
                  </a:tcPr>
                </a:tc>
              </a:tr>
              <a:tr h="467892">
                <a:tc>
                  <a:txBody>
                    <a:bodyPr/>
                    <a:lstStyle/>
                    <a:p>
                      <a:pPr marL="0" marR="0" lvl="0" indent="0" algn="l" rtl="0">
                        <a:lnSpc>
                          <a:spcPct val="100000"/>
                        </a:lnSpc>
                        <a:spcBef>
                          <a:spcPts val="0"/>
                        </a:spcBef>
                        <a:spcAft>
                          <a:spcPts val="0"/>
                        </a:spcAft>
                        <a:buClr>
                          <a:srgbClr val="000000"/>
                        </a:buClr>
                        <a:buSzPct val="25000"/>
                        <a:buFont typeface="Arial"/>
                        <a:buNone/>
                      </a:pPr>
                      <a:r>
                        <a:rPr lang="en" sz="1400" b="1" u="none" strike="noStrike" cap="none" dirty="0" smtClean="0">
                          <a:solidFill>
                            <a:srgbClr val="000000"/>
                          </a:solidFill>
                        </a:rPr>
                        <a:t>Action</a:t>
                      </a:r>
                      <a:r>
                        <a:rPr lang="en-US" sz="1400" b="1" u="none" strike="noStrike" cap="none" dirty="0" smtClean="0">
                          <a:solidFill>
                            <a:schemeClr val="tx1"/>
                          </a:solidFill>
                        </a:rPr>
                        <a:t>-oriented</a:t>
                      </a:r>
                      <a:endParaRPr lang="en" sz="1400" b="1" u="none" strike="noStrike" cap="none" dirty="0">
                        <a:solidFill>
                          <a:schemeClr val="tx1"/>
                        </a:solidFill>
                      </a:endParaRPr>
                    </a:p>
                  </a:txBody>
                  <a:tcPr marL="121900" marR="121900" marT="162533" marB="162533">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solidFill>
                      <a:srgbClr val="FFFFFF"/>
                    </a:solidFill>
                  </a:tcPr>
                </a:tc>
                <a:tc>
                  <a:txBody>
                    <a:bodyPr/>
                    <a:lstStyle/>
                    <a:p>
                      <a:pPr marL="0" marR="0" lvl="0" indent="0" algn="l" rtl="0">
                        <a:lnSpc>
                          <a:spcPct val="100000"/>
                        </a:lnSpc>
                        <a:spcBef>
                          <a:spcPts val="0"/>
                        </a:spcBef>
                        <a:spcAft>
                          <a:spcPts val="0"/>
                        </a:spcAft>
                        <a:buClr>
                          <a:srgbClr val="000000"/>
                        </a:buClr>
                        <a:buSzPct val="25000"/>
                        <a:buFont typeface="Arial"/>
                        <a:buNone/>
                      </a:pPr>
                      <a:r>
                        <a:rPr lang="en" sz="1400" b="1" u="none" strike="noStrike" cap="none" dirty="0" smtClean="0">
                          <a:solidFill>
                            <a:schemeClr val="tx1"/>
                          </a:solidFill>
                        </a:rPr>
                        <a:t>Relationship</a:t>
                      </a:r>
                      <a:r>
                        <a:rPr lang="en-US" sz="1400" b="1" u="none" strike="noStrike" cap="none" dirty="0" smtClean="0">
                          <a:solidFill>
                            <a:schemeClr val="tx1"/>
                          </a:solidFill>
                        </a:rPr>
                        <a:t>-oriented</a:t>
                      </a:r>
                      <a:endParaRPr lang="en" sz="1400" b="1" u="none" strike="noStrike" cap="none" dirty="0">
                        <a:solidFill>
                          <a:schemeClr val="tx1"/>
                        </a:solidFill>
                      </a:endParaRPr>
                    </a:p>
                  </a:txBody>
                  <a:tcPr marL="121900" marR="121900" marT="162533" marB="162533">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solidFill>
                      <a:srgbClr val="FFFFFF"/>
                    </a:solidFill>
                  </a:tcPr>
                </a:tc>
              </a:tr>
              <a:tr h="467892">
                <a:tc>
                  <a:txBody>
                    <a:bodyPr/>
                    <a:lstStyle/>
                    <a:p>
                      <a:pPr marL="457200" marR="0" lvl="1" indent="0" algn="l" rtl="0">
                        <a:lnSpc>
                          <a:spcPct val="100000"/>
                        </a:lnSpc>
                        <a:spcBef>
                          <a:spcPts val="0"/>
                        </a:spcBef>
                        <a:spcAft>
                          <a:spcPts val="0"/>
                        </a:spcAft>
                        <a:buClr>
                          <a:srgbClr val="000000"/>
                        </a:buClr>
                        <a:buSzPct val="25000"/>
                        <a:buFont typeface="Arial"/>
                        <a:buNone/>
                      </a:pPr>
                      <a:r>
                        <a:rPr lang="en" sz="1400" b="1" u="none" strike="noStrike" cap="none" smtClean="0">
                          <a:solidFill>
                            <a:srgbClr val="262626"/>
                          </a:solidFill>
                        </a:rPr>
                        <a:t>Takes action </a:t>
                      </a:r>
                      <a:r>
                        <a:rPr lang="en" sz="1400" b="1" u="none" strike="noStrike" cap="none">
                          <a:solidFill>
                            <a:srgbClr val="262626"/>
                          </a:solidFill>
                        </a:rPr>
                        <a:t>in support of </a:t>
                      </a:r>
                      <a:r>
                        <a:rPr lang="en-US" sz="1400" b="1" u="none" strike="noStrike" cap="none" smtClean="0">
                          <a:solidFill>
                            <a:srgbClr val="262626"/>
                          </a:solidFill>
                        </a:rPr>
                        <a:t>grass roots </a:t>
                      </a:r>
                      <a:r>
                        <a:rPr lang="en" sz="1400" b="1" u="none" strike="noStrike" cap="none" smtClean="0">
                          <a:solidFill>
                            <a:srgbClr val="262626"/>
                          </a:solidFill>
                        </a:rPr>
                        <a:t>activities</a:t>
                      </a:r>
                      <a:endParaRPr lang="en" sz="1400" b="1" u="none" strike="noStrike" cap="none">
                        <a:solidFill>
                          <a:srgbClr val="262626"/>
                        </a:solidFill>
                      </a:endParaRPr>
                    </a:p>
                  </a:txBody>
                  <a:tcPr marL="121900" marR="121900" marT="162533" marB="162533">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solidFill>
                      <a:srgbClr val="FFFFFF"/>
                    </a:solidFill>
                  </a:tcPr>
                </a:tc>
                <a:tc>
                  <a:txBody>
                    <a:bodyPr/>
                    <a:lstStyle/>
                    <a:p>
                      <a:pPr marL="457200" marR="0" lvl="1" indent="0" algn="l" rtl="0">
                        <a:lnSpc>
                          <a:spcPct val="100000"/>
                        </a:lnSpc>
                        <a:spcBef>
                          <a:spcPts val="0"/>
                        </a:spcBef>
                        <a:spcAft>
                          <a:spcPts val="0"/>
                        </a:spcAft>
                        <a:buClr>
                          <a:srgbClr val="000000"/>
                        </a:buClr>
                        <a:buSzPct val="25000"/>
                        <a:buFont typeface="Arial"/>
                        <a:buNone/>
                      </a:pPr>
                      <a:r>
                        <a:rPr lang="en" sz="1400" b="1" u="none" strike="noStrike" cap="none">
                          <a:solidFill>
                            <a:srgbClr val="262626"/>
                          </a:solidFill>
                        </a:rPr>
                        <a:t>Jointly plans, implements campaign plans</a:t>
                      </a:r>
                    </a:p>
                  </a:txBody>
                  <a:tcPr marL="121900" marR="121900" marT="162533" marB="162533">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solidFill>
                      <a:srgbClr val="FFFFFF"/>
                    </a:solidFill>
                  </a:tcPr>
                </a:tc>
              </a:tr>
              <a:tr h="467892">
                <a:tc>
                  <a:txBody>
                    <a:bodyPr/>
                    <a:lstStyle/>
                    <a:p>
                      <a:pPr marL="457200" marR="0" lvl="1" indent="0" algn="l" rtl="0">
                        <a:lnSpc>
                          <a:spcPct val="100000"/>
                        </a:lnSpc>
                        <a:spcBef>
                          <a:spcPts val="0"/>
                        </a:spcBef>
                        <a:spcAft>
                          <a:spcPts val="0"/>
                        </a:spcAft>
                        <a:buClr>
                          <a:srgbClr val="000000"/>
                        </a:buClr>
                        <a:buSzPct val="25000"/>
                        <a:buFont typeface="Arial"/>
                        <a:buNone/>
                      </a:pPr>
                      <a:r>
                        <a:rPr lang="en" sz="1400" b="1" u="none" strike="noStrike" cap="none">
                          <a:solidFill>
                            <a:srgbClr val="262626"/>
                          </a:solidFill>
                        </a:rPr>
                        <a:t>Grants money to </a:t>
                      </a:r>
                      <a:r>
                        <a:rPr lang="en-US" sz="1400" b="1" u="none" strike="noStrike" cap="none" smtClean="0">
                          <a:solidFill>
                            <a:srgbClr val="262626"/>
                          </a:solidFill>
                        </a:rPr>
                        <a:t>grass roots </a:t>
                      </a:r>
                      <a:r>
                        <a:rPr lang="en" sz="1400" b="1" u="none" strike="noStrike" cap="none" smtClean="0">
                          <a:solidFill>
                            <a:srgbClr val="262626"/>
                          </a:solidFill>
                        </a:rPr>
                        <a:t>organizations</a:t>
                      </a:r>
                      <a:endParaRPr lang="en" sz="1400" b="1" u="none" strike="noStrike" cap="none">
                        <a:solidFill>
                          <a:srgbClr val="262626"/>
                        </a:solidFill>
                      </a:endParaRPr>
                    </a:p>
                  </a:txBody>
                  <a:tcPr marL="121900" marR="121900" marT="162533" marB="162533">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solidFill>
                      <a:srgbClr val="FFFFFF"/>
                    </a:solidFill>
                  </a:tcPr>
                </a:tc>
                <a:tc>
                  <a:txBody>
                    <a:bodyPr/>
                    <a:lstStyle/>
                    <a:p>
                      <a:pPr marL="457200" marR="0" lvl="1" indent="0" algn="l" rtl="0">
                        <a:lnSpc>
                          <a:spcPct val="100000"/>
                        </a:lnSpc>
                        <a:spcBef>
                          <a:spcPts val="0"/>
                        </a:spcBef>
                        <a:spcAft>
                          <a:spcPts val="0"/>
                        </a:spcAft>
                        <a:buClr>
                          <a:srgbClr val="000000"/>
                        </a:buClr>
                        <a:buSzPct val="25000"/>
                        <a:buFont typeface="Arial"/>
                        <a:buNone/>
                      </a:pPr>
                      <a:r>
                        <a:rPr lang="en" sz="1400" b="1" u="none" strike="noStrike" cap="none" dirty="0">
                          <a:solidFill>
                            <a:srgbClr val="262626"/>
                          </a:solidFill>
                        </a:rPr>
                        <a:t>Raises revenue </a:t>
                      </a:r>
                      <a:r>
                        <a:rPr lang="en" sz="1400" b="1" u="none" strike="noStrike" cap="none" dirty="0" smtClean="0">
                          <a:solidFill>
                            <a:srgbClr val="262626"/>
                          </a:solidFill>
                        </a:rPr>
                        <a:t>together</a:t>
                      </a:r>
                      <a:endParaRPr lang="en" sz="1400" b="1" u="none" strike="noStrike" cap="none" dirty="0">
                        <a:solidFill>
                          <a:srgbClr val="262626"/>
                        </a:solidFill>
                      </a:endParaRPr>
                    </a:p>
                  </a:txBody>
                  <a:tcPr marL="121900" marR="121900" marT="162533" marB="162533">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solidFill>
                      <a:srgbClr val="FFFFFF"/>
                    </a:solidFill>
                  </a:tcPr>
                </a:tc>
              </a:tr>
            </a:tbl>
          </a:graphicData>
        </a:graphic>
      </p:graphicFrame>
      <p:sp>
        <p:nvSpPr>
          <p:cNvPr id="6" name="Title 1"/>
          <p:cNvSpPr txBox="1">
            <a:spLocks/>
          </p:cNvSpPr>
          <p:nvPr/>
        </p:nvSpPr>
        <p:spPr>
          <a:xfrm>
            <a:off x="584200" y="439567"/>
            <a:ext cx="11049000" cy="1183566"/>
          </a:xfrm>
          <a:prstGeom prst="rect">
            <a:avLst/>
          </a:prstGeom>
        </p:spPr>
        <p:txBody>
          <a:bodyPr/>
          <a:lstStyle>
            <a:lvl1pPr algn="l" defTabSz="914400" rtl="0" eaLnBrk="1" latinLnBrk="0" hangingPunct="1">
              <a:spcBef>
                <a:spcPct val="0"/>
              </a:spcBef>
              <a:buNone/>
              <a:defRPr sz="3400" kern="1200">
                <a:solidFill>
                  <a:schemeClr val="accent1"/>
                </a:solidFill>
                <a:latin typeface="+mj-lt"/>
                <a:ea typeface="+mj-ea"/>
                <a:cs typeface="+mj-cs"/>
              </a:defRPr>
            </a:lvl1pPr>
          </a:lstStyle>
          <a:p>
            <a:pPr algn="ctr"/>
            <a:r>
              <a:rPr lang="en-US" dirty="0" smtClean="0"/>
              <a:t>Types of Community Relationships </a:t>
            </a:r>
            <a:br>
              <a:rPr lang="en-US" dirty="0" smtClean="0"/>
            </a:br>
            <a:r>
              <a:rPr lang="en-US" sz="1800" dirty="0">
                <a:solidFill>
                  <a:schemeClr val="tx1"/>
                </a:solidFill>
              </a:rPr>
              <a:t>T</a:t>
            </a:r>
            <a:r>
              <a:rPr lang="en-US" sz="1800" dirty="0" smtClean="0">
                <a:solidFill>
                  <a:schemeClr val="tx1"/>
                </a:solidFill>
              </a:rPr>
              <a:t>he communication process </a:t>
            </a:r>
            <a:r>
              <a:rPr lang="en-US" sz="1800" dirty="0">
                <a:solidFill>
                  <a:schemeClr val="tx1"/>
                </a:solidFill>
              </a:rPr>
              <a:t>often starts with </a:t>
            </a:r>
            <a:r>
              <a:rPr lang="en-US" sz="1800" dirty="0" smtClean="0">
                <a:solidFill>
                  <a:schemeClr val="tx1"/>
                </a:solidFill>
              </a:rPr>
              <a:t>transactional interactions. A goal </a:t>
            </a:r>
            <a:r>
              <a:rPr lang="en-US" sz="1800" dirty="0">
                <a:solidFill>
                  <a:schemeClr val="tx1"/>
                </a:solidFill>
              </a:rPr>
              <a:t>is to </a:t>
            </a:r>
            <a:r>
              <a:rPr lang="en-US" sz="1800" dirty="0" smtClean="0">
                <a:solidFill>
                  <a:schemeClr val="tx1"/>
                </a:solidFill>
              </a:rPr>
              <a:t>migrate toward transformational interactions,  where relationships are </a:t>
            </a:r>
            <a:r>
              <a:rPr lang="en-US" sz="1800" dirty="0">
                <a:solidFill>
                  <a:schemeClr val="tx1"/>
                </a:solidFill>
              </a:rPr>
              <a:t>strong enough to </a:t>
            </a:r>
            <a:r>
              <a:rPr lang="en-US" sz="1800" dirty="0" smtClean="0">
                <a:solidFill>
                  <a:schemeClr val="tx1"/>
                </a:solidFill>
              </a:rPr>
              <a:t>effect positive </a:t>
            </a:r>
            <a:r>
              <a:rPr lang="en-US" sz="1800" dirty="0" smtClean="0">
                <a:solidFill>
                  <a:schemeClr val="tx1">
                    <a:lumMod val="50000"/>
                  </a:schemeClr>
                </a:solidFill>
              </a:rPr>
              <a:t>changes</a:t>
            </a:r>
          </a:p>
          <a:p>
            <a:pPr algn="ctr"/>
            <a:endParaRPr lang="en-US" sz="2000" dirty="0">
              <a:solidFill>
                <a:srgbClr val="FF0000"/>
              </a:solidFill>
            </a:endParaRPr>
          </a:p>
          <a:p>
            <a:pPr algn="ctr"/>
            <a:endParaRPr lang="en-US" sz="2000" dirty="0" smtClean="0">
              <a:solidFill>
                <a:srgbClr val="FF0000"/>
              </a:solidFill>
            </a:endParaRPr>
          </a:p>
          <a:p>
            <a:pPr algn="ctr"/>
            <a:endParaRPr lang="en-US" sz="2000" dirty="0">
              <a:solidFill>
                <a:srgbClr val="FF0000"/>
              </a:solidFill>
            </a:endParaRPr>
          </a:p>
        </p:txBody>
      </p:sp>
      <p:sp>
        <p:nvSpPr>
          <p:cNvPr id="2" name="Rectangle 1"/>
          <p:cNvSpPr/>
          <p:nvPr/>
        </p:nvSpPr>
        <p:spPr>
          <a:xfrm>
            <a:off x="129600" y="6611779"/>
            <a:ext cx="1164101" cy="246221"/>
          </a:xfrm>
          <a:prstGeom prst="rect">
            <a:avLst/>
          </a:prstGeom>
        </p:spPr>
        <p:txBody>
          <a:bodyPr wrap="none">
            <a:spAutoFit/>
          </a:bodyPr>
          <a:lstStyle/>
          <a:p>
            <a:r>
              <a:rPr lang="is-IS" sz="1000"/>
              <a:t>September 3, 2017</a:t>
            </a:r>
            <a:endParaRPr lang="is-IS" sz="1000" dirty="0"/>
          </a:p>
        </p:txBody>
      </p:sp>
    </p:spTree>
    <p:extLst>
      <p:ext uri="{BB962C8B-B14F-4D97-AF65-F5344CB8AC3E}">
        <p14:creationId xmlns:p14="http://schemas.microsoft.com/office/powerpoint/2010/main" val="64443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p:nvPr/>
        </p:nvSpPr>
        <p:spPr>
          <a:xfrm>
            <a:off x="682266" y="1143200"/>
            <a:ext cx="4994633" cy="4403883"/>
          </a:xfrm>
          <a:prstGeom prst="rect">
            <a:avLst/>
          </a:prstGeom>
          <a:noFill/>
          <a:ln>
            <a:noFill/>
          </a:ln>
        </p:spPr>
        <p:txBody>
          <a:bodyPr lIns="121900" tIns="121900" rIns="121900" bIns="121900" anchor="t" anchorCtr="0">
            <a:normAutofit lnSpcReduction="10000"/>
          </a:bodyPr>
          <a:lstStyle/>
          <a:p>
            <a:r>
              <a:rPr lang="en" sz="2400" dirty="0">
                <a:ea typeface="Lato"/>
                <a:cs typeface="Lato"/>
                <a:sym typeface="Lato"/>
              </a:rPr>
              <a:t>What types of groups in your community do you have relationships with? </a:t>
            </a:r>
          </a:p>
          <a:p>
            <a:endParaRPr sz="2400" dirty="0">
              <a:ea typeface="Lato"/>
              <a:cs typeface="Lato"/>
              <a:sym typeface="Lato"/>
            </a:endParaRPr>
          </a:p>
          <a:p>
            <a:r>
              <a:rPr lang="en" sz="2400" dirty="0">
                <a:ea typeface="Lato"/>
                <a:cs typeface="Lato"/>
                <a:sym typeface="Lato"/>
              </a:rPr>
              <a:t>Is there a type of group/institution where you’d like to build more relationships?</a:t>
            </a:r>
          </a:p>
          <a:p>
            <a:endParaRPr sz="2400" dirty="0">
              <a:ea typeface="Lato"/>
              <a:cs typeface="Lato"/>
              <a:sym typeface="Lato"/>
            </a:endParaRPr>
          </a:p>
          <a:p>
            <a:r>
              <a:rPr lang="en" sz="2400" dirty="0">
                <a:ea typeface="Lato"/>
                <a:cs typeface="Lato"/>
                <a:sym typeface="Lato"/>
              </a:rPr>
              <a:t>Who are stakeholders in issues you’re working on/considering working on? </a:t>
            </a:r>
          </a:p>
          <a:p>
            <a:endParaRPr sz="2400" dirty="0">
              <a:ea typeface="Lato"/>
              <a:cs typeface="Lato"/>
              <a:sym typeface="Lato"/>
            </a:endParaRPr>
          </a:p>
          <a:p>
            <a:r>
              <a:rPr lang="en" sz="2400" u="sng" dirty="0">
                <a:ea typeface="Lato"/>
                <a:cs typeface="Lato"/>
                <a:sym typeface="Lato"/>
                <a:hlinkClick r:id="rId3"/>
              </a:rPr>
              <a:t>Sample Tracking Document</a:t>
            </a:r>
          </a:p>
          <a:p>
            <a:endParaRPr sz="2400" dirty="0">
              <a:latin typeface="Lato"/>
              <a:ea typeface="Lato"/>
              <a:cs typeface="Lato"/>
              <a:sym typeface="Lato"/>
            </a:endParaRPr>
          </a:p>
        </p:txBody>
      </p:sp>
      <p:sp>
        <p:nvSpPr>
          <p:cNvPr id="4" name="Shape 150"/>
          <p:cNvSpPr txBox="1">
            <a:spLocks/>
          </p:cNvSpPr>
          <p:nvPr/>
        </p:nvSpPr>
        <p:spPr>
          <a:xfrm>
            <a:off x="760434" y="0"/>
            <a:ext cx="10972800" cy="1143200"/>
          </a:xfrm>
          <a:prstGeom prst="rect">
            <a:avLst/>
          </a:prstGeom>
        </p:spPr>
        <p:txBody>
          <a:bodyPr vert="horz" lIns="121900" tIns="121900" rIns="121900" bIns="121900" rtlCol="0" anchor="ctr" anchorCtr="0">
            <a:noAutofit/>
          </a:bodyPr>
          <a:lstStyle>
            <a:lvl1pPr algn="l" defTabSz="914400" rtl="0" eaLnBrk="1" latinLnBrk="0" hangingPunct="1">
              <a:spcBef>
                <a:spcPct val="0"/>
              </a:spcBef>
              <a:buNone/>
              <a:defRPr sz="3400" kern="1200">
                <a:solidFill>
                  <a:schemeClr val="accent1"/>
                </a:solidFill>
                <a:latin typeface="+mj-lt"/>
                <a:ea typeface="+mj-ea"/>
                <a:cs typeface="+mj-cs"/>
              </a:defRPr>
            </a:lvl1pPr>
          </a:lstStyle>
          <a:p>
            <a:pPr>
              <a:spcBef>
                <a:spcPts val="0"/>
              </a:spcBef>
            </a:pPr>
            <a:r>
              <a:rPr lang="en-US" dirty="0" smtClean="0"/>
              <a:t>Relationships</a:t>
            </a:r>
            <a:endParaRPr lang="en" dirty="0">
              <a:solidFill>
                <a:srgbClr val="FF0000"/>
              </a:solidFill>
            </a:endParaRPr>
          </a:p>
        </p:txBody>
      </p:sp>
      <p:pic>
        <p:nvPicPr>
          <p:cNvPr id="2" name="Picture 1"/>
          <p:cNvPicPr>
            <a:picLocks noChangeAspect="1"/>
          </p:cNvPicPr>
          <p:nvPr/>
        </p:nvPicPr>
        <p:blipFill rotWithShape="1">
          <a:blip r:embed="rId4" cstate="print"/>
          <a:srcRect l="5166" t="2194"/>
          <a:stretch/>
        </p:blipFill>
        <p:spPr>
          <a:xfrm>
            <a:off x="5755067" y="325525"/>
            <a:ext cx="6076708" cy="6039234"/>
          </a:xfrm>
          <a:prstGeom prst="rect">
            <a:avLst/>
          </a:prstGeom>
        </p:spPr>
      </p:pic>
      <p:sp>
        <p:nvSpPr>
          <p:cNvPr id="5" name="Rectangle 4"/>
          <p:cNvSpPr/>
          <p:nvPr/>
        </p:nvSpPr>
        <p:spPr>
          <a:xfrm>
            <a:off x="129600" y="6611779"/>
            <a:ext cx="1164101" cy="246221"/>
          </a:xfrm>
          <a:prstGeom prst="rect">
            <a:avLst/>
          </a:prstGeom>
        </p:spPr>
        <p:txBody>
          <a:bodyPr wrap="none">
            <a:spAutoFit/>
          </a:bodyPr>
          <a:lstStyle/>
          <a:p>
            <a:r>
              <a:rPr lang="is-IS" sz="1000"/>
              <a:t>September 3, 2017</a:t>
            </a:r>
            <a:endParaRPr lang="is-IS" sz="1000" dirty="0"/>
          </a:p>
        </p:txBody>
      </p:sp>
    </p:spTree>
    <p:extLst>
      <p:ext uri="{BB962C8B-B14F-4D97-AF65-F5344CB8AC3E}">
        <p14:creationId xmlns:p14="http://schemas.microsoft.com/office/powerpoint/2010/main" val="184937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p:nvPr/>
        </p:nvSpPr>
        <p:spPr>
          <a:xfrm>
            <a:off x="557900" y="551000"/>
            <a:ext cx="10910800" cy="1150800"/>
          </a:xfrm>
          <a:prstGeom prst="rect">
            <a:avLst/>
          </a:prstGeom>
          <a:noFill/>
          <a:ln>
            <a:noFill/>
          </a:ln>
        </p:spPr>
        <p:txBody>
          <a:bodyPr lIns="121900" tIns="121900" rIns="121900" bIns="121900" anchor="t" anchorCtr="0">
            <a:noAutofit/>
          </a:bodyPr>
          <a:lstStyle/>
          <a:p>
            <a:r>
              <a:rPr lang="en-US" sz="3400" dirty="0" smtClean="0">
                <a:solidFill>
                  <a:schemeClr val="accent1"/>
                </a:solidFill>
                <a:latin typeface="+mj-lt"/>
                <a:ea typeface="+mj-ea"/>
                <a:cs typeface="+mj-cs"/>
                <a:sym typeface="Lato"/>
              </a:rPr>
              <a:t>Community Mapping: Know Thyself</a:t>
            </a:r>
            <a:endParaRPr lang="en" sz="3400" dirty="0" smtClean="0">
              <a:solidFill>
                <a:schemeClr val="accent1"/>
              </a:solidFill>
              <a:latin typeface="+mj-lt"/>
              <a:ea typeface="+mj-ea"/>
              <a:cs typeface="+mj-cs"/>
              <a:sym typeface="Lato"/>
            </a:endParaRPr>
          </a:p>
        </p:txBody>
      </p:sp>
      <p:sp>
        <p:nvSpPr>
          <p:cNvPr id="165" name="Shape 165"/>
          <p:cNvSpPr txBox="1"/>
          <p:nvPr/>
        </p:nvSpPr>
        <p:spPr>
          <a:xfrm>
            <a:off x="786851" y="1501413"/>
            <a:ext cx="9822400" cy="4853087"/>
          </a:xfrm>
          <a:prstGeom prst="rect">
            <a:avLst/>
          </a:prstGeom>
          <a:noFill/>
          <a:ln>
            <a:noFill/>
          </a:ln>
        </p:spPr>
        <p:txBody>
          <a:bodyPr lIns="121900" tIns="121900" rIns="121900" bIns="121900" anchor="t" anchorCtr="0">
            <a:noAutofit/>
          </a:bodyPr>
          <a:lstStyle/>
          <a:p>
            <a:pPr marL="152396">
              <a:buClr>
                <a:schemeClr val="tx1"/>
              </a:buClr>
              <a:buSzPct val="100000"/>
            </a:pPr>
            <a:r>
              <a:rPr lang="en-US" sz="2400" b="1" dirty="0">
                <a:solidFill>
                  <a:schemeClr val="tx1">
                    <a:lumMod val="50000"/>
                  </a:schemeClr>
                </a:solidFill>
                <a:sym typeface="Lato"/>
              </a:rPr>
              <a:t>Know your own capabilities, limits, opportunities and </a:t>
            </a:r>
            <a:r>
              <a:rPr lang="en-US" sz="2400" b="1" dirty="0" smtClean="0">
                <a:solidFill>
                  <a:schemeClr val="tx1">
                    <a:lumMod val="50000"/>
                  </a:schemeClr>
                </a:solidFill>
                <a:sym typeface="Lato"/>
              </a:rPr>
              <a:t>weaknesses</a:t>
            </a:r>
            <a:endParaRPr lang="en-US" sz="2400" b="1" dirty="0" smtClean="0">
              <a:solidFill>
                <a:schemeClr val="tx1">
                  <a:lumMod val="50000"/>
                </a:schemeClr>
              </a:solidFill>
              <a:latin typeface="+mj-lt"/>
              <a:ea typeface="Lato"/>
              <a:cs typeface="Lato"/>
              <a:sym typeface="Lato"/>
            </a:endParaRPr>
          </a:p>
          <a:p>
            <a:pPr marL="495296" indent="-342900">
              <a:buClr>
                <a:schemeClr val="tx1"/>
              </a:buClr>
              <a:buSzPct val="100000"/>
              <a:buFont typeface="Arial" charset="0"/>
              <a:buChar char="•"/>
            </a:pPr>
            <a:r>
              <a:rPr lang="en" sz="2400" dirty="0" smtClean="0">
                <a:latin typeface="+mj-lt"/>
                <a:ea typeface="Lato"/>
                <a:cs typeface="Lato"/>
                <a:sym typeface="Lato"/>
              </a:rPr>
              <a:t>How many members</a:t>
            </a:r>
            <a:r>
              <a:rPr lang="en-US" sz="2400" dirty="0" smtClean="0">
                <a:latin typeface="+mj-lt"/>
                <a:ea typeface="Lato"/>
                <a:cs typeface="Lato"/>
                <a:sym typeface="Lato"/>
              </a:rPr>
              <a:t> do you have</a:t>
            </a:r>
            <a:r>
              <a:rPr lang="en" sz="2400" dirty="0" smtClean="0">
                <a:latin typeface="+mj-lt"/>
                <a:ea typeface="Lato"/>
                <a:cs typeface="Lato"/>
                <a:sym typeface="Lato"/>
              </a:rPr>
              <a:t>? </a:t>
            </a:r>
            <a:r>
              <a:rPr lang="en-US" sz="2400" dirty="0" smtClean="0">
                <a:latin typeface="+mj-lt"/>
                <a:ea typeface="Lato"/>
                <a:cs typeface="Lato"/>
                <a:sym typeface="Lato"/>
              </a:rPr>
              <a:t>How many are and could be truly active and engaged?</a:t>
            </a:r>
            <a:r>
              <a:rPr lang="en" sz="2400" dirty="0" smtClean="0">
                <a:latin typeface="+mj-lt"/>
                <a:ea typeface="Lato"/>
                <a:cs typeface="Lato"/>
                <a:sym typeface="Lato"/>
              </a:rPr>
              <a:t> </a:t>
            </a:r>
            <a:endParaRPr lang="en-US" sz="2400" dirty="0" smtClean="0">
              <a:latin typeface="+mj-lt"/>
              <a:ea typeface="Lato"/>
              <a:cs typeface="Lato"/>
              <a:sym typeface="Lato"/>
            </a:endParaRPr>
          </a:p>
          <a:p>
            <a:pPr marL="495296" indent="-342900">
              <a:buClr>
                <a:schemeClr val="tx1"/>
              </a:buClr>
              <a:buSzPct val="100000"/>
              <a:buFont typeface="Arial" charset="0"/>
              <a:buChar char="•"/>
            </a:pPr>
            <a:r>
              <a:rPr lang="en" sz="2400" dirty="0" err="1" smtClean="0">
                <a:latin typeface="+mj-lt"/>
                <a:ea typeface="Lato"/>
                <a:cs typeface="Lato"/>
                <a:sym typeface="Lato"/>
              </a:rPr>
              <a:t>Wh</a:t>
            </a:r>
            <a:r>
              <a:rPr lang="en-US" sz="2400" dirty="0" smtClean="0">
                <a:latin typeface="+mj-lt"/>
                <a:ea typeface="Lato"/>
                <a:cs typeface="Lato"/>
                <a:sym typeface="Lato"/>
              </a:rPr>
              <a:t>at groups are</a:t>
            </a:r>
            <a:r>
              <a:rPr lang="en" sz="2400" dirty="0" smtClean="0">
                <a:latin typeface="+mj-lt"/>
                <a:ea typeface="Lato"/>
                <a:cs typeface="Lato"/>
                <a:sym typeface="Lato"/>
              </a:rPr>
              <a:t> </a:t>
            </a:r>
            <a:r>
              <a:rPr lang="en" sz="2400" dirty="0">
                <a:latin typeface="+mj-lt"/>
                <a:ea typeface="Lato"/>
                <a:cs typeface="Lato"/>
                <a:sym typeface="Lato"/>
              </a:rPr>
              <a:t>represented in your membership</a:t>
            </a:r>
            <a:r>
              <a:rPr lang="en" sz="2400" dirty="0" smtClean="0">
                <a:latin typeface="+mj-lt"/>
                <a:ea typeface="Lato"/>
                <a:cs typeface="Lato"/>
                <a:sym typeface="Lato"/>
              </a:rPr>
              <a:t>?</a:t>
            </a:r>
            <a:r>
              <a:rPr lang="en-US" sz="2400" dirty="0" smtClean="0">
                <a:latin typeface="+mj-lt"/>
                <a:ea typeface="Lato"/>
                <a:cs typeface="Lato"/>
                <a:sym typeface="Lato"/>
              </a:rPr>
              <a:t> </a:t>
            </a:r>
          </a:p>
          <a:p>
            <a:pPr marL="495296" indent="-342900">
              <a:buClr>
                <a:schemeClr val="tx1"/>
              </a:buClr>
              <a:buSzPct val="100000"/>
              <a:buFont typeface="Arial" charset="0"/>
              <a:buChar char="•"/>
            </a:pPr>
            <a:r>
              <a:rPr lang="en-US" sz="2400" dirty="0" smtClean="0">
                <a:latin typeface="+mj-lt"/>
                <a:ea typeface="Lato"/>
                <a:cs typeface="Lato"/>
                <a:sym typeface="Lato"/>
              </a:rPr>
              <a:t>What relationships or partnerships do you have </a:t>
            </a:r>
            <a:r>
              <a:rPr lang="en" sz="2400" dirty="0" smtClean="0">
                <a:latin typeface="+mj-lt"/>
                <a:ea typeface="Lato"/>
                <a:cs typeface="Lato"/>
                <a:sym typeface="Lato"/>
              </a:rPr>
              <a:t>with </a:t>
            </a:r>
            <a:r>
              <a:rPr lang="en" sz="2400" dirty="0">
                <a:latin typeface="+mj-lt"/>
                <a:ea typeface="Lato"/>
                <a:cs typeface="Lato"/>
                <a:sym typeface="Lato"/>
              </a:rPr>
              <a:t>other </a:t>
            </a:r>
            <a:r>
              <a:rPr lang="en" sz="2400" dirty="0" smtClean="0">
                <a:latin typeface="+mj-lt"/>
                <a:ea typeface="Lato"/>
                <a:cs typeface="Lato"/>
                <a:sym typeface="Lato"/>
              </a:rPr>
              <a:t>groups</a:t>
            </a:r>
            <a:r>
              <a:rPr lang="en-US" sz="2400" dirty="0" smtClean="0">
                <a:latin typeface="+mj-lt"/>
                <a:ea typeface="Lato"/>
                <a:cs typeface="Lato"/>
                <a:sym typeface="Lato"/>
              </a:rPr>
              <a:t>? W</a:t>
            </a:r>
            <a:r>
              <a:rPr lang="en" sz="2400" dirty="0" err="1" smtClean="0">
                <a:latin typeface="+mj-lt"/>
                <a:ea typeface="Lato"/>
                <a:cs typeface="Lato"/>
                <a:sym typeface="Lato"/>
              </a:rPr>
              <a:t>ith</a:t>
            </a:r>
            <a:r>
              <a:rPr lang="en" sz="2400" dirty="0" smtClean="0">
                <a:latin typeface="+mj-lt"/>
                <a:ea typeface="Lato"/>
                <a:cs typeface="Lato"/>
                <a:sym typeface="Lato"/>
              </a:rPr>
              <a:t> </a:t>
            </a:r>
            <a:r>
              <a:rPr lang="en" sz="2400" dirty="0">
                <a:latin typeface="+mj-lt"/>
                <a:ea typeface="Lato"/>
                <a:cs typeface="Lato"/>
                <a:sym typeface="Lato"/>
              </a:rPr>
              <a:t>elected officials</a:t>
            </a:r>
            <a:r>
              <a:rPr lang="en" sz="2400" dirty="0" smtClean="0">
                <a:latin typeface="+mj-lt"/>
                <a:ea typeface="Lato"/>
                <a:cs typeface="Lato"/>
                <a:sym typeface="Lato"/>
              </a:rPr>
              <a:t>?</a:t>
            </a:r>
            <a:r>
              <a:rPr lang="en-US" sz="2400" dirty="0" smtClean="0">
                <a:latin typeface="+mj-lt"/>
                <a:ea typeface="Lato"/>
                <a:cs typeface="Lato"/>
                <a:sym typeface="Lato"/>
              </a:rPr>
              <a:t> With municipal staff?</a:t>
            </a:r>
          </a:p>
          <a:p>
            <a:pPr marL="495296" indent="-342900">
              <a:buClr>
                <a:schemeClr val="tx1"/>
              </a:buClr>
              <a:buSzPct val="100000"/>
              <a:buFont typeface="Arial" charset="0"/>
              <a:buChar char="•"/>
            </a:pPr>
            <a:r>
              <a:rPr lang="en-US" sz="2400" dirty="0" smtClean="0">
                <a:ea typeface="Lato"/>
                <a:cs typeface="Lato"/>
                <a:sym typeface="Lato"/>
              </a:rPr>
              <a:t>What comprises these </a:t>
            </a:r>
            <a:r>
              <a:rPr lang="en" sz="2400" dirty="0" smtClean="0">
                <a:ea typeface="Lato"/>
                <a:cs typeface="Lato"/>
                <a:sym typeface="Lato"/>
              </a:rPr>
              <a:t>partnerships</a:t>
            </a:r>
            <a:r>
              <a:rPr lang="en-US" sz="2400" dirty="0" smtClean="0">
                <a:ea typeface="Lato"/>
                <a:cs typeface="Lato"/>
                <a:sym typeface="Lato"/>
              </a:rPr>
              <a:t>? What are the strengths and weaknesses of each partnership</a:t>
            </a:r>
            <a:r>
              <a:rPr lang="en" sz="2400" dirty="0" smtClean="0">
                <a:ea typeface="Lato"/>
                <a:cs typeface="Lato"/>
                <a:sym typeface="Lato"/>
              </a:rPr>
              <a:t>?</a:t>
            </a:r>
            <a:r>
              <a:rPr lang="en-US" sz="2400" dirty="0" smtClean="0">
                <a:ea typeface="Lato"/>
                <a:cs typeface="Lato"/>
                <a:sym typeface="Lato"/>
              </a:rPr>
              <a:t> </a:t>
            </a:r>
          </a:p>
          <a:p>
            <a:pPr marL="495296" indent="-342900">
              <a:buClr>
                <a:schemeClr val="tx1"/>
              </a:buClr>
              <a:buSzPct val="100000"/>
              <a:buFont typeface="Arial" charset="0"/>
              <a:buChar char="•"/>
            </a:pPr>
            <a:r>
              <a:rPr lang="en-US" sz="2400" dirty="0" smtClean="0">
                <a:latin typeface="+mj-lt"/>
                <a:ea typeface="Lato"/>
                <a:cs typeface="Lato"/>
                <a:sym typeface="Lato"/>
              </a:rPr>
              <a:t>What </a:t>
            </a:r>
            <a:r>
              <a:rPr lang="en" sz="2400" dirty="0" smtClean="0">
                <a:latin typeface="+mj-lt"/>
                <a:ea typeface="Lato"/>
                <a:cs typeface="Lato"/>
                <a:sym typeface="Lato"/>
              </a:rPr>
              <a:t>expertise</a:t>
            </a:r>
            <a:r>
              <a:rPr lang="en-US" sz="2400" dirty="0" smtClean="0">
                <a:latin typeface="+mj-lt"/>
                <a:ea typeface="Lato"/>
                <a:cs typeface="Lato"/>
                <a:sym typeface="Lato"/>
              </a:rPr>
              <a:t> do your members offer for a specific initiative?</a:t>
            </a:r>
            <a:endParaRPr lang="en" sz="2400" dirty="0">
              <a:latin typeface="+mj-lt"/>
              <a:ea typeface="Lato"/>
              <a:cs typeface="Lato"/>
              <a:sym typeface="Lato"/>
            </a:endParaRPr>
          </a:p>
          <a:p>
            <a:pPr marL="495296" indent="-342900">
              <a:buClr>
                <a:schemeClr val="tx1"/>
              </a:buClr>
              <a:buSzPct val="100000"/>
              <a:buFont typeface="Arial" charset="0"/>
              <a:buChar char="•"/>
            </a:pPr>
            <a:r>
              <a:rPr lang="en" sz="2400" dirty="0">
                <a:latin typeface="+mj-lt"/>
                <a:ea typeface="Lato"/>
                <a:cs typeface="Lato"/>
                <a:sym typeface="Lato"/>
              </a:rPr>
              <a:t>What </a:t>
            </a:r>
            <a:r>
              <a:rPr lang="en-US" sz="2400" dirty="0" smtClean="0">
                <a:latin typeface="+mj-lt"/>
                <a:ea typeface="Lato"/>
                <a:cs typeface="Lato"/>
                <a:sym typeface="Lato"/>
              </a:rPr>
              <a:t>motivates your group? What excites it? </a:t>
            </a:r>
            <a:endParaRPr lang="en-US" sz="2400" dirty="0">
              <a:latin typeface="+mj-lt"/>
              <a:ea typeface="Lato"/>
              <a:cs typeface="Lato"/>
              <a:sym typeface="Lato"/>
            </a:endParaRPr>
          </a:p>
          <a:p>
            <a:pPr marL="495296" indent="-342900">
              <a:buClr>
                <a:schemeClr val="tx1"/>
              </a:buClr>
              <a:buSzPct val="100000"/>
              <a:buFont typeface="Arial" charset="0"/>
              <a:buChar char="•"/>
            </a:pPr>
            <a:r>
              <a:rPr lang="en" sz="2400" dirty="0" smtClean="0">
                <a:latin typeface="+mj-lt"/>
                <a:ea typeface="Lato"/>
                <a:cs typeface="Lato"/>
                <a:sym typeface="Lato"/>
              </a:rPr>
              <a:t>What </a:t>
            </a:r>
            <a:r>
              <a:rPr lang="en" sz="2400" dirty="0">
                <a:latin typeface="+mj-lt"/>
                <a:ea typeface="Lato"/>
                <a:cs typeface="Lato"/>
                <a:sym typeface="Lato"/>
              </a:rPr>
              <a:t>are your </a:t>
            </a:r>
            <a:r>
              <a:rPr lang="en-US" sz="2400" dirty="0" smtClean="0">
                <a:latin typeface="+mj-lt"/>
                <a:ea typeface="Lato"/>
                <a:cs typeface="Lato"/>
                <a:sym typeface="Lato"/>
              </a:rPr>
              <a:t>group’s </a:t>
            </a:r>
            <a:r>
              <a:rPr lang="en" sz="2400" dirty="0" smtClean="0">
                <a:latin typeface="+mj-lt"/>
                <a:ea typeface="Lato"/>
                <a:cs typeface="Lato"/>
                <a:sym typeface="Lato"/>
              </a:rPr>
              <a:t>greatest </a:t>
            </a:r>
            <a:r>
              <a:rPr lang="en" sz="2400" dirty="0">
                <a:latin typeface="+mj-lt"/>
                <a:ea typeface="Lato"/>
                <a:cs typeface="Lato"/>
                <a:sym typeface="Lato"/>
              </a:rPr>
              <a:t>strengths? How are you hoping to grow</a:t>
            </a:r>
            <a:r>
              <a:rPr lang="en" sz="2400" dirty="0" smtClean="0">
                <a:latin typeface="+mj-lt"/>
                <a:ea typeface="Lato"/>
                <a:cs typeface="Lato"/>
                <a:sym typeface="Lato"/>
              </a:rPr>
              <a:t>?</a:t>
            </a:r>
          </a:p>
          <a:p>
            <a:pPr marL="495296" indent="-342900">
              <a:buClr>
                <a:schemeClr val="tx1"/>
              </a:buClr>
              <a:buSzPct val="100000"/>
              <a:buFont typeface="Arial" charset="0"/>
              <a:buChar char="•"/>
            </a:pPr>
            <a:r>
              <a:rPr lang="en-US" sz="2400" dirty="0" smtClean="0">
                <a:latin typeface="+mj-lt"/>
                <a:ea typeface="Lato"/>
                <a:cs typeface="Lato"/>
                <a:sym typeface="Lato"/>
              </a:rPr>
              <a:t>Be</a:t>
            </a:r>
            <a:r>
              <a:rPr lang="en" sz="2400" dirty="0" smtClean="0">
                <a:latin typeface="+mj-lt"/>
                <a:ea typeface="Lato"/>
                <a:cs typeface="Lato"/>
                <a:sym typeface="Lato"/>
              </a:rPr>
              <a:t> ready to convince muni that you are the group to work with</a:t>
            </a:r>
            <a:endParaRPr lang="en" sz="2400" dirty="0">
              <a:latin typeface="+mj-lt"/>
              <a:ea typeface="Lato"/>
              <a:cs typeface="Lato"/>
              <a:sym typeface="Lato"/>
            </a:endParaRPr>
          </a:p>
        </p:txBody>
      </p:sp>
      <p:sp>
        <p:nvSpPr>
          <p:cNvPr id="4" name="Rectangle 3"/>
          <p:cNvSpPr/>
          <p:nvPr/>
        </p:nvSpPr>
        <p:spPr>
          <a:xfrm>
            <a:off x="129600" y="6611779"/>
            <a:ext cx="1164101" cy="246221"/>
          </a:xfrm>
          <a:prstGeom prst="rect">
            <a:avLst/>
          </a:prstGeom>
        </p:spPr>
        <p:txBody>
          <a:bodyPr wrap="none">
            <a:spAutoFit/>
          </a:bodyPr>
          <a:lstStyle/>
          <a:p>
            <a:r>
              <a:rPr lang="is-IS" sz="1000"/>
              <a:t>September 3, 2017</a:t>
            </a:r>
            <a:endParaRPr lang="is-IS" sz="1000" dirty="0"/>
          </a:p>
        </p:txBody>
      </p:sp>
    </p:spTree>
    <p:extLst>
      <p:ext uri="{BB962C8B-B14F-4D97-AF65-F5344CB8AC3E}">
        <p14:creationId xmlns:p14="http://schemas.microsoft.com/office/powerpoint/2010/main" val="189055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2" name="Shape 172"/>
          <p:cNvSpPr/>
          <p:nvPr/>
        </p:nvSpPr>
        <p:spPr>
          <a:xfrm>
            <a:off x="736600" y="674432"/>
            <a:ext cx="10953933" cy="1141667"/>
          </a:xfrm>
          <a:prstGeom prst="rect">
            <a:avLst/>
          </a:prstGeom>
          <a:noFill/>
          <a:ln>
            <a:noFill/>
          </a:ln>
        </p:spPr>
        <p:txBody>
          <a:bodyPr lIns="121900" tIns="60933" rIns="121900" bIns="60933" anchor="t" anchorCtr="0">
            <a:noAutofit/>
          </a:bodyPr>
          <a:lstStyle/>
          <a:p>
            <a:pPr>
              <a:buClr>
                <a:schemeClr val="lt1"/>
              </a:buClr>
              <a:buSzPct val="25000"/>
            </a:pPr>
            <a:r>
              <a:rPr lang="en-US" sz="3400" smtClean="0">
                <a:solidFill>
                  <a:schemeClr val="accent1"/>
                </a:solidFill>
                <a:latin typeface="+mj-lt"/>
                <a:ea typeface="+mj-ea"/>
                <a:cs typeface="+mj-cs"/>
                <a:sym typeface="Lato"/>
              </a:rPr>
              <a:t>Community Mapping: </a:t>
            </a:r>
          </a:p>
          <a:p>
            <a:pPr>
              <a:buClr>
                <a:schemeClr val="lt1"/>
              </a:buClr>
              <a:buSzPct val="25000"/>
            </a:pPr>
            <a:r>
              <a:rPr lang="en" sz="3400" smtClean="0">
                <a:solidFill>
                  <a:schemeClr val="accent1"/>
                </a:solidFill>
                <a:latin typeface="+mj-lt"/>
                <a:ea typeface="+mj-ea"/>
                <a:cs typeface="+mj-cs"/>
                <a:sym typeface="Lato"/>
              </a:rPr>
              <a:t>Assess </a:t>
            </a:r>
            <a:r>
              <a:rPr lang="en" sz="3400">
                <a:solidFill>
                  <a:schemeClr val="accent1"/>
                </a:solidFill>
                <a:latin typeface="+mj-lt"/>
                <a:ea typeface="+mj-ea"/>
                <a:cs typeface="+mj-cs"/>
                <a:sym typeface="Lato"/>
              </a:rPr>
              <a:t>Current and Potential Relationships</a:t>
            </a:r>
          </a:p>
        </p:txBody>
      </p:sp>
      <p:sp>
        <p:nvSpPr>
          <p:cNvPr id="173" name="Shape 173"/>
          <p:cNvSpPr/>
          <p:nvPr/>
        </p:nvSpPr>
        <p:spPr>
          <a:xfrm>
            <a:off x="161600" y="1333499"/>
            <a:ext cx="11051600" cy="4241833"/>
          </a:xfrm>
          <a:prstGeom prst="rect">
            <a:avLst/>
          </a:prstGeom>
          <a:noFill/>
          <a:ln>
            <a:noFill/>
          </a:ln>
        </p:spPr>
        <p:txBody>
          <a:bodyPr lIns="121900" tIns="60933" rIns="121900" bIns="60933" anchor="t" anchorCtr="0">
            <a:noAutofit/>
          </a:bodyPr>
          <a:lstStyle/>
          <a:p>
            <a:endParaRPr sz="1600" dirty="0">
              <a:latin typeface="Lato"/>
              <a:ea typeface="Lato"/>
              <a:cs typeface="Lato"/>
              <a:sym typeface="Lato"/>
            </a:endParaRPr>
          </a:p>
          <a:p>
            <a:pPr marL="1828754">
              <a:lnSpc>
                <a:spcPct val="115000"/>
              </a:lnSpc>
            </a:pPr>
            <a:endParaRPr sz="2400" dirty="0">
              <a:latin typeface="+mj-lt"/>
              <a:ea typeface="Lato"/>
              <a:cs typeface="Lato"/>
              <a:sym typeface="Lato"/>
            </a:endParaRPr>
          </a:p>
          <a:p>
            <a:pPr marL="1066785" indent="-457200">
              <a:buFont typeface="Arial" charset="0"/>
              <a:buChar char="•"/>
            </a:pPr>
            <a:r>
              <a:rPr lang="en" sz="2800" dirty="0">
                <a:latin typeface="+mj-lt"/>
                <a:ea typeface="Lato"/>
                <a:cs typeface="Lato"/>
                <a:sym typeface="Lato"/>
              </a:rPr>
              <a:t>What other </a:t>
            </a:r>
            <a:r>
              <a:rPr lang="en" sz="2800" dirty="0" smtClean="0">
                <a:latin typeface="+mj-lt"/>
                <a:ea typeface="Lato"/>
                <a:cs typeface="Lato"/>
                <a:sym typeface="Lato"/>
              </a:rPr>
              <a:t>groups/institutions</a:t>
            </a:r>
            <a:r>
              <a:rPr lang="en-US" sz="2800" dirty="0" smtClean="0">
                <a:latin typeface="+mj-lt"/>
                <a:ea typeface="Lato"/>
                <a:cs typeface="Lato"/>
                <a:sym typeface="Lato"/>
              </a:rPr>
              <a:t>/communities</a:t>
            </a:r>
            <a:r>
              <a:rPr lang="en" sz="2800" dirty="0" smtClean="0">
                <a:latin typeface="+mj-lt"/>
                <a:ea typeface="Lato"/>
                <a:cs typeface="Lato"/>
                <a:sym typeface="Lato"/>
              </a:rPr>
              <a:t> </a:t>
            </a:r>
            <a:r>
              <a:rPr lang="en" sz="2800" dirty="0">
                <a:latin typeface="+mj-lt"/>
                <a:ea typeface="Lato"/>
                <a:cs typeface="Lato"/>
                <a:sym typeface="Lato"/>
              </a:rPr>
              <a:t>do you currently have relationships with? </a:t>
            </a:r>
            <a:endParaRPr lang="en-US" sz="2800" dirty="0" smtClean="0">
              <a:latin typeface="+mj-lt"/>
              <a:ea typeface="Lato"/>
              <a:cs typeface="Lato"/>
              <a:sym typeface="Lato"/>
            </a:endParaRPr>
          </a:p>
          <a:p>
            <a:pPr marL="1066785" indent="-457200">
              <a:buFont typeface="Arial" charset="0"/>
              <a:buChar char="•"/>
            </a:pPr>
            <a:r>
              <a:rPr lang="en" sz="2800" dirty="0" smtClean="0">
                <a:latin typeface="+mj-lt"/>
                <a:ea typeface="Lato"/>
                <a:cs typeface="Lato"/>
                <a:sym typeface="Lato"/>
              </a:rPr>
              <a:t>What type</a:t>
            </a:r>
            <a:r>
              <a:rPr lang="en-US" sz="2800" dirty="0" smtClean="0">
                <a:latin typeface="+mj-lt"/>
                <a:ea typeface="Lato"/>
                <a:cs typeface="Lato"/>
                <a:sym typeface="Lato"/>
              </a:rPr>
              <a:t>/level</a:t>
            </a:r>
            <a:r>
              <a:rPr lang="en" sz="2800" dirty="0" smtClean="0">
                <a:latin typeface="+mj-lt"/>
                <a:ea typeface="Lato"/>
                <a:cs typeface="Lato"/>
                <a:sym typeface="Lato"/>
              </a:rPr>
              <a:t> </a:t>
            </a:r>
            <a:r>
              <a:rPr lang="en" sz="2800" dirty="0">
                <a:latin typeface="+mj-lt"/>
                <a:ea typeface="Lato"/>
                <a:cs typeface="Lato"/>
                <a:sym typeface="Lato"/>
              </a:rPr>
              <a:t>of relationships do you have with different groups?</a:t>
            </a:r>
          </a:p>
          <a:p>
            <a:pPr marL="952485" indent="-342900">
              <a:lnSpc>
                <a:spcPct val="110000"/>
              </a:lnSpc>
              <a:spcAft>
                <a:spcPts val="400"/>
              </a:spcAft>
              <a:buFont typeface="+mj-lt"/>
              <a:buAutoNum type="arabicPeriod"/>
            </a:pPr>
            <a:endParaRPr sz="1600" dirty="0">
              <a:latin typeface="+mj-lt"/>
            </a:endParaRPr>
          </a:p>
          <a:p>
            <a:pPr marL="1828754" lvl="2" indent="-406390">
              <a:lnSpc>
                <a:spcPct val="110000"/>
              </a:lnSpc>
              <a:spcAft>
                <a:spcPts val="400"/>
              </a:spcAft>
              <a:buClr>
                <a:srgbClr val="FFFFFF"/>
              </a:buClr>
              <a:buSzPct val="100000"/>
              <a:buFont typeface="+mj-lt"/>
              <a:buAutoNum type="arabicPeriod"/>
            </a:pPr>
            <a:r>
              <a:rPr lang="en" sz="1600" dirty="0">
                <a:latin typeface="+mj-lt"/>
                <a:ea typeface="Lato"/>
                <a:cs typeface="Lato"/>
                <a:sym typeface="Lato"/>
              </a:rPr>
              <a:t>0 </a:t>
            </a:r>
            <a:r>
              <a:rPr lang="mr-IN" sz="1600" dirty="0" smtClean="0">
                <a:latin typeface="+mj-lt"/>
                <a:ea typeface="Lato"/>
                <a:cs typeface="Lato"/>
                <a:sym typeface="Lato"/>
              </a:rPr>
              <a:t>–</a:t>
            </a:r>
            <a:r>
              <a:rPr lang="en" sz="1600" dirty="0" smtClean="0">
                <a:latin typeface="+mj-lt"/>
                <a:ea typeface="Lato"/>
                <a:cs typeface="Lato"/>
                <a:sym typeface="Lato"/>
              </a:rPr>
              <a:t> Prospect</a:t>
            </a:r>
            <a:r>
              <a:rPr lang="en-US" sz="1600" dirty="0" err="1" smtClean="0">
                <a:latin typeface="+mj-lt"/>
                <a:ea typeface="Lato"/>
                <a:cs typeface="Lato"/>
                <a:sym typeface="Lato"/>
              </a:rPr>
              <a:t>ive</a:t>
            </a:r>
            <a:r>
              <a:rPr lang="en-US" sz="1600" dirty="0" smtClean="0">
                <a:latin typeface="+mj-lt"/>
                <a:ea typeface="Lato"/>
                <a:cs typeface="Lato"/>
                <a:sym typeface="Lato"/>
              </a:rPr>
              <a:t> participant</a:t>
            </a:r>
            <a:r>
              <a:rPr lang="en" sz="1600" dirty="0" smtClean="0">
                <a:latin typeface="+mj-lt"/>
                <a:ea typeface="Lato"/>
                <a:cs typeface="Lato"/>
                <a:sym typeface="Lato"/>
              </a:rPr>
              <a:t> </a:t>
            </a:r>
            <a:endParaRPr lang="en" sz="1600" dirty="0">
              <a:latin typeface="+mj-lt"/>
              <a:ea typeface="Lato"/>
              <a:cs typeface="Lato"/>
              <a:sym typeface="Lato"/>
            </a:endParaRPr>
          </a:p>
          <a:p>
            <a:pPr marL="1828754" lvl="2" indent="-406390">
              <a:lnSpc>
                <a:spcPct val="110000"/>
              </a:lnSpc>
              <a:spcAft>
                <a:spcPts val="400"/>
              </a:spcAft>
              <a:buClr>
                <a:srgbClr val="FFFFFF"/>
              </a:buClr>
              <a:buSzPct val="100000"/>
              <a:buFont typeface="+mj-lt"/>
              <a:buAutoNum type="arabicPeriod"/>
            </a:pPr>
            <a:r>
              <a:rPr lang="en" sz="1600" dirty="0">
                <a:latin typeface="+mj-lt"/>
                <a:ea typeface="Lato"/>
                <a:cs typeface="Lato"/>
                <a:sym typeface="Lato"/>
              </a:rPr>
              <a:t>1 </a:t>
            </a:r>
            <a:r>
              <a:rPr lang="mr-IN" sz="1600" dirty="0" smtClean="0">
                <a:latin typeface="+mj-lt"/>
                <a:ea typeface="Lato"/>
                <a:cs typeface="Lato"/>
                <a:sym typeface="Lato"/>
              </a:rPr>
              <a:t>–</a:t>
            </a:r>
            <a:r>
              <a:rPr lang="en" sz="1600" dirty="0" smtClean="0">
                <a:latin typeface="+mj-lt"/>
                <a:ea typeface="Lato"/>
                <a:cs typeface="Lato"/>
                <a:sym typeface="Lato"/>
              </a:rPr>
              <a:t> </a:t>
            </a:r>
            <a:r>
              <a:rPr lang="en-US" sz="1600" dirty="0" smtClean="0">
                <a:latin typeface="+mj-lt"/>
                <a:ea typeface="Lato"/>
                <a:cs typeface="Lato"/>
                <a:sym typeface="Lato"/>
              </a:rPr>
              <a:t> R</a:t>
            </a:r>
            <a:r>
              <a:rPr lang="en" sz="1600" dirty="0" err="1" smtClean="0">
                <a:latin typeface="+mj-lt"/>
                <a:ea typeface="Lato"/>
                <a:cs typeface="Lato"/>
                <a:sym typeface="Lato"/>
              </a:rPr>
              <a:t>egular</a:t>
            </a:r>
            <a:r>
              <a:rPr lang="en" sz="1600" dirty="0" smtClean="0">
                <a:latin typeface="+mj-lt"/>
                <a:ea typeface="Lato"/>
                <a:cs typeface="Lato"/>
                <a:sym typeface="Lato"/>
              </a:rPr>
              <a:t> </a:t>
            </a:r>
            <a:r>
              <a:rPr lang="en" sz="1600" dirty="0">
                <a:latin typeface="+mj-lt"/>
                <a:ea typeface="Lato"/>
                <a:cs typeface="Lato"/>
                <a:sym typeface="Lato"/>
              </a:rPr>
              <a:t>Communication - In the same networks, communicate occasionally</a:t>
            </a:r>
          </a:p>
          <a:p>
            <a:pPr marL="1828754" lvl="2" indent="-406390">
              <a:lnSpc>
                <a:spcPct val="110000"/>
              </a:lnSpc>
              <a:spcAft>
                <a:spcPts val="400"/>
              </a:spcAft>
              <a:buClr>
                <a:srgbClr val="FFFFFF"/>
              </a:buClr>
              <a:buSzPct val="100000"/>
              <a:buFont typeface="+mj-lt"/>
              <a:buAutoNum type="arabicPeriod"/>
            </a:pPr>
            <a:r>
              <a:rPr lang="en" sz="1600" dirty="0">
                <a:latin typeface="+mj-lt"/>
                <a:ea typeface="Lato"/>
                <a:cs typeface="Lato"/>
                <a:sym typeface="Lato"/>
              </a:rPr>
              <a:t>2 -- Mutual Support - Take some actions for each others' issues, take action jointly around common issues</a:t>
            </a:r>
          </a:p>
          <a:p>
            <a:pPr marL="1828754" lvl="2" indent="-406390">
              <a:lnSpc>
                <a:spcPct val="110000"/>
              </a:lnSpc>
              <a:spcAft>
                <a:spcPts val="400"/>
              </a:spcAft>
              <a:buClr>
                <a:srgbClr val="FFFFFF"/>
              </a:buClr>
              <a:buSzPct val="100000"/>
              <a:buFont typeface="+mj-lt"/>
              <a:buAutoNum type="arabicPeriod"/>
            </a:pPr>
            <a:r>
              <a:rPr lang="en" sz="1600" dirty="0">
                <a:latin typeface="+mj-lt"/>
                <a:ea typeface="Lato"/>
                <a:cs typeface="Lato"/>
                <a:sym typeface="Lato"/>
              </a:rPr>
              <a:t>3 -- Joint Planning - Actively work together on a campaign or set of common issues"</a:t>
            </a:r>
          </a:p>
        </p:txBody>
      </p:sp>
      <p:sp>
        <p:nvSpPr>
          <p:cNvPr id="2" name="Up Arrow Callout 1">
            <a:hlinkClick r:id="rId3" action="ppaction://hlinksldjump"/>
          </p:cNvPr>
          <p:cNvSpPr/>
          <p:nvPr/>
        </p:nvSpPr>
        <p:spPr>
          <a:xfrm>
            <a:off x="10391397" y="674432"/>
            <a:ext cx="821803" cy="659067"/>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Back</a:t>
            </a:r>
            <a:endParaRPr lang="en-US"/>
          </a:p>
        </p:txBody>
      </p:sp>
      <p:sp>
        <p:nvSpPr>
          <p:cNvPr id="5" name="Rectangle 4"/>
          <p:cNvSpPr/>
          <p:nvPr/>
        </p:nvSpPr>
        <p:spPr>
          <a:xfrm>
            <a:off x="129600" y="6611779"/>
            <a:ext cx="1164101" cy="246221"/>
          </a:xfrm>
          <a:prstGeom prst="rect">
            <a:avLst/>
          </a:prstGeom>
        </p:spPr>
        <p:txBody>
          <a:bodyPr wrap="none">
            <a:spAutoFit/>
          </a:bodyPr>
          <a:lstStyle/>
          <a:p>
            <a:r>
              <a:rPr lang="is-IS" sz="1000"/>
              <a:t>September 3, 2017</a:t>
            </a:r>
            <a:endParaRPr lang="is-IS" sz="1000" dirty="0"/>
          </a:p>
        </p:txBody>
      </p:sp>
    </p:spTree>
    <p:extLst>
      <p:ext uri="{BB962C8B-B14F-4D97-AF65-F5344CB8AC3E}">
        <p14:creationId xmlns:p14="http://schemas.microsoft.com/office/powerpoint/2010/main" val="1220796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Asks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Resolutions</a:t>
            </a:r>
            <a:endParaRPr lang="en-US" dirty="0"/>
          </a:p>
          <a:p>
            <a:pPr lvl="1"/>
            <a:r>
              <a:rPr lang="en-US" dirty="0"/>
              <a:t>Gain commitment of municipal leaders on </a:t>
            </a:r>
            <a:r>
              <a:rPr lang="en-US" dirty="0" smtClean="0"/>
              <a:t>specific </a:t>
            </a:r>
            <a:r>
              <a:rPr lang="en-US" dirty="0" smtClean="0">
                <a:solidFill>
                  <a:schemeClr val="tx1">
                    <a:lumMod val="50000"/>
                  </a:schemeClr>
                </a:solidFill>
              </a:rPr>
              <a:t>action(s) </a:t>
            </a:r>
            <a:r>
              <a:rPr lang="en-US" dirty="0" smtClean="0"/>
              <a:t>or broad </a:t>
            </a:r>
            <a:r>
              <a:rPr lang="en-US" dirty="0"/>
              <a:t>range of sustainability </a:t>
            </a:r>
            <a:r>
              <a:rPr lang="en-US" dirty="0" smtClean="0"/>
              <a:t>issues and/or strategies</a:t>
            </a:r>
          </a:p>
          <a:p>
            <a:pPr lvl="1"/>
            <a:r>
              <a:rPr lang="en-US" dirty="0" smtClean="0"/>
              <a:t>Start a transformational relationship</a:t>
            </a:r>
            <a:endParaRPr lang="en-US" dirty="0"/>
          </a:p>
          <a:p>
            <a:r>
              <a:rPr lang="en-US" dirty="0" smtClean="0"/>
              <a:t>Actions </a:t>
            </a:r>
            <a:r>
              <a:rPr lang="mr-IN" dirty="0" smtClean="0"/>
              <a:t>–</a:t>
            </a:r>
            <a:r>
              <a:rPr lang="en-US" dirty="0" smtClean="0"/>
              <a:t> </a:t>
            </a:r>
            <a:r>
              <a:rPr lang="en-US" dirty="0"/>
              <a:t>define specific </a:t>
            </a:r>
            <a:r>
              <a:rPr lang="en-US" dirty="0">
                <a:solidFill>
                  <a:schemeClr val="tx1">
                    <a:lumMod val="50000"/>
                  </a:schemeClr>
                </a:solidFill>
              </a:rPr>
              <a:t>requests for </a:t>
            </a:r>
            <a:r>
              <a:rPr lang="en-US" dirty="0" smtClean="0">
                <a:solidFill>
                  <a:schemeClr val="tx1">
                    <a:lumMod val="50000"/>
                  </a:schemeClr>
                </a:solidFill>
              </a:rPr>
              <a:t>action by municipality and/or other communities</a:t>
            </a:r>
          </a:p>
          <a:p>
            <a:pPr lvl="1"/>
            <a:r>
              <a:rPr lang="en-US" dirty="0" smtClean="0">
                <a:solidFill>
                  <a:schemeClr val="tx1">
                    <a:lumMod val="50000"/>
                  </a:schemeClr>
                </a:solidFill>
              </a:rPr>
              <a:t>Measureable goals </a:t>
            </a:r>
            <a:r>
              <a:rPr lang="mr-IN" dirty="0" smtClean="0">
                <a:solidFill>
                  <a:schemeClr val="tx1">
                    <a:lumMod val="50000"/>
                  </a:schemeClr>
                </a:solidFill>
              </a:rPr>
              <a:t>–</a:t>
            </a:r>
            <a:r>
              <a:rPr lang="en-US" dirty="0" smtClean="0">
                <a:solidFill>
                  <a:schemeClr val="tx1">
                    <a:lumMod val="50000"/>
                  </a:schemeClr>
                </a:solidFill>
              </a:rPr>
              <a:t> financial, social and environmental</a:t>
            </a:r>
          </a:p>
          <a:p>
            <a:pPr lvl="1"/>
            <a:r>
              <a:rPr lang="en-US" dirty="0" smtClean="0">
                <a:solidFill>
                  <a:schemeClr val="tx1">
                    <a:lumMod val="50000"/>
                  </a:schemeClr>
                </a:solidFill>
              </a:rPr>
              <a:t>Investment evaluation</a:t>
            </a:r>
          </a:p>
          <a:p>
            <a:pPr lvl="1"/>
            <a:r>
              <a:rPr lang="en-US" dirty="0" smtClean="0">
                <a:solidFill>
                  <a:schemeClr val="tx1">
                    <a:lumMod val="50000"/>
                  </a:schemeClr>
                </a:solidFill>
              </a:rPr>
              <a:t>Time tables</a:t>
            </a:r>
            <a:endParaRPr lang="en-US" dirty="0">
              <a:solidFill>
                <a:schemeClr val="tx1">
                  <a:lumMod val="50000"/>
                </a:schemeClr>
              </a:solidFill>
            </a:endParaRPr>
          </a:p>
          <a:p>
            <a:endParaRPr lang="en-US" dirty="0"/>
          </a:p>
        </p:txBody>
      </p:sp>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uk-UA" smtClean="0"/>
              <a:pPr/>
              <a:t>38</a:t>
            </a:fld>
            <a:endParaRPr lang="uk-UA"/>
          </a:p>
        </p:txBody>
      </p:sp>
      <p:sp>
        <p:nvSpPr>
          <p:cNvPr id="7" name="Up Arrow Callout 6">
            <a:hlinkClick r:id="rId2" action="ppaction://hlinksldjump"/>
          </p:cNvPr>
          <p:cNvSpPr/>
          <p:nvPr/>
        </p:nvSpPr>
        <p:spPr>
          <a:xfrm>
            <a:off x="10391397" y="674432"/>
            <a:ext cx="821803" cy="659067"/>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3" action="ppaction://hlinksldjump"/>
              </a:rPr>
              <a:t>Back</a:t>
            </a:r>
            <a:endParaRPr lang="en-US" dirty="0"/>
          </a:p>
        </p:txBody>
      </p:sp>
      <p:sp>
        <p:nvSpPr>
          <p:cNvPr id="10" name="Date Placeholder 9"/>
          <p:cNvSpPr>
            <a:spLocks noGrp="1"/>
          </p:cNvSpPr>
          <p:nvPr>
            <p:ph type="dt" sz="half" idx="10"/>
          </p:nvPr>
        </p:nvSpPr>
        <p:spPr>
          <a:prstGeom prst="rect">
            <a:avLst/>
          </a:prstGeom>
        </p:spPr>
        <p:txBody>
          <a:bodyPr wrap="none">
            <a:spAutoFit/>
          </a:bodyPr>
          <a:lstStyle/>
          <a:p>
            <a:r>
              <a:rPr lang="is-IS" sz="1000"/>
              <a:t>September 3, 2017</a:t>
            </a:r>
            <a:endParaRPr lang="is-IS" sz="1000" dirty="0"/>
          </a:p>
        </p:txBody>
      </p:sp>
    </p:spTree>
    <p:extLst>
      <p:ext uri="{BB962C8B-B14F-4D97-AF65-F5344CB8AC3E}">
        <p14:creationId xmlns:p14="http://schemas.microsoft.com/office/powerpoint/2010/main" val="64132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Measures of Success</a:t>
            </a:r>
            <a:endParaRPr lang="en-US" dirty="0"/>
          </a:p>
        </p:txBody>
      </p:sp>
      <p:graphicFrame>
        <p:nvGraphicFramePr>
          <p:cNvPr id="7" name="Content Placeholder 6"/>
          <p:cNvGraphicFramePr>
            <a:graphicFrameLocks noGrp="1"/>
          </p:cNvGraphicFramePr>
          <p:nvPr>
            <p:ph idx="1"/>
          </p:nvPr>
        </p:nvGraphicFramePr>
        <p:xfrm>
          <a:off x="1409700" y="1602090"/>
          <a:ext cx="9372600" cy="4547583"/>
        </p:xfrm>
        <a:graphic>
          <a:graphicData uri="http://schemas.openxmlformats.org/drawingml/2006/table">
            <a:tbl>
              <a:tblPr>
                <a:tableStyleId>{5C22544A-7EE6-4342-B048-85BDC9FD1C3A}</a:tableStyleId>
              </a:tblPr>
              <a:tblGrid>
                <a:gridCol w="3700187"/>
                <a:gridCol w="5672413"/>
              </a:tblGrid>
              <a:tr h="253314">
                <a:tc gridSpan="2">
                  <a:txBody>
                    <a:bodyPr/>
                    <a:lstStyle/>
                    <a:p>
                      <a:pPr algn="ctr" fontAlgn="ctr"/>
                      <a:r>
                        <a:rPr lang="en-US" sz="1500" u="none" strike="noStrike">
                          <a:effectLst/>
                        </a:rPr>
                        <a:t>Examples of Measures of Success</a:t>
                      </a:r>
                      <a:endParaRPr lang="en-US" sz="1500" b="1" i="0" u="none" strike="noStrike">
                        <a:solidFill>
                          <a:srgbClr val="305496"/>
                        </a:solidFill>
                        <a:effectLst/>
                        <a:latin typeface="Calibri" charset="0"/>
                      </a:endParaRPr>
                    </a:p>
                  </a:txBody>
                  <a:tcPr marL="12063" marR="12063" marT="12063" marB="0" anchor="ctr"/>
                </a:tc>
                <a:tc hMerge="1">
                  <a:txBody>
                    <a:bodyPr/>
                    <a:lstStyle/>
                    <a:p>
                      <a:endParaRPr lang="en-US"/>
                    </a:p>
                  </a:txBody>
                  <a:tcPr/>
                </a:tc>
              </a:tr>
              <a:tr h="193001">
                <a:tc>
                  <a:txBody>
                    <a:bodyPr/>
                    <a:lstStyle/>
                    <a:p>
                      <a:pPr algn="l" fontAlgn="ctr"/>
                      <a:r>
                        <a:rPr lang="en-US" sz="1100" u="none" strike="noStrike">
                          <a:effectLst/>
                        </a:rPr>
                        <a:t>Quantitative</a:t>
                      </a:r>
                      <a:endParaRPr lang="en-US" sz="1100" b="1" i="0" u="none" strike="noStrike">
                        <a:solidFill>
                          <a:srgbClr val="375623"/>
                        </a:solidFill>
                        <a:effectLst/>
                        <a:latin typeface="Calibri" charset="0"/>
                      </a:endParaRPr>
                    </a:p>
                  </a:txBody>
                  <a:tcPr marL="12063" marR="12063" marT="12063" marB="0" anchor="ctr"/>
                </a:tc>
                <a:tc>
                  <a:txBody>
                    <a:bodyPr/>
                    <a:lstStyle/>
                    <a:p>
                      <a:pPr algn="ctr" fontAlgn="ctr"/>
                      <a:r>
                        <a:rPr lang="en-US" sz="1100" u="none" strike="noStrike">
                          <a:effectLst/>
                        </a:rPr>
                        <a:t>Measure</a:t>
                      </a:r>
                      <a:endParaRPr lang="en-US" sz="1100" b="1" i="0" u="none" strike="noStrike">
                        <a:solidFill>
                          <a:srgbClr val="375623"/>
                        </a:solidFill>
                        <a:effectLst/>
                        <a:latin typeface="Calibri" charset="0"/>
                      </a:endParaRPr>
                    </a:p>
                  </a:txBody>
                  <a:tcPr marL="12063" marR="12063" marT="12063" marB="0" anchor="ctr"/>
                </a:tc>
              </a:tr>
              <a:tr h="579002">
                <a:tc>
                  <a:txBody>
                    <a:bodyPr/>
                    <a:lstStyle/>
                    <a:p>
                      <a:pPr algn="l" fontAlgn="ctr"/>
                      <a:r>
                        <a:rPr lang="en-US" sz="1100" u="none" strike="noStrike">
                          <a:effectLst/>
                        </a:rPr>
                        <a:t>Greenhouse Gas and pollution reduction – through emissions reduction and capture: tree/plant green infra, heat, electricity, vehicles</a:t>
                      </a:r>
                      <a:endParaRPr lang="en-US" sz="1100" b="0" i="0" u="none" strike="noStrike">
                        <a:solidFill>
                          <a:srgbClr val="000000"/>
                        </a:solidFill>
                        <a:effectLst/>
                        <a:latin typeface="Calibri" charset="0"/>
                      </a:endParaRPr>
                    </a:p>
                  </a:txBody>
                  <a:tcPr marL="12063" marR="12063" marT="12063" marB="0" anchor="ctr"/>
                </a:tc>
                <a:tc>
                  <a:txBody>
                    <a:bodyPr/>
                    <a:lstStyle/>
                    <a:p>
                      <a:pPr algn="ctr" fontAlgn="ctr"/>
                      <a:r>
                        <a:rPr lang="en-US" sz="1100" u="none" strike="noStrike">
                          <a:effectLst/>
                        </a:rPr>
                        <a:t>Pollution / greenhouse gas (GHG) reduction: Tons per year reduction of Carbon Dioxide (CO</a:t>
                      </a:r>
                      <a:r>
                        <a:rPr lang="en-US" sz="1100" u="none" strike="noStrike" baseline="-25000">
                          <a:effectLst/>
                        </a:rPr>
                        <a:t>2</a:t>
                      </a:r>
                      <a:r>
                        <a:rPr lang="en-US" sz="1100" u="none" strike="noStrike">
                          <a:effectLst/>
                        </a:rPr>
                        <a:t>), particulate, Carbon Monoxide, Hydrocarbons, NOx</a:t>
                      </a:r>
                      <a:endParaRPr lang="en-US" sz="1100" b="0" i="0" u="none" strike="noStrike">
                        <a:solidFill>
                          <a:srgbClr val="000000"/>
                        </a:solidFill>
                        <a:effectLst/>
                        <a:latin typeface="Calibri" charset="0"/>
                      </a:endParaRPr>
                    </a:p>
                  </a:txBody>
                  <a:tcPr marL="12063" marR="12063" marT="12063" marB="0" anchor="ctr"/>
                </a:tc>
              </a:tr>
              <a:tr h="398064">
                <a:tc>
                  <a:txBody>
                    <a:bodyPr/>
                    <a:lstStyle/>
                    <a:p>
                      <a:pPr algn="l" fontAlgn="ctr"/>
                      <a:r>
                        <a:rPr lang="en-US" sz="1100" u="none" strike="noStrike">
                          <a:effectLst/>
                        </a:rPr>
                        <a:t>Building and Water Heating Natural Gas Energy Use/Savings</a:t>
                      </a:r>
                      <a:endParaRPr lang="en-US" sz="1100" b="0" i="0" u="none" strike="noStrike">
                        <a:solidFill>
                          <a:srgbClr val="000000"/>
                        </a:solidFill>
                        <a:effectLst/>
                        <a:latin typeface="Calibri" charset="0"/>
                      </a:endParaRPr>
                    </a:p>
                  </a:txBody>
                  <a:tcPr marL="144751" marR="12063" marT="12063" marB="0" anchor="ctr"/>
                </a:tc>
                <a:tc>
                  <a:txBody>
                    <a:bodyPr/>
                    <a:lstStyle/>
                    <a:p>
                      <a:pPr algn="ctr" fontAlgn="ctr"/>
                      <a:r>
                        <a:rPr lang="en-US" sz="1100" u="none" strike="noStrike">
                          <a:effectLst/>
                        </a:rPr>
                        <a:t>Return on Investment, pollution/ GHG reduction, Therms Natural Gas, kWhr electricity saved, appliance efficiencies and quantities, etc.</a:t>
                      </a:r>
                      <a:endParaRPr lang="en-US" sz="1100" b="0" i="0" u="none" strike="noStrike">
                        <a:solidFill>
                          <a:srgbClr val="000000"/>
                        </a:solidFill>
                        <a:effectLst/>
                        <a:latin typeface="Calibri" charset="0"/>
                      </a:endParaRPr>
                    </a:p>
                  </a:txBody>
                  <a:tcPr marL="12063" marR="12063" marT="12063" marB="0" anchor="ctr"/>
                </a:tc>
              </a:tr>
              <a:tr h="386002">
                <a:tc>
                  <a:txBody>
                    <a:bodyPr/>
                    <a:lstStyle/>
                    <a:p>
                      <a:pPr algn="l" fontAlgn="ctr"/>
                      <a:r>
                        <a:rPr lang="en-US" sz="1100" u="none" strike="noStrike">
                          <a:effectLst/>
                        </a:rPr>
                        <a:t>Electricity Consumption/Savings - all devices</a:t>
                      </a:r>
                      <a:endParaRPr lang="en-US" sz="1100" b="0" i="0" u="none" strike="noStrike">
                        <a:solidFill>
                          <a:srgbClr val="000000"/>
                        </a:solidFill>
                        <a:effectLst/>
                        <a:latin typeface="Calibri" charset="0"/>
                      </a:endParaRPr>
                    </a:p>
                  </a:txBody>
                  <a:tcPr marL="144751" marR="12063" marT="12063" marB="0" anchor="ctr"/>
                </a:tc>
                <a:tc>
                  <a:txBody>
                    <a:bodyPr/>
                    <a:lstStyle/>
                    <a:p>
                      <a:pPr algn="ctr" fontAlgn="ctr"/>
                      <a:r>
                        <a:rPr lang="en-US" sz="1100" u="none" strike="noStrike">
                          <a:effectLst/>
                        </a:rPr>
                        <a:t>Return on Investment, pollution/ GHG reduction and kW-hour saved- daylighting space area, appliance efficiencies and quantities, etc.</a:t>
                      </a:r>
                      <a:endParaRPr lang="en-US" sz="1100" b="0" i="0" u="none" strike="noStrike">
                        <a:solidFill>
                          <a:srgbClr val="000000"/>
                        </a:solidFill>
                        <a:effectLst/>
                        <a:latin typeface="Calibri" charset="0"/>
                      </a:endParaRPr>
                    </a:p>
                  </a:txBody>
                  <a:tcPr marL="12063" marR="12063" marT="12063" marB="0" anchor="ctr"/>
                </a:tc>
              </a:tr>
              <a:tr h="217126">
                <a:tc>
                  <a:txBody>
                    <a:bodyPr/>
                    <a:lstStyle/>
                    <a:p>
                      <a:pPr algn="l" fontAlgn="ctr"/>
                      <a:r>
                        <a:rPr lang="en-US" sz="1100" u="none" strike="noStrike">
                          <a:effectLst/>
                        </a:rPr>
                        <a:t>Solar Photovoltaic</a:t>
                      </a:r>
                      <a:endParaRPr lang="en-US" sz="1100" b="0" i="0" u="none" strike="noStrike">
                        <a:solidFill>
                          <a:srgbClr val="000000"/>
                        </a:solidFill>
                        <a:effectLst/>
                        <a:latin typeface="Calibri" charset="0"/>
                      </a:endParaRPr>
                    </a:p>
                  </a:txBody>
                  <a:tcPr marL="144751" marR="12063" marT="12063" marB="0" anchor="ctr"/>
                </a:tc>
                <a:tc>
                  <a:txBody>
                    <a:bodyPr/>
                    <a:lstStyle/>
                    <a:p>
                      <a:pPr algn="ctr" fontAlgn="ctr"/>
                      <a:r>
                        <a:rPr lang="en-US" sz="1100" u="none" strike="noStrike">
                          <a:effectLst/>
                        </a:rPr>
                        <a:t>Return on Investment, pollution/ GHG reduction and tons of coal /natural gas /nuclear reduced</a:t>
                      </a:r>
                      <a:endParaRPr lang="en-US" sz="1100" b="0" i="0" u="none" strike="noStrike">
                        <a:solidFill>
                          <a:srgbClr val="000000"/>
                        </a:solidFill>
                        <a:effectLst/>
                        <a:latin typeface="Calibri" charset="0"/>
                      </a:endParaRPr>
                    </a:p>
                  </a:txBody>
                  <a:tcPr marL="12063" marR="12063" marT="12063" marB="0" anchor="ctr"/>
                </a:tc>
              </a:tr>
              <a:tr h="217126">
                <a:tc>
                  <a:txBody>
                    <a:bodyPr/>
                    <a:lstStyle/>
                    <a:p>
                      <a:pPr algn="l" fontAlgn="ctr"/>
                      <a:r>
                        <a:rPr lang="en-US" sz="1100" u="none" strike="noStrike">
                          <a:effectLst/>
                        </a:rPr>
                        <a:t>Vehicles</a:t>
                      </a:r>
                      <a:endParaRPr lang="en-US" sz="1100" b="0" i="0" u="none" strike="noStrike">
                        <a:solidFill>
                          <a:srgbClr val="000000"/>
                        </a:solidFill>
                        <a:effectLst/>
                        <a:latin typeface="Calibri" charset="0"/>
                      </a:endParaRPr>
                    </a:p>
                  </a:txBody>
                  <a:tcPr marL="144751" marR="12063" marT="12063" marB="0" anchor="ctr"/>
                </a:tc>
                <a:tc>
                  <a:txBody>
                    <a:bodyPr/>
                    <a:lstStyle/>
                    <a:p>
                      <a:pPr algn="ctr" fontAlgn="ctr"/>
                      <a:r>
                        <a:rPr lang="en-US" sz="1100" u="none" strike="noStrike">
                          <a:effectLst/>
                        </a:rPr>
                        <a:t>Return on Investment, pollution/ GHG reduction and Gallon Diesel and Gasoline reduced</a:t>
                      </a:r>
                      <a:endParaRPr lang="en-US" sz="1100" b="0" i="0" u="none" strike="noStrike">
                        <a:solidFill>
                          <a:srgbClr val="000000"/>
                        </a:solidFill>
                        <a:effectLst/>
                        <a:latin typeface="Calibri" charset="0"/>
                      </a:endParaRPr>
                    </a:p>
                  </a:txBody>
                  <a:tcPr marL="12063" marR="12063" marT="12063" marB="0" anchor="ctr"/>
                </a:tc>
              </a:tr>
              <a:tr h="566940">
                <a:tc>
                  <a:txBody>
                    <a:bodyPr/>
                    <a:lstStyle/>
                    <a:p>
                      <a:pPr algn="l" fontAlgn="ctr"/>
                      <a:r>
                        <a:rPr lang="en-US" sz="1100" u="none" strike="noStrike">
                          <a:effectLst/>
                        </a:rPr>
                        <a:t>Green Infrastructure: Planting of trees, plants and (rain) gardens to absorb storm water.  Addition of rain barrels and other green infrastructure </a:t>
                      </a:r>
                      <a:endParaRPr lang="en-US" sz="1100" b="0" i="0" u="none" strike="noStrike">
                        <a:solidFill>
                          <a:srgbClr val="000000"/>
                        </a:solidFill>
                        <a:effectLst/>
                        <a:latin typeface="Calibri" charset="0"/>
                      </a:endParaRPr>
                    </a:p>
                  </a:txBody>
                  <a:tcPr marL="144751" marR="12063" marT="12063" marB="0" anchor="ctr"/>
                </a:tc>
                <a:tc>
                  <a:txBody>
                    <a:bodyPr/>
                    <a:lstStyle/>
                    <a:p>
                      <a:pPr algn="ctr" fontAlgn="ctr"/>
                      <a:r>
                        <a:rPr lang="en-US" sz="1100" u="none" strike="noStrike">
                          <a:effectLst/>
                        </a:rPr>
                        <a:t>Return on Investment, pollution reduction/ GHG capture, Trees Planted. Gallons of rain water detained/retained from sewers</a:t>
                      </a:r>
                      <a:endParaRPr lang="en-US" sz="1100" b="0" i="0" u="none" strike="noStrike">
                        <a:solidFill>
                          <a:srgbClr val="000000"/>
                        </a:solidFill>
                        <a:effectLst/>
                        <a:latin typeface="Calibri" charset="0"/>
                      </a:endParaRPr>
                    </a:p>
                  </a:txBody>
                  <a:tcPr marL="12063" marR="12063" marT="12063" marB="0" anchor="ctr"/>
                </a:tc>
              </a:tr>
              <a:tr h="217126">
                <a:tc>
                  <a:txBody>
                    <a:bodyPr/>
                    <a:lstStyle/>
                    <a:p>
                      <a:pPr algn="l" fontAlgn="ctr"/>
                      <a:r>
                        <a:rPr lang="en-US" sz="1100" u="none" strike="noStrike">
                          <a:effectLst/>
                        </a:rPr>
                        <a:t>Green Buildings</a:t>
                      </a:r>
                      <a:endParaRPr lang="en-US" sz="1100" b="0" i="0" u="none" strike="noStrike">
                        <a:solidFill>
                          <a:srgbClr val="000000"/>
                        </a:solidFill>
                        <a:effectLst/>
                        <a:latin typeface="Calibri" charset="0"/>
                      </a:endParaRPr>
                    </a:p>
                  </a:txBody>
                  <a:tcPr marL="144751" marR="12063" marT="12063" marB="0" anchor="ctr"/>
                </a:tc>
                <a:tc>
                  <a:txBody>
                    <a:bodyPr/>
                    <a:lstStyle/>
                    <a:p>
                      <a:pPr algn="ctr" fontAlgn="ctr"/>
                      <a:r>
                        <a:rPr lang="en-US" sz="1100" u="none" strike="noStrike">
                          <a:effectLst/>
                        </a:rPr>
                        <a:t>Return on Investment, pollution reduction/ GHG capture and number of LEED buildings</a:t>
                      </a:r>
                      <a:endParaRPr lang="en-US" sz="1100" b="0" i="0" u="none" strike="noStrike">
                        <a:solidFill>
                          <a:srgbClr val="000000"/>
                        </a:solidFill>
                        <a:effectLst/>
                        <a:latin typeface="Calibri" charset="0"/>
                      </a:endParaRPr>
                    </a:p>
                  </a:txBody>
                  <a:tcPr marL="12063" marR="12063" marT="12063" marB="0" anchor="ctr"/>
                </a:tc>
              </a:tr>
              <a:tr h="217126">
                <a:tc>
                  <a:txBody>
                    <a:bodyPr/>
                    <a:lstStyle/>
                    <a:p>
                      <a:pPr algn="l" fontAlgn="ctr"/>
                      <a:r>
                        <a:rPr lang="en-US" sz="1100" u="none" strike="noStrike">
                          <a:effectLst/>
                        </a:rPr>
                        <a:t>Mobility</a:t>
                      </a:r>
                      <a:endParaRPr lang="en-US" sz="1100" b="0" i="0" u="none" strike="noStrike">
                        <a:solidFill>
                          <a:srgbClr val="000000"/>
                        </a:solidFill>
                        <a:effectLst/>
                        <a:latin typeface="Calibri" charset="0"/>
                      </a:endParaRPr>
                    </a:p>
                  </a:txBody>
                  <a:tcPr marL="12063" marR="12063" marT="12063" marB="0" anchor="ctr"/>
                </a:tc>
                <a:tc>
                  <a:txBody>
                    <a:bodyPr/>
                    <a:lstStyle/>
                    <a:p>
                      <a:pPr algn="ctr" fontAlgn="ctr"/>
                      <a:r>
                        <a:rPr lang="en-US" sz="1100" u="none" strike="noStrike">
                          <a:effectLst/>
                        </a:rPr>
                        <a:t>Miles of bike paths added.  Number/miles of walk routes added</a:t>
                      </a:r>
                      <a:endParaRPr lang="en-US" sz="1100" b="0" i="0" u="none" strike="noStrike">
                        <a:solidFill>
                          <a:srgbClr val="000000"/>
                        </a:solidFill>
                        <a:effectLst/>
                        <a:latin typeface="Calibri" charset="0"/>
                      </a:endParaRPr>
                    </a:p>
                  </a:txBody>
                  <a:tcPr marL="12063" marR="12063" marT="12063" marB="0" anchor="ctr"/>
                </a:tc>
              </a:tr>
              <a:tr h="217126">
                <a:tc>
                  <a:txBody>
                    <a:bodyPr/>
                    <a:lstStyle/>
                    <a:p>
                      <a:pPr algn="l" fontAlgn="ctr"/>
                      <a:r>
                        <a:rPr lang="en-US" sz="1100" u="none" strike="noStrike">
                          <a:effectLst/>
                        </a:rPr>
                        <a:t>Water use reduction</a:t>
                      </a:r>
                      <a:endParaRPr lang="en-US" sz="1100" b="0" i="0" u="none" strike="noStrike">
                        <a:solidFill>
                          <a:srgbClr val="000000"/>
                        </a:solidFill>
                        <a:effectLst/>
                        <a:latin typeface="Calibri" charset="0"/>
                      </a:endParaRPr>
                    </a:p>
                  </a:txBody>
                  <a:tcPr marL="12063" marR="12063" marT="12063" marB="0" anchor="ctr"/>
                </a:tc>
                <a:tc>
                  <a:txBody>
                    <a:bodyPr/>
                    <a:lstStyle/>
                    <a:p>
                      <a:pPr algn="ctr" fontAlgn="ctr"/>
                      <a:r>
                        <a:rPr lang="en-US" sz="1100" u="none" strike="noStrike">
                          <a:effectLst/>
                        </a:rPr>
                        <a:t>Return on Investment, gallons saved using smart water devices, better usage practices</a:t>
                      </a:r>
                      <a:endParaRPr lang="en-US" sz="1100" b="0" i="0" u="none" strike="noStrike">
                        <a:solidFill>
                          <a:srgbClr val="000000"/>
                        </a:solidFill>
                        <a:effectLst/>
                        <a:latin typeface="Calibri" charset="0"/>
                      </a:endParaRPr>
                    </a:p>
                  </a:txBody>
                  <a:tcPr marL="12063" marR="12063" marT="12063" marB="0" anchor="ctr"/>
                </a:tc>
              </a:tr>
              <a:tr h="217126">
                <a:tc>
                  <a:txBody>
                    <a:bodyPr/>
                    <a:lstStyle/>
                    <a:p>
                      <a:pPr algn="l" fontAlgn="ctr"/>
                      <a:r>
                        <a:rPr lang="en-US" sz="1100" u="none" strike="noStrike">
                          <a:effectLst/>
                        </a:rPr>
                        <a:t>Runoff chemicals </a:t>
                      </a:r>
                      <a:endParaRPr lang="en-US" sz="1100" b="0" i="0" u="none" strike="noStrike">
                        <a:solidFill>
                          <a:srgbClr val="000000"/>
                        </a:solidFill>
                        <a:effectLst/>
                        <a:latin typeface="Calibri" charset="0"/>
                      </a:endParaRPr>
                    </a:p>
                  </a:txBody>
                  <a:tcPr marL="12063" marR="12063" marT="12063" marB="0" anchor="ctr"/>
                </a:tc>
                <a:tc>
                  <a:txBody>
                    <a:bodyPr/>
                    <a:lstStyle/>
                    <a:p>
                      <a:pPr algn="ctr" fontAlgn="ctr"/>
                      <a:r>
                        <a:rPr lang="en-US" sz="1100" u="none" strike="noStrike">
                          <a:effectLst/>
                        </a:rPr>
                        <a:t>Tons not entering aquifers through usage changes, technology</a:t>
                      </a:r>
                      <a:endParaRPr lang="en-US" sz="1100" b="0" i="0" u="none" strike="noStrike">
                        <a:solidFill>
                          <a:srgbClr val="000000"/>
                        </a:solidFill>
                        <a:effectLst/>
                        <a:latin typeface="Calibri" charset="0"/>
                      </a:endParaRPr>
                    </a:p>
                  </a:txBody>
                  <a:tcPr marL="12063" marR="12063" marT="12063" marB="0" anchor="ctr"/>
                </a:tc>
              </a:tr>
              <a:tr h="217126">
                <a:tc>
                  <a:txBody>
                    <a:bodyPr/>
                    <a:lstStyle/>
                    <a:p>
                      <a:pPr algn="l" fontAlgn="ctr"/>
                      <a:r>
                        <a:rPr lang="en-US" sz="1100" u="none" strike="noStrike">
                          <a:effectLst/>
                        </a:rPr>
                        <a:t>Waste reduction / recycling</a:t>
                      </a:r>
                      <a:endParaRPr lang="en-US" sz="1100" b="0" i="0" u="none" strike="noStrike">
                        <a:solidFill>
                          <a:srgbClr val="000000"/>
                        </a:solidFill>
                        <a:effectLst/>
                        <a:latin typeface="Calibri" charset="0"/>
                      </a:endParaRPr>
                    </a:p>
                  </a:txBody>
                  <a:tcPr marL="12063" marR="12063" marT="12063" marB="0" anchor="ctr"/>
                </a:tc>
                <a:tc>
                  <a:txBody>
                    <a:bodyPr/>
                    <a:lstStyle/>
                    <a:p>
                      <a:pPr algn="ctr" fontAlgn="ctr"/>
                      <a:r>
                        <a:rPr lang="en-US" sz="1100" u="none" strike="noStrike">
                          <a:effectLst/>
                        </a:rPr>
                        <a:t>Tons of waste recycled, reused, repurposed, saved- by waste category</a:t>
                      </a:r>
                      <a:endParaRPr lang="en-US" sz="1100" b="0" i="0" u="none" strike="noStrike">
                        <a:solidFill>
                          <a:srgbClr val="000000"/>
                        </a:solidFill>
                        <a:effectLst/>
                        <a:latin typeface="Calibri" charset="0"/>
                      </a:endParaRPr>
                    </a:p>
                  </a:txBody>
                  <a:tcPr marL="12063" marR="12063" marT="12063" marB="0" anchor="ctr"/>
                </a:tc>
              </a:tr>
              <a:tr h="217126">
                <a:tc>
                  <a:txBody>
                    <a:bodyPr/>
                    <a:lstStyle/>
                    <a:p>
                      <a:pPr algn="l" fontAlgn="ctr"/>
                      <a:r>
                        <a:rPr lang="en-US" sz="1100" u="none" strike="noStrike">
                          <a:effectLst/>
                        </a:rPr>
                        <a:t>Recognition Awards received</a:t>
                      </a:r>
                      <a:endParaRPr lang="en-US" sz="1100" b="0" i="0" u="none" strike="noStrike">
                        <a:solidFill>
                          <a:srgbClr val="000000"/>
                        </a:solidFill>
                        <a:effectLst/>
                        <a:latin typeface="Calibri" charset="0"/>
                      </a:endParaRPr>
                    </a:p>
                  </a:txBody>
                  <a:tcPr marL="12063" marR="12063" marT="12063" marB="0" anchor="ctr"/>
                </a:tc>
                <a:tc>
                  <a:txBody>
                    <a:bodyPr/>
                    <a:lstStyle/>
                    <a:p>
                      <a:pPr algn="ctr" fontAlgn="ctr"/>
                      <a:r>
                        <a:rPr lang="en-US" sz="1100" u="none" strike="noStrike">
                          <a:effectLst/>
                        </a:rPr>
                        <a:t>Quantity and type of and reason for award</a:t>
                      </a:r>
                      <a:endParaRPr lang="en-US" sz="1100" b="0" i="0" u="none" strike="noStrike">
                        <a:solidFill>
                          <a:srgbClr val="000000"/>
                        </a:solidFill>
                        <a:effectLst/>
                        <a:latin typeface="Calibri" charset="0"/>
                      </a:endParaRPr>
                    </a:p>
                  </a:txBody>
                  <a:tcPr marL="12063" marR="12063" marT="12063" marB="0" anchor="ctr"/>
                </a:tc>
              </a:tr>
              <a:tr h="217126">
                <a:tc>
                  <a:txBody>
                    <a:bodyPr/>
                    <a:lstStyle/>
                    <a:p>
                      <a:pPr algn="l" fontAlgn="ctr"/>
                      <a:r>
                        <a:rPr lang="en-US" sz="1100" u="none" strike="noStrike">
                          <a:effectLst/>
                        </a:rPr>
                        <a:t>Green education/outreach activities</a:t>
                      </a:r>
                      <a:endParaRPr lang="en-US" sz="1100" b="0" i="0" u="none" strike="noStrike">
                        <a:solidFill>
                          <a:srgbClr val="000000"/>
                        </a:solidFill>
                        <a:effectLst/>
                        <a:latin typeface="Calibri" charset="0"/>
                      </a:endParaRPr>
                    </a:p>
                  </a:txBody>
                  <a:tcPr marL="12063" marR="12063" marT="12063" marB="0" anchor="ctr"/>
                </a:tc>
                <a:tc>
                  <a:txBody>
                    <a:bodyPr/>
                    <a:lstStyle/>
                    <a:p>
                      <a:pPr algn="ctr" fontAlgn="ctr"/>
                      <a:r>
                        <a:rPr lang="en-US" sz="1100" u="none" strike="noStrike">
                          <a:effectLst/>
                        </a:rPr>
                        <a:t>Quantity and effectiveness</a:t>
                      </a:r>
                      <a:endParaRPr lang="en-US" sz="1100" b="0" i="0" u="none" strike="noStrike">
                        <a:solidFill>
                          <a:srgbClr val="000000"/>
                        </a:solidFill>
                        <a:effectLst/>
                        <a:latin typeface="Calibri" charset="0"/>
                      </a:endParaRPr>
                    </a:p>
                  </a:txBody>
                  <a:tcPr marL="12063" marR="12063" marT="12063" marB="0" anchor="ctr"/>
                </a:tc>
              </a:tr>
              <a:tr h="217126">
                <a:tc>
                  <a:txBody>
                    <a:bodyPr/>
                    <a:lstStyle/>
                    <a:p>
                      <a:pPr algn="l" fontAlgn="ctr"/>
                      <a:r>
                        <a:rPr lang="en-US" sz="1100" u="none" strike="noStrike">
                          <a:effectLst/>
                        </a:rPr>
                        <a:t>Public Policies Affected</a:t>
                      </a:r>
                      <a:endParaRPr lang="en-US" sz="1100" b="0" i="0" u="none" strike="noStrike">
                        <a:solidFill>
                          <a:srgbClr val="000000"/>
                        </a:solidFill>
                        <a:effectLst/>
                        <a:latin typeface="Calibri" charset="0"/>
                      </a:endParaRPr>
                    </a:p>
                  </a:txBody>
                  <a:tcPr marL="12063" marR="12063" marT="12063" marB="0" anchor="ctr"/>
                </a:tc>
                <a:tc>
                  <a:txBody>
                    <a:bodyPr/>
                    <a:lstStyle/>
                    <a:p>
                      <a:pPr algn="ctr" fontAlgn="ctr"/>
                      <a:r>
                        <a:rPr lang="en-US" sz="1100" u="none" strike="noStrike" dirty="0">
                          <a:effectLst/>
                        </a:rPr>
                        <a:t>Number of green policies enabled, number of green ordinances revised/written </a:t>
                      </a:r>
                      <a:endParaRPr lang="en-US" sz="1100" b="0" i="0" u="none" strike="noStrike" dirty="0">
                        <a:solidFill>
                          <a:srgbClr val="000000"/>
                        </a:solidFill>
                        <a:effectLst/>
                        <a:latin typeface="Calibri" charset="0"/>
                      </a:endParaRPr>
                    </a:p>
                  </a:txBody>
                  <a:tcPr marL="12063" marR="12063" marT="12063" marB="0" anchor="ctr"/>
                </a:tc>
              </a:tr>
            </a:tbl>
          </a:graphicData>
        </a:graphic>
      </p:graphicFrame>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en-US" smtClean="0"/>
              <a:pPr/>
              <a:t>39</a:t>
            </a:fld>
            <a:endParaRPr lang="en-US"/>
          </a:p>
        </p:txBody>
      </p:sp>
      <p:sp>
        <p:nvSpPr>
          <p:cNvPr id="8" name="Date Placeholder 7"/>
          <p:cNvSpPr>
            <a:spLocks noGrp="1"/>
          </p:cNvSpPr>
          <p:nvPr>
            <p:ph type="dt" sz="half" idx="10"/>
          </p:nvPr>
        </p:nvSpPr>
        <p:spPr>
          <a:prstGeom prst="rect">
            <a:avLst/>
          </a:prstGeom>
        </p:spPr>
        <p:txBody>
          <a:bodyPr wrap="none">
            <a:spAutoFit/>
          </a:bodyPr>
          <a:lstStyle/>
          <a:p>
            <a:r>
              <a:rPr lang="is-IS" sz="1000"/>
              <a:t>September 3, 2017</a:t>
            </a:r>
            <a:endParaRPr lang="is-I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Explanation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This presentation is split between into Process and Toolkit sections.</a:t>
            </a:r>
          </a:p>
          <a:p>
            <a:pPr lvl="1"/>
            <a:r>
              <a:rPr lang="en-US" dirty="0" smtClean="0"/>
              <a:t>The </a:t>
            </a:r>
            <a:r>
              <a:rPr lang="en-US" b="1" i="1" dirty="0" smtClean="0"/>
              <a:t>Process</a:t>
            </a:r>
            <a:r>
              <a:rPr lang="en-US" dirty="0" smtClean="0"/>
              <a:t> suggests ideas on best practices for organizations to consider when planning specific strategies and tactics / initiatives; communicating these to and with municipal leadership and other stakeholders, team and message building and deploying actions to achieve the strategies.</a:t>
            </a:r>
          </a:p>
          <a:p>
            <a:pPr lvl="1"/>
            <a:r>
              <a:rPr lang="en-US" dirty="0" smtClean="0"/>
              <a:t>The </a:t>
            </a:r>
            <a:r>
              <a:rPr lang="en-US" b="1" i="1" dirty="0" smtClean="0"/>
              <a:t>Toolkit</a:t>
            </a:r>
            <a:r>
              <a:rPr lang="en-US" dirty="0" smtClean="0"/>
              <a:t> is a repository of examples of documents, ideas and case studies that may be referenced as a team builds its solutions</a:t>
            </a:r>
          </a:p>
          <a:p>
            <a:pPr lvl="1"/>
            <a:r>
              <a:rPr lang="en-US" dirty="0" smtClean="0"/>
              <a:t>The PowerPoint document is structured so that </a:t>
            </a:r>
            <a:r>
              <a:rPr lang="en-US" u="sng" dirty="0" smtClean="0">
                <a:solidFill>
                  <a:srgbClr val="1C3CE4"/>
                </a:solidFill>
              </a:rPr>
              <a:t>internal links </a:t>
            </a:r>
            <a:r>
              <a:rPr lang="en-US" dirty="0" smtClean="0"/>
              <a:t>between the Process and corresponding Toolkit examples can be used to toggle back and forth between these sections  </a:t>
            </a:r>
          </a:p>
          <a:p>
            <a:r>
              <a:rPr lang="en-US" dirty="0" smtClean="0"/>
              <a:t>This presentation is intended to be used in any way that fits the needs of the team and its goals</a:t>
            </a:r>
          </a:p>
          <a:p>
            <a:pPr lvl="1"/>
            <a:r>
              <a:rPr lang="en-US" dirty="0" smtClean="0"/>
              <a:t>A structured format is provided and team’s are expected to use and/or modify some or all of the slides and customize the process and the tools as needed.</a:t>
            </a:r>
          </a:p>
          <a:p>
            <a:pPr lvl="1"/>
            <a:r>
              <a:rPr lang="en-US" b="1" i="1" dirty="0" smtClean="0"/>
              <a:t>This resource is incomplete</a:t>
            </a:r>
            <a:r>
              <a:rPr lang="en-US" dirty="0" smtClean="0"/>
              <a:t>.  As new ideas and examples are generated we would like to share these, so this document and its supporting files can be leveraged by a broader, like-minded audience.  By intention, this is a living document and will ever be Work In Process.</a:t>
            </a:r>
          </a:p>
          <a:p>
            <a:pPr lvl="1"/>
            <a:r>
              <a:rPr lang="en-US" dirty="0" smtClean="0"/>
              <a:t>Each team should use this as guidelines and tools.  By following the steps, the goal is to adapt each program to it’s unique needs.</a:t>
            </a:r>
          </a:p>
          <a:p>
            <a:r>
              <a:rPr lang="en-US" dirty="0" smtClean="0"/>
              <a:t>For questions, ideas, criticisms or contributions to improve the process and toolkit feel free to contact </a:t>
            </a:r>
            <a:r>
              <a:rPr lang="en-US" dirty="0"/>
              <a:t>T</a:t>
            </a:r>
            <a:r>
              <a:rPr lang="en-US" dirty="0" smtClean="0"/>
              <a:t>im Milburn, </a:t>
            </a:r>
            <a:r>
              <a:rPr lang="en-US" dirty="0" smtClean="0">
                <a:hlinkClick r:id="rId2"/>
              </a:rPr>
              <a:t>logintim@gmail.com</a:t>
            </a:r>
            <a:r>
              <a:rPr lang="en-US" dirty="0" smtClean="0"/>
              <a:t> .</a:t>
            </a:r>
          </a:p>
          <a:p>
            <a:endParaRPr lang="en-US" dirty="0"/>
          </a:p>
        </p:txBody>
      </p:sp>
      <p:sp>
        <p:nvSpPr>
          <p:cNvPr id="4" name="Date Placeholder 3"/>
          <p:cNvSpPr>
            <a:spLocks noGrp="1"/>
          </p:cNvSpPr>
          <p:nvPr>
            <p:ph type="dt" sz="half" idx="10"/>
          </p:nvPr>
        </p:nvSpPr>
        <p:spPr/>
        <p:txBody>
          <a:bodyPr/>
          <a:lstStyle/>
          <a:p>
            <a:r>
              <a:rPr lang="is-IS" dirty="0"/>
              <a:t>September 3, 2017</a:t>
            </a:r>
          </a:p>
        </p:txBody>
      </p:sp>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uk-UA" smtClean="0"/>
              <a:pPr/>
              <a:t>4</a:t>
            </a:fld>
            <a:endParaRPr lang="uk-UA"/>
          </a:p>
        </p:txBody>
      </p:sp>
    </p:spTree>
    <p:extLst>
      <p:ext uri="{BB962C8B-B14F-4D97-AF65-F5344CB8AC3E}">
        <p14:creationId xmlns:p14="http://schemas.microsoft.com/office/powerpoint/2010/main" val="1146676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ction="ppaction://hlinksldjump"/>
              </a:rPr>
              <a:t>Step 2 Tools: Team Building</a:t>
            </a:r>
            <a:endParaRPr lang="en-US" dirty="0"/>
          </a:p>
        </p:txBody>
      </p:sp>
      <p:sp>
        <p:nvSpPr>
          <p:cNvPr id="3" name="Content Placeholder 2"/>
          <p:cNvSpPr>
            <a:spLocks noGrp="1"/>
          </p:cNvSpPr>
          <p:nvPr>
            <p:ph idx="1"/>
          </p:nvPr>
        </p:nvSpPr>
        <p:spPr/>
        <p:txBody>
          <a:bodyPr/>
          <a:lstStyle/>
          <a:p>
            <a:r>
              <a:rPr lang="en-US" dirty="0" smtClean="0">
                <a:solidFill>
                  <a:srgbClr val="FF0000"/>
                </a:solidFill>
              </a:rPr>
              <a:t>Digital </a:t>
            </a:r>
            <a:r>
              <a:rPr lang="en-US" dirty="0">
                <a:solidFill>
                  <a:srgbClr val="FF0000"/>
                </a:solidFill>
              </a:rPr>
              <a:t>communications</a:t>
            </a:r>
          </a:p>
          <a:p>
            <a:r>
              <a:rPr lang="en-US" dirty="0">
                <a:solidFill>
                  <a:srgbClr val="FF0000"/>
                </a:solidFill>
              </a:rPr>
              <a:t>Educational materials</a:t>
            </a:r>
          </a:p>
          <a:p>
            <a:endParaRPr lang="en-US" dirty="0"/>
          </a:p>
        </p:txBody>
      </p:sp>
      <p:sp>
        <p:nvSpPr>
          <p:cNvPr id="4" name="Date Placeholder 3"/>
          <p:cNvSpPr>
            <a:spLocks noGrp="1"/>
          </p:cNvSpPr>
          <p:nvPr>
            <p:ph type="dt" sz="half" idx="10"/>
          </p:nvPr>
        </p:nvSpPr>
        <p:spPr/>
        <p:txBody>
          <a:bodyPr/>
          <a:lstStyle/>
          <a:p>
            <a:r>
              <a:rPr lang="en-US" dirty="0" smtClean="0"/>
              <a:t>July 22, 2012</a:t>
            </a:r>
            <a:endParaRPr lang="en-US" dirty="0"/>
          </a:p>
        </p:txBody>
      </p:sp>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uk-UA" smtClean="0"/>
              <a:pPr/>
              <a:t>40</a:t>
            </a:fld>
            <a:endParaRPr lang="uk-UA"/>
          </a:p>
        </p:txBody>
      </p:sp>
      <p:sp>
        <p:nvSpPr>
          <p:cNvPr id="7" name="Rectangle 6"/>
          <p:cNvSpPr/>
          <p:nvPr/>
        </p:nvSpPr>
        <p:spPr>
          <a:xfrm>
            <a:off x="129600" y="6611779"/>
            <a:ext cx="1164101" cy="246221"/>
          </a:xfrm>
          <a:prstGeom prst="rect">
            <a:avLst/>
          </a:prstGeom>
        </p:spPr>
        <p:txBody>
          <a:bodyPr wrap="none">
            <a:spAutoFit/>
          </a:bodyPr>
          <a:lstStyle/>
          <a:p>
            <a:r>
              <a:rPr lang="is-IS" sz="1000"/>
              <a:t>September 3, 2017</a:t>
            </a:r>
            <a:endParaRPr lang="is-IS" sz="1000" dirty="0"/>
          </a:p>
        </p:txBody>
      </p:sp>
    </p:spTree>
    <p:extLst>
      <p:ext uri="{BB962C8B-B14F-4D97-AF65-F5344CB8AC3E}">
        <p14:creationId xmlns:p14="http://schemas.microsoft.com/office/powerpoint/2010/main" val="89923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How to recruit team members </a:t>
            </a:r>
            <a:endParaRPr lang="en-US" sz="2400" dirty="0">
              <a:solidFill>
                <a:srgbClr val="FF0000"/>
              </a:solidFill>
            </a:endParaRPr>
          </a:p>
        </p:txBody>
      </p:sp>
      <p:graphicFrame>
        <p:nvGraphicFramePr>
          <p:cNvPr id="7" name="Content Placeholder 6"/>
          <p:cNvGraphicFramePr>
            <a:graphicFrameLocks noGrp="1"/>
          </p:cNvGraphicFramePr>
          <p:nvPr>
            <p:ph idx="1"/>
            <p:extLst/>
          </p:nvPr>
        </p:nvGraphicFramePr>
        <p:xfrm>
          <a:off x="1431763" y="1735741"/>
          <a:ext cx="8626637" cy="3745420"/>
        </p:xfrm>
        <a:graphic>
          <a:graphicData uri="http://schemas.openxmlformats.org/drawingml/2006/table">
            <a:tbl>
              <a:tblPr/>
              <a:tblGrid>
                <a:gridCol w="2543752"/>
                <a:gridCol w="1769567"/>
                <a:gridCol w="2156659"/>
                <a:gridCol w="2156659"/>
              </a:tblGrid>
              <a:tr h="361504">
                <a:tc>
                  <a:txBody>
                    <a:bodyPr/>
                    <a:lstStyle/>
                    <a:p>
                      <a:pPr rtl="0" fontAlgn="t">
                        <a:spcBef>
                          <a:spcPts val="0"/>
                        </a:spcBef>
                        <a:spcAft>
                          <a:spcPts val="0"/>
                        </a:spcAft>
                      </a:pPr>
                      <a:r>
                        <a:rPr lang="en-US" sz="1400" b="0" i="0" u="none" strike="noStrike">
                          <a:solidFill>
                            <a:srgbClr val="000000"/>
                          </a:solidFill>
                          <a:effectLst/>
                          <a:latin typeface="Arial" charset="0"/>
                          <a:ea typeface="Arial" charset="0"/>
                          <a:cs typeface="Arial" charset="0"/>
                        </a:rPr>
                        <a:t>Type of Contact </a:t>
                      </a:r>
                      <a:endParaRPr lang="en-US" sz="2000">
                        <a:effectLst/>
                        <a:latin typeface="Arial" charset="0"/>
                        <a:ea typeface="Arial" charset="0"/>
                        <a:cs typeface="Arial"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rtl="0" fontAlgn="t">
                        <a:spcBef>
                          <a:spcPts val="0"/>
                        </a:spcBef>
                        <a:spcAft>
                          <a:spcPts val="0"/>
                        </a:spcAft>
                      </a:pPr>
                      <a:r>
                        <a:rPr lang="en-US" sz="1400" b="0" i="0" u="none" strike="noStrike">
                          <a:solidFill>
                            <a:srgbClr val="000000"/>
                          </a:solidFill>
                          <a:effectLst/>
                          <a:latin typeface="Arial" charset="0"/>
                          <a:ea typeface="Arial" charset="0"/>
                          <a:cs typeface="Arial" charset="0"/>
                        </a:rPr>
                        <a:t>How Effective</a:t>
                      </a:r>
                      <a:endParaRPr lang="en-US" sz="2000">
                        <a:effectLst/>
                        <a:latin typeface="Arial" charset="0"/>
                        <a:ea typeface="Arial" charset="0"/>
                        <a:cs typeface="Arial"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rtl="0" fontAlgn="t">
                        <a:spcBef>
                          <a:spcPts val="0"/>
                        </a:spcBef>
                        <a:spcAft>
                          <a:spcPts val="0"/>
                        </a:spcAft>
                      </a:pPr>
                      <a:r>
                        <a:rPr lang="en-US" sz="1400" b="0" i="0" u="none" strike="noStrike">
                          <a:solidFill>
                            <a:srgbClr val="000000"/>
                          </a:solidFill>
                          <a:effectLst/>
                          <a:latin typeface="Arial" charset="0"/>
                          <a:ea typeface="Arial" charset="0"/>
                          <a:cs typeface="Arial" charset="0"/>
                        </a:rPr>
                        <a:t>Necessity </a:t>
                      </a:r>
                      <a:endParaRPr lang="en-US" sz="2000">
                        <a:effectLst/>
                        <a:latin typeface="Arial" charset="0"/>
                        <a:ea typeface="Arial" charset="0"/>
                        <a:cs typeface="Arial"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rtl="0" fontAlgn="t">
                        <a:spcBef>
                          <a:spcPts val="0"/>
                        </a:spcBef>
                        <a:spcAft>
                          <a:spcPts val="0"/>
                        </a:spcAft>
                      </a:pPr>
                      <a:r>
                        <a:rPr lang="en-US" sz="1400" b="0" i="0" u="none" strike="noStrike">
                          <a:solidFill>
                            <a:srgbClr val="000000"/>
                          </a:solidFill>
                          <a:effectLst/>
                          <a:latin typeface="Arial" charset="0"/>
                          <a:ea typeface="Arial" charset="0"/>
                          <a:cs typeface="Arial" charset="0"/>
                        </a:rPr>
                        <a:t>How to Use</a:t>
                      </a:r>
                      <a:endParaRPr lang="en-US" sz="2000">
                        <a:effectLst/>
                        <a:latin typeface="Arial" charset="0"/>
                        <a:ea typeface="Arial" charset="0"/>
                        <a:cs typeface="Arial"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r>
              <a:tr h="361504">
                <a:tc>
                  <a:txBody>
                    <a:bodyPr/>
                    <a:lstStyle/>
                    <a:p>
                      <a:pPr rtl="0" fontAlgn="t">
                        <a:spcBef>
                          <a:spcPts val="0"/>
                        </a:spcBef>
                        <a:spcAft>
                          <a:spcPts val="0"/>
                        </a:spcAft>
                      </a:pPr>
                      <a:r>
                        <a:rPr lang="en-US" sz="1400" b="0" i="0" u="none" strike="noStrike">
                          <a:solidFill>
                            <a:srgbClr val="000000"/>
                          </a:solidFill>
                          <a:effectLst/>
                          <a:latin typeface="Arial" charset="0"/>
                          <a:ea typeface="Arial" charset="0"/>
                          <a:cs typeface="Arial" charset="0"/>
                        </a:rPr>
                        <a:t>Calling </a:t>
                      </a:r>
                      <a:endParaRPr lang="en-US" sz="2000">
                        <a:effectLst/>
                        <a:latin typeface="Arial" charset="0"/>
                        <a:ea typeface="Arial" charset="0"/>
                        <a:cs typeface="Arial"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a:solidFill>
                            <a:srgbClr val="000000"/>
                          </a:solidFill>
                          <a:effectLst/>
                          <a:latin typeface="Arial" charset="0"/>
                          <a:ea typeface="Arial" charset="0"/>
                          <a:cs typeface="Arial" charset="0"/>
                        </a:rPr>
                        <a:t>Very Effective </a:t>
                      </a:r>
                      <a:endParaRPr lang="en-US" sz="2000">
                        <a:effectLst/>
                        <a:latin typeface="Arial" charset="0"/>
                        <a:ea typeface="Arial" charset="0"/>
                        <a:cs typeface="Arial"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a:solidFill>
                            <a:srgbClr val="000000"/>
                          </a:solidFill>
                          <a:effectLst/>
                          <a:latin typeface="Arial" charset="0"/>
                          <a:ea typeface="Arial" charset="0"/>
                          <a:cs typeface="Arial" charset="0"/>
                        </a:rPr>
                        <a:t>Important </a:t>
                      </a:r>
                      <a:endParaRPr lang="en-US" sz="2000">
                        <a:effectLst/>
                        <a:latin typeface="Arial" charset="0"/>
                        <a:ea typeface="Arial" charset="0"/>
                        <a:cs typeface="Arial"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a:solidFill>
                            <a:srgbClr val="000000"/>
                          </a:solidFill>
                          <a:effectLst/>
                          <a:latin typeface="Arial" charset="0"/>
                          <a:ea typeface="Arial" charset="0"/>
                          <a:cs typeface="Arial" charset="0"/>
                        </a:rPr>
                        <a:t>Invite, reminder</a:t>
                      </a:r>
                      <a:endParaRPr lang="en-US" sz="2000">
                        <a:effectLst/>
                        <a:latin typeface="Arial" charset="0"/>
                        <a:ea typeface="Arial" charset="0"/>
                        <a:cs typeface="Arial"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504">
                <a:tc>
                  <a:txBody>
                    <a:bodyPr/>
                    <a:lstStyle/>
                    <a:p>
                      <a:pPr rtl="0" fontAlgn="t">
                        <a:spcBef>
                          <a:spcPts val="0"/>
                        </a:spcBef>
                        <a:spcAft>
                          <a:spcPts val="0"/>
                        </a:spcAft>
                      </a:pPr>
                      <a:r>
                        <a:rPr lang="en-US" sz="1400" b="0" i="0" u="none" strike="noStrike">
                          <a:solidFill>
                            <a:srgbClr val="000000"/>
                          </a:solidFill>
                          <a:effectLst/>
                          <a:latin typeface="Arial" charset="0"/>
                          <a:ea typeface="Arial" charset="0"/>
                          <a:cs typeface="Arial" charset="0"/>
                        </a:rPr>
                        <a:t>Texting </a:t>
                      </a:r>
                      <a:endParaRPr lang="en-US" sz="2000">
                        <a:effectLst/>
                        <a:latin typeface="Arial" charset="0"/>
                        <a:ea typeface="Arial" charset="0"/>
                        <a:cs typeface="Arial"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a:solidFill>
                            <a:srgbClr val="000000"/>
                          </a:solidFill>
                          <a:effectLst/>
                          <a:latin typeface="Arial" charset="0"/>
                          <a:ea typeface="Arial" charset="0"/>
                          <a:cs typeface="Arial" charset="0"/>
                        </a:rPr>
                        <a:t>Effective</a:t>
                      </a:r>
                      <a:endParaRPr lang="en-US" sz="2000">
                        <a:effectLst/>
                        <a:latin typeface="Arial" charset="0"/>
                        <a:ea typeface="Arial" charset="0"/>
                        <a:cs typeface="Arial"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a:solidFill>
                            <a:srgbClr val="000000"/>
                          </a:solidFill>
                          <a:effectLst/>
                          <a:latin typeface="Arial" charset="0"/>
                          <a:ea typeface="Arial" charset="0"/>
                          <a:cs typeface="Arial" charset="0"/>
                        </a:rPr>
                        <a:t>Important </a:t>
                      </a:r>
                      <a:endParaRPr lang="en-US" sz="2000">
                        <a:effectLst/>
                        <a:latin typeface="Arial" charset="0"/>
                        <a:ea typeface="Arial" charset="0"/>
                        <a:cs typeface="Arial"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a:solidFill>
                            <a:srgbClr val="000000"/>
                          </a:solidFill>
                          <a:effectLst/>
                          <a:latin typeface="Arial" charset="0"/>
                          <a:ea typeface="Arial" charset="0"/>
                          <a:cs typeface="Arial" charset="0"/>
                        </a:rPr>
                        <a:t>Reminder</a:t>
                      </a:r>
                      <a:endParaRPr lang="en-US" sz="2000">
                        <a:effectLst/>
                        <a:latin typeface="Arial" charset="0"/>
                        <a:ea typeface="Arial" charset="0"/>
                        <a:cs typeface="Arial"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504">
                <a:tc>
                  <a:txBody>
                    <a:bodyPr/>
                    <a:lstStyle/>
                    <a:p>
                      <a:pPr rtl="0" fontAlgn="t">
                        <a:spcBef>
                          <a:spcPts val="0"/>
                        </a:spcBef>
                        <a:spcAft>
                          <a:spcPts val="0"/>
                        </a:spcAft>
                      </a:pPr>
                      <a:r>
                        <a:rPr lang="en-US" sz="1400" b="0" i="0" u="none" strike="noStrike">
                          <a:solidFill>
                            <a:srgbClr val="000000"/>
                          </a:solidFill>
                          <a:effectLst/>
                          <a:latin typeface="Arial" charset="0"/>
                          <a:ea typeface="Arial" charset="0"/>
                          <a:cs typeface="Arial" charset="0"/>
                        </a:rPr>
                        <a:t>Personal Email</a:t>
                      </a:r>
                      <a:endParaRPr lang="en-US" sz="2000">
                        <a:effectLst/>
                        <a:latin typeface="Arial" charset="0"/>
                        <a:ea typeface="Arial" charset="0"/>
                        <a:cs typeface="Arial"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a:solidFill>
                            <a:srgbClr val="000000"/>
                          </a:solidFill>
                          <a:effectLst/>
                          <a:latin typeface="Arial" charset="0"/>
                          <a:ea typeface="Arial" charset="0"/>
                          <a:cs typeface="Arial" charset="0"/>
                        </a:rPr>
                        <a:t>Good</a:t>
                      </a:r>
                      <a:endParaRPr lang="en-US" sz="2000">
                        <a:effectLst/>
                        <a:latin typeface="Arial" charset="0"/>
                        <a:ea typeface="Arial" charset="0"/>
                        <a:cs typeface="Arial"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a:solidFill>
                            <a:srgbClr val="000000"/>
                          </a:solidFill>
                          <a:effectLst/>
                          <a:latin typeface="Arial" charset="0"/>
                          <a:ea typeface="Arial" charset="0"/>
                          <a:cs typeface="Arial" charset="0"/>
                        </a:rPr>
                        <a:t>Basic, but necessary</a:t>
                      </a:r>
                      <a:endParaRPr lang="en-US" sz="2000">
                        <a:effectLst/>
                        <a:latin typeface="Arial" charset="0"/>
                        <a:ea typeface="Arial" charset="0"/>
                        <a:cs typeface="Arial"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a:solidFill>
                            <a:srgbClr val="000000"/>
                          </a:solidFill>
                          <a:effectLst/>
                          <a:latin typeface="Arial" charset="0"/>
                          <a:ea typeface="Arial" charset="0"/>
                          <a:cs typeface="Arial" charset="0"/>
                        </a:rPr>
                        <a:t>Invite, reminder</a:t>
                      </a:r>
                      <a:endParaRPr lang="en-US" sz="2000">
                        <a:effectLst/>
                        <a:latin typeface="Arial" charset="0"/>
                        <a:ea typeface="Arial" charset="0"/>
                        <a:cs typeface="Arial"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504">
                <a:tc>
                  <a:txBody>
                    <a:bodyPr/>
                    <a:lstStyle/>
                    <a:p>
                      <a:pPr rtl="0" fontAlgn="t">
                        <a:spcBef>
                          <a:spcPts val="0"/>
                        </a:spcBef>
                        <a:spcAft>
                          <a:spcPts val="0"/>
                        </a:spcAft>
                      </a:pPr>
                      <a:r>
                        <a:rPr lang="en-US" sz="1400" b="0" i="0" u="none" strike="noStrike">
                          <a:solidFill>
                            <a:srgbClr val="000000"/>
                          </a:solidFill>
                          <a:effectLst/>
                          <a:latin typeface="Arial" charset="0"/>
                          <a:ea typeface="Arial" charset="0"/>
                          <a:cs typeface="Arial" charset="0"/>
                        </a:rPr>
                        <a:t>Facebook: Messenger</a:t>
                      </a:r>
                      <a:endParaRPr lang="en-US" sz="2000">
                        <a:effectLst/>
                        <a:latin typeface="Arial" charset="0"/>
                        <a:ea typeface="Arial" charset="0"/>
                        <a:cs typeface="Arial"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a:solidFill>
                            <a:srgbClr val="000000"/>
                          </a:solidFill>
                          <a:effectLst/>
                          <a:latin typeface="Arial" charset="0"/>
                          <a:ea typeface="Arial" charset="0"/>
                          <a:cs typeface="Arial" charset="0"/>
                        </a:rPr>
                        <a:t>Good</a:t>
                      </a:r>
                      <a:endParaRPr lang="en-US" sz="2000">
                        <a:effectLst/>
                        <a:latin typeface="Arial" charset="0"/>
                        <a:ea typeface="Arial" charset="0"/>
                        <a:cs typeface="Arial"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a:solidFill>
                            <a:srgbClr val="000000"/>
                          </a:solidFill>
                          <a:effectLst/>
                          <a:latin typeface="Arial" charset="0"/>
                          <a:ea typeface="Arial" charset="0"/>
                          <a:cs typeface="Arial" charset="0"/>
                        </a:rPr>
                        <a:t>Basic, but necessary</a:t>
                      </a:r>
                      <a:endParaRPr lang="en-US" sz="2000">
                        <a:effectLst/>
                        <a:latin typeface="Arial" charset="0"/>
                        <a:ea typeface="Arial" charset="0"/>
                        <a:cs typeface="Arial"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a:solidFill>
                            <a:srgbClr val="000000"/>
                          </a:solidFill>
                          <a:effectLst/>
                          <a:latin typeface="Arial" charset="0"/>
                          <a:ea typeface="Arial" charset="0"/>
                          <a:cs typeface="Arial" charset="0"/>
                        </a:rPr>
                        <a:t>Invite, reminder</a:t>
                      </a:r>
                      <a:endParaRPr lang="en-US" sz="2000">
                        <a:effectLst/>
                        <a:latin typeface="Arial" charset="0"/>
                        <a:ea typeface="Arial" charset="0"/>
                        <a:cs typeface="Arial"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1545">
                <a:tc>
                  <a:txBody>
                    <a:bodyPr/>
                    <a:lstStyle/>
                    <a:p>
                      <a:pPr rtl="0" fontAlgn="t">
                        <a:spcBef>
                          <a:spcPts val="0"/>
                        </a:spcBef>
                        <a:spcAft>
                          <a:spcPts val="0"/>
                        </a:spcAft>
                      </a:pPr>
                      <a:r>
                        <a:rPr lang="en-US" sz="1400" b="0" i="0" u="none" strike="noStrike">
                          <a:solidFill>
                            <a:srgbClr val="000000"/>
                          </a:solidFill>
                          <a:effectLst/>
                          <a:latin typeface="Arial" charset="0"/>
                          <a:ea typeface="Arial" charset="0"/>
                          <a:cs typeface="Arial" charset="0"/>
                        </a:rPr>
                        <a:t>Facebook: Groups &amp; Pages</a:t>
                      </a:r>
                      <a:endParaRPr lang="en-US" sz="2000">
                        <a:effectLst/>
                        <a:latin typeface="Arial" charset="0"/>
                        <a:ea typeface="Arial" charset="0"/>
                        <a:cs typeface="Arial"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a:solidFill>
                            <a:srgbClr val="000000"/>
                          </a:solidFill>
                          <a:effectLst/>
                          <a:latin typeface="Arial" charset="0"/>
                          <a:ea typeface="Arial" charset="0"/>
                          <a:cs typeface="Arial" charset="0"/>
                        </a:rPr>
                        <a:t>Fair</a:t>
                      </a:r>
                      <a:endParaRPr lang="en-US" sz="2000">
                        <a:effectLst/>
                        <a:latin typeface="Arial" charset="0"/>
                        <a:ea typeface="Arial" charset="0"/>
                        <a:cs typeface="Arial"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a:solidFill>
                            <a:srgbClr val="000000"/>
                          </a:solidFill>
                          <a:effectLst/>
                          <a:latin typeface="Arial" charset="0"/>
                          <a:ea typeface="Arial" charset="0"/>
                          <a:cs typeface="Arial" charset="0"/>
                        </a:rPr>
                        <a:t>Basic, but necessary</a:t>
                      </a:r>
                      <a:endParaRPr lang="en-US" sz="2000">
                        <a:effectLst/>
                        <a:latin typeface="Arial" charset="0"/>
                        <a:ea typeface="Arial" charset="0"/>
                        <a:cs typeface="Arial" charset="0"/>
                      </a:endParaRPr>
                    </a:p>
                    <a:p>
                      <a:pPr fontAlgn="t"/>
                      <a:r>
                        <a:rPr lang="en-US" sz="2000">
                          <a:effectLst/>
                          <a:latin typeface="Arial" charset="0"/>
                          <a:ea typeface="Arial" charset="0"/>
                          <a:cs typeface="Arial" charset="0"/>
                        </a:rPr>
                        <a:t/>
                      </a:r>
                      <a:br>
                        <a:rPr lang="en-US" sz="2000">
                          <a:effectLst/>
                          <a:latin typeface="Arial" charset="0"/>
                          <a:ea typeface="Arial" charset="0"/>
                          <a:cs typeface="Arial" charset="0"/>
                        </a:rPr>
                      </a:br>
                      <a:endParaRPr lang="en-US" sz="2000">
                        <a:effectLst/>
                        <a:latin typeface="Arial" charset="0"/>
                        <a:ea typeface="Arial" charset="0"/>
                        <a:cs typeface="Arial"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a:solidFill>
                            <a:srgbClr val="000000"/>
                          </a:solidFill>
                          <a:effectLst/>
                          <a:latin typeface="Arial" charset="0"/>
                          <a:ea typeface="Arial" charset="0"/>
                          <a:cs typeface="Arial" charset="0"/>
                        </a:rPr>
                        <a:t>Expand invitation to new people</a:t>
                      </a:r>
                      <a:endParaRPr lang="en-US" sz="2000">
                        <a:effectLst/>
                        <a:latin typeface="Arial" charset="0"/>
                        <a:ea typeface="Arial" charset="0"/>
                        <a:cs typeface="Arial"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4851">
                <a:tc>
                  <a:txBody>
                    <a:bodyPr/>
                    <a:lstStyle/>
                    <a:p>
                      <a:pPr rtl="0" fontAlgn="t">
                        <a:spcBef>
                          <a:spcPts val="0"/>
                        </a:spcBef>
                        <a:spcAft>
                          <a:spcPts val="0"/>
                        </a:spcAft>
                      </a:pPr>
                      <a:r>
                        <a:rPr lang="en-US" sz="1400" b="0" i="0" u="none" strike="noStrike">
                          <a:solidFill>
                            <a:srgbClr val="000000"/>
                          </a:solidFill>
                          <a:effectLst/>
                          <a:latin typeface="Arial" charset="0"/>
                          <a:ea typeface="Arial" charset="0"/>
                          <a:cs typeface="Arial" charset="0"/>
                        </a:rPr>
                        <a:t>Public event posting: MeetUp or Nextdoor</a:t>
                      </a:r>
                      <a:endParaRPr lang="en-US" sz="2000">
                        <a:effectLst/>
                        <a:latin typeface="Arial" charset="0"/>
                        <a:ea typeface="Arial" charset="0"/>
                        <a:cs typeface="Arial"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a:solidFill>
                            <a:srgbClr val="000000"/>
                          </a:solidFill>
                          <a:effectLst/>
                          <a:latin typeface="Arial" charset="0"/>
                          <a:ea typeface="Arial" charset="0"/>
                          <a:cs typeface="Arial" charset="0"/>
                        </a:rPr>
                        <a:t>Fair</a:t>
                      </a:r>
                      <a:endParaRPr lang="en-US" sz="2000">
                        <a:effectLst/>
                        <a:latin typeface="Arial" charset="0"/>
                        <a:ea typeface="Arial" charset="0"/>
                        <a:cs typeface="Arial"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a:solidFill>
                            <a:srgbClr val="000000"/>
                          </a:solidFill>
                          <a:effectLst/>
                          <a:latin typeface="Arial" charset="0"/>
                          <a:ea typeface="Arial" charset="0"/>
                          <a:cs typeface="Arial" charset="0"/>
                        </a:rPr>
                        <a:t>Helpful, not necessary</a:t>
                      </a:r>
                      <a:endParaRPr lang="en-US" sz="2000">
                        <a:effectLst/>
                        <a:latin typeface="Arial" charset="0"/>
                        <a:ea typeface="Arial" charset="0"/>
                        <a:cs typeface="Arial"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a:solidFill>
                            <a:srgbClr val="000000"/>
                          </a:solidFill>
                          <a:effectLst/>
                          <a:latin typeface="Arial" charset="0"/>
                          <a:ea typeface="Arial" charset="0"/>
                          <a:cs typeface="Arial" charset="0"/>
                        </a:rPr>
                        <a:t>Expand invitation to new people</a:t>
                      </a:r>
                      <a:endParaRPr lang="en-US" sz="2000">
                        <a:effectLst/>
                        <a:latin typeface="Arial" charset="0"/>
                        <a:ea typeface="Arial" charset="0"/>
                        <a:cs typeface="Arial"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504">
                <a:tc>
                  <a:txBody>
                    <a:bodyPr/>
                    <a:lstStyle/>
                    <a:p>
                      <a:pPr rtl="0" fontAlgn="t">
                        <a:spcBef>
                          <a:spcPts val="0"/>
                        </a:spcBef>
                        <a:spcAft>
                          <a:spcPts val="0"/>
                        </a:spcAft>
                      </a:pPr>
                      <a:r>
                        <a:rPr lang="en-US" sz="1400" b="0" i="0" u="none" strike="noStrike">
                          <a:solidFill>
                            <a:srgbClr val="000000"/>
                          </a:solidFill>
                          <a:effectLst/>
                          <a:latin typeface="Arial" charset="0"/>
                          <a:ea typeface="Arial" charset="0"/>
                          <a:cs typeface="Arial" charset="0"/>
                        </a:rPr>
                        <a:t>Flyers</a:t>
                      </a:r>
                      <a:endParaRPr lang="en-US" sz="2000">
                        <a:effectLst/>
                        <a:latin typeface="Arial" charset="0"/>
                        <a:ea typeface="Arial" charset="0"/>
                        <a:cs typeface="Arial"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a:solidFill>
                            <a:srgbClr val="000000"/>
                          </a:solidFill>
                          <a:effectLst/>
                          <a:latin typeface="Arial" charset="0"/>
                          <a:ea typeface="Arial" charset="0"/>
                          <a:cs typeface="Arial" charset="0"/>
                        </a:rPr>
                        <a:t>Poor</a:t>
                      </a:r>
                      <a:endParaRPr lang="en-US" sz="2000">
                        <a:effectLst/>
                        <a:latin typeface="Arial" charset="0"/>
                        <a:ea typeface="Arial" charset="0"/>
                        <a:cs typeface="Arial"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a:solidFill>
                            <a:srgbClr val="000000"/>
                          </a:solidFill>
                          <a:effectLst/>
                          <a:latin typeface="Arial" charset="0"/>
                          <a:ea typeface="Arial" charset="0"/>
                          <a:cs typeface="Arial" charset="0"/>
                        </a:rPr>
                        <a:t>Helpful, not necessary</a:t>
                      </a:r>
                      <a:endParaRPr lang="en-US" sz="2000">
                        <a:effectLst/>
                        <a:latin typeface="Arial" charset="0"/>
                        <a:ea typeface="Arial" charset="0"/>
                        <a:cs typeface="Arial"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a:solidFill>
                            <a:srgbClr val="000000"/>
                          </a:solidFill>
                          <a:effectLst/>
                          <a:latin typeface="Arial" charset="0"/>
                          <a:ea typeface="Arial" charset="0"/>
                          <a:cs typeface="Arial" charset="0"/>
                        </a:rPr>
                        <a:t>Reminder</a:t>
                      </a:r>
                      <a:endParaRPr lang="en-US" sz="2000">
                        <a:effectLst/>
                        <a:latin typeface="Arial" charset="0"/>
                        <a:ea typeface="Arial" charset="0"/>
                        <a:cs typeface="Arial"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Date Placeholder 3"/>
          <p:cNvSpPr>
            <a:spLocks noGrp="1"/>
          </p:cNvSpPr>
          <p:nvPr>
            <p:ph type="dt" sz="half" idx="10"/>
          </p:nvPr>
        </p:nvSpPr>
        <p:spPr/>
        <p:txBody>
          <a:bodyPr/>
          <a:lstStyle/>
          <a:p>
            <a:r>
              <a:rPr lang="en-US" dirty="0" smtClean="0"/>
              <a:t>July 22, 2012</a:t>
            </a:r>
            <a:endParaRPr lang="en-US" dirty="0"/>
          </a:p>
        </p:txBody>
      </p:sp>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uk-UA" smtClean="0"/>
              <a:pPr/>
              <a:t>41</a:t>
            </a:fld>
            <a:endParaRPr lang="uk-UA"/>
          </a:p>
        </p:txBody>
      </p:sp>
      <p:sp>
        <p:nvSpPr>
          <p:cNvPr id="8"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a:ln>
                  <a:noFill/>
                </a:ln>
                <a:solidFill>
                  <a:schemeClr val="tx1"/>
                </a:solidFill>
                <a:effectLst/>
                <a:latin typeface="Arial" charset="0"/>
              </a:rPr>
              <a:t/>
            </a:r>
            <a:br>
              <a:rPr kumimoji="0" lang="x-none" altLang="x-none" sz="1800" b="0" i="0" u="none" strike="noStrike" cap="none" normalizeH="0" baseline="0">
                <a:ln>
                  <a:noFill/>
                </a:ln>
                <a:solidFill>
                  <a:schemeClr val="tx1"/>
                </a:solidFill>
                <a:effectLst/>
                <a:latin typeface="Arial" charset="0"/>
              </a:rPr>
            </a:br>
            <a:endParaRPr kumimoji="0" lang="x-none" altLang="x-none"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1800" b="0" i="0" u="none" strike="noStrike" cap="none" normalizeH="0" baseline="0">
              <a:ln>
                <a:noFill/>
              </a:ln>
              <a:solidFill>
                <a:schemeClr val="tx1"/>
              </a:solidFill>
              <a:effectLst/>
              <a:latin typeface="Arial" charset="0"/>
            </a:endParaRPr>
          </a:p>
        </p:txBody>
      </p:sp>
      <p:sp>
        <p:nvSpPr>
          <p:cNvPr id="9" name="Rectangle 8"/>
          <p:cNvSpPr/>
          <p:nvPr/>
        </p:nvSpPr>
        <p:spPr>
          <a:xfrm>
            <a:off x="129600" y="6611779"/>
            <a:ext cx="1164101" cy="246221"/>
          </a:xfrm>
          <a:prstGeom prst="rect">
            <a:avLst/>
          </a:prstGeom>
        </p:spPr>
        <p:txBody>
          <a:bodyPr wrap="none">
            <a:spAutoFit/>
          </a:bodyPr>
          <a:lstStyle/>
          <a:p>
            <a:r>
              <a:rPr lang="is-IS" sz="1000"/>
              <a:t>September 3, 2017</a:t>
            </a:r>
            <a:endParaRPr lang="is-IS" sz="1000" dirty="0"/>
          </a:p>
        </p:txBody>
      </p:sp>
    </p:spTree>
    <p:extLst>
      <p:ext uri="{BB962C8B-B14F-4D97-AF65-F5344CB8AC3E}">
        <p14:creationId xmlns:p14="http://schemas.microsoft.com/office/powerpoint/2010/main" val="968045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ction="ppaction://hlinksldjump"/>
              </a:rPr>
              <a:t>Step 3 Tools: Preparing for Meeting Developing Asks</a:t>
            </a:r>
            <a:endParaRPr lang="en-US" dirty="0"/>
          </a:p>
        </p:txBody>
      </p:sp>
      <p:sp>
        <p:nvSpPr>
          <p:cNvPr id="3" name="Content Placeholder 2"/>
          <p:cNvSpPr>
            <a:spLocks noGrp="1"/>
          </p:cNvSpPr>
          <p:nvPr>
            <p:ph idx="1"/>
          </p:nvPr>
        </p:nvSpPr>
        <p:spPr/>
        <p:txBody>
          <a:bodyPr/>
          <a:lstStyle/>
          <a:p>
            <a:r>
              <a:rPr lang="en-US" dirty="0" smtClean="0">
                <a:solidFill>
                  <a:srgbClr val="FF0000"/>
                </a:solidFill>
              </a:rPr>
              <a:t>Digital </a:t>
            </a:r>
            <a:r>
              <a:rPr lang="en-US" dirty="0">
                <a:solidFill>
                  <a:srgbClr val="FF0000"/>
                </a:solidFill>
              </a:rPr>
              <a:t>communications</a:t>
            </a:r>
          </a:p>
          <a:p>
            <a:r>
              <a:rPr lang="en-US" dirty="0">
                <a:solidFill>
                  <a:srgbClr val="FF0000"/>
                </a:solidFill>
              </a:rPr>
              <a:t>Educational materials</a:t>
            </a:r>
          </a:p>
          <a:p>
            <a:endParaRPr lang="en-US" dirty="0"/>
          </a:p>
        </p:txBody>
      </p:sp>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uk-UA" smtClean="0"/>
              <a:pPr/>
              <a:t>42</a:t>
            </a:fld>
            <a:endParaRPr lang="uk-UA"/>
          </a:p>
        </p:txBody>
      </p:sp>
      <p:sp>
        <p:nvSpPr>
          <p:cNvPr id="7" name="Rectangle 6"/>
          <p:cNvSpPr/>
          <p:nvPr/>
        </p:nvSpPr>
        <p:spPr>
          <a:xfrm>
            <a:off x="129600" y="6611779"/>
            <a:ext cx="1164101" cy="246221"/>
          </a:xfrm>
          <a:prstGeom prst="rect">
            <a:avLst/>
          </a:prstGeom>
        </p:spPr>
        <p:txBody>
          <a:bodyPr wrap="none">
            <a:spAutoFit/>
          </a:bodyPr>
          <a:lstStyle/>
          <a:p>
            <a:r>
              <a:rPr lang="is-IS" sz="1000"/>
              <a:t>September 3, 2017</a:t>
            </a:r>
            <a:endParaRPr lang="is-IS" sz="1000" dirty="0"/>
          </a:p>
        </p:txBody>
      </p:sp>
    </p:spTree>
    <p:extLst>
      <p:ext uri="{BB962C8B-B14F-4D97-AF65-F5344CB8AC3E}">
        <p14:creationId xmlns:p14="http://schemas.microsoft.com/office/powerpoint/2010/main" val="1369570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1C3CE4"/>
                </a:solidFill>
              </a:rPr>
              <a:t>Start Planning, Prep and Define Asks </a:t>
            </a:r>
            <a:endParaRPr lang="en-US" dirty="0">
              <a:solidFill>
                <a:srgbClr val="1C3CE4"/>
              </a:solidFill>
            </a:endParaRPr>
          </a:p>
        </p:txBody>
      </p:sp>
      <p:sp>
        <p:nvSpPr>
          <p:cNvPr id="3" name="Content Placeholder 2"/>
          <p:cNvSpPr>
            <a:spLocks noGrp="1"/>
          </p:cNvSpPr>
          <p:nvPr>
            <p:ph idx="1"/>
          </p:nvPr>
        </p:nvSpPr>
        <p:spPr/>
        <p:txBody>
          <a:bodyPr>
            <a:normAutofit fontScale="92500"/>
          </a:bodyPr>
          <a:lstStyle/>
          <a:p>
            <a:r>
              <a:rPr lang="en-US" dirty="0" smtClean="0"/>
              <a:t>Set up introductory team meeting(s)</a:t>
            </a:r>
          </a:p>
          <a:p>
            <a:pPr lvl="1"/>
            <a:r>
              <a:rPr lang="en-US" dirty="0" smtClean="0"/>
              <a:t>Tie in core team and supporting participants with emails, Google Groups, Social Media and the like</a:t>
            </a:r>
          </a:p>
          <a:p>
            <a:pPr lvl="1"/>
            <a:r>
              <a:rPr lang="en-US" dirty="0" smtClean="0"/>
              <a:t>Meet (as often as needed) with your team</a:t>
            </a:r>
          </a:p>
          <a:p>
            <a:pPr lvl="2"/>
            <a:r>
              <a:rPr lang="en-US" dirty="0"/>
              <a:t>R</a:t>
            </a:r>
            <a:r>
              <a:rPr lang="en-US" dirty="0" smtClean="0"/>
              <a:t>efine mission, goals</a:t>
            </a:r>
          </a:p>
          <a:p>
            <a:pPr lvl="2"/>
            <a:r>
              <a:rPr lang="en-US" dirty="0" smtClean="0"/>
              <a:t>Define paths of communication</a:t>
            </a:r>
          </a:p>
          <a:p>
            <a:pPr lvl="2"/>
            <a:r>
              <a:rPr lang="en-US" dirty="0" smtClean="0"/>
              <a:t>Educate team on target issues (e.g. Climate Change, Solar Power, Energy Efficiency)</a:t>
            </a:r>
          </a:p>
          <a:p>
            <a:pPr lvl="2"/>
            <a:r>
              <a:rPr lang="en-US" dirty="0" smtClean="0"/>
              <a:t>Define technical support and resources needed (if any)</a:t>
            </a:r>
          </a:p>
          <a:p>
            <a:pPr lvl="2"/>
            <a:r>
              <a:rPr lang="en-US" dirty="0" smtClean="0"/>
              <a:t>Select specific asks of municipal leadership</a:t>
            </a:r>
            <a:endParaRPr lang="en-US" dirty="0" smtClean="0">
              <a:solidFill>
                <a:srgbClr val="FF0000"/>
              </a:solidFill>
            </a:endParaRPr>
          </a:p>
          <a:p>
            <a:pPr lvl="1"/>
            <a:r>
              <a:rPr lang="en-US" dirty="0" smtClean="0"/>
              <a:t>Prepare</a:t>
            </a:r>
          </a:p>
          <a:p>
            <a:pPr lvl="2"/>
            <a:r>
              <a:rPr lang="en-US" dirty="0" smtClean="0"/>
              <a:t>Know national, state and local policies and incentives for initiatives of import</a:t>
            </a:r>
          </a:p>
          <a:p>
            <a:pPr lvl="2"/>
            <a:r>
              <a:rPr lang="en-US" dirty="0" smtClean="0"/>
              <a:t>Identify urgency and timing of actions and results</a:t>
            </a:r>
            <a:endParaRPr lang="en-US" dirty="0">
              <a:solidFill>
                <a:srgbClr val="FF0000"/>
              </a:solidFill>
            </a:endParaRPr>
          </a:p>
          <a:p>
            <a:pPr lvl="1"/>
            <a:r>
              <a:rPr lang="en-US" dirty="0" smtClean="0"/>
              <a:t>Establish baseline </a:t>
            </a:r>
            <a:r>
              <a:rPr lang="mr-IN" dirty="0" smtClean="0"/>
              <a:t>–</a:t>
            </a:r>
            <a:r>
              <a:rPr lang="en-US" dirty="0" smtClean="0"/>
              <a:t> assess historical and current related sustainability initiatives</a:t>
            </a:r>
          </a:p>
          <a:p>
            <a:pPr lvl="1"/>
            <a:r>
              <a:rPr lang="en-US" dirty="0" smtClean="0"/>
              <a:t>Define </a:t>
            </a:r>
            <a:r>
              <a:rPr lang="en-US" dirty="0"/>
              <a:t>asks and plan to meet with community leaders</a:t>
            </a:r>
          </a:p>
          <a:p>
            <a:pPr lvl="2"/>
            <a:r>
              <a:rPr lang="en-US" dirty="0"/>
              <a:t>Know specifically what you want to ask</a:t>
            </a:r>
          </a:p>
          <a:p>
            <a:pPr lvl="2"/>
            <a:r>
              <a:rPr lang="en-US" dirty="0"/>
              <a:t>Who should participate </a:t>
            </a:r>
            <a:r>
              <a:rPr lang="mr-IN" dirty="0"/>
              <a:t>–</a:t>
            </a:r>
            <a:r>
              <a:rPr lang="en-US" dirty="0"/>
              <a:t> initial meetings should have limited numbers</a:t>
            </a:r>
          </a:p>
          <a:p>
            <a:pPr lvl="2"/>
            <a:r>
              <a:rPr lang="en-US" dirty="0"/>
              <a:t>Define team leader and other </a:t>
            </a:r>
            <a:r>
              <a:rPr lang="en-US" dirty="0" smtClean="0"/>
              <a:t>roles</a:t>
            </a:r>
          </a:p>
          <a:p>
            <a:pPr lvl="2"/>
            <a:r>
              <a:rPr lang="en-US" dirty="0" smtClean="0"/>
              <a:t>Target and develop green champions</a:t>
            </a:r>
            <a:endParaRPr lang="en-US" dirty="0"/>
          </a:p>
          <a:p>
            <a:pPr lvl="1"/>
            <a:endParaRPr lang="en-US" dirty="0"/>
          </a:p>
        </p:txBody>
      </p:sp>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uk-UA" smtClean="0"/>
              <a:pPr/>
              <a:t>43</a:t>
            </a:fld>
            <a:endParaRPr lang="uk-UA"/>
          </a:p>
        </p:txBody>
      </p:sp>
      <p:sp>
        <p:nvSpPr>
          <p:cNvPr id="7" name="Rectangle 6"/>
          <p:cNvSpPr/>
          <p:nvPr/>
        </p:nvSpPr>
        <p:spPr>
          <a:xfrm>
            <a:off x="245925" y="6611779"/>
            <a:ext cx="1164101" cy="246221"/>
          </a:xfrm>
          <a:prstGeom prst="rect">
            <a:avLst/>
          </a:prstGeom>
        </p:spPr>
        <p:txBody>
          <a:bodyPr wrap="none">
            <a:spAutoFit/>
          </a:bodyPr>
          <a:lstStyle/>
          <a:p>
            <a:r>
              <a:rPr lang="is-IS" sz="1000"/>
              <a:t>September 3, 2017</a:t>
            </a:r>
            <a:endParaRPr lang="is-IS" sz="1000" dirty="0"/>
          </a:p>
        </p:txBody>
      </p:sp>
    </p:spTree>
    <p:extLst>
      <p:ext uri="{BB962C8B-B14F-4D97-AF65-F5344CB8AC3E}">
        <p14:creationId xmlns:p14="http://schemas.microsoft.com/office/powerpoint/2010/main" val="5990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Sustainability </a:t>
            </a:r>
            <a:br>
              <a:rPr lang="en-US" dirty="0" smtClean="0"/>
            </a:br>
            <a:r>
              <a:rPr lang="en-US" dirty="0" smtClean="0"/>
              <a:t>Universe</a:t>
            </a:r>
            <a:endParaRPr lang="en-US" dirty="0"/>
          </a:p>
        </p:txBody>
      </p:sp>
      <p:sp>
        <p:nvSpPr>
          <p:cNvPr id="3" name="Content Placeholder 2"/>
          <p:cNvSpPr>
            <a:spLocks noGrp="1"/>
          </p:cNvSpPr>
          <p:nvPr>
            <p:ph idx="1"/>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uk-UA" smtClean="0"/>
              <a:pPr/>
              <a:t>44</a:t>
            </a:fld>
            <a:endParaRPr lang="uk-UA"/>
          </a:p>
        </p:txBody>
      </p:sp>
      <p:graphicFrame>
        <p:nvGraphicFramePr>
          <p:cNvPr id="8" name="Diagram 7"/>
          <p:cNvGraphicFramePr/>
          <p:nvPr>
            <p:extLst>
              <p:ext uri="{D42A27DB-BD31-4B8C-83A1-F6EECF244321}">
                <p14:modId xmlns:p14="http://schemas.microsoft.com/office/powerpoint/2010/main" val="2081471546"/>
              </p:ext>
            </p:extLst>
          </p:nvPr>
        </p:nvGraphicFramePr>
        <p:xfrm>
          <a:off x="1324037" y="158255"/>
          <a:ext cx="8588582" cy="65414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2"/>
          <p:cNvSpPr txBox="1">
            <a:spLocks/>
          </p:cNvSpPr>
          <p:nvPr/>
        </p:nvSpPr>
        <p:spPr>
          <a:xfrm>
            <a:off x="329379" y="3936010"/>
            <a:ext cx="4860098" cy="2013510"/>
          </a:xfrm>
          <a:prstGeom prst="rect">
            <a:avLst/>
          </a:prstGeom>
        </p:spPr>
        <p:txBody>
          <a:bodyPr vert="horz" lIns="91440" tIns="45720" rIns="91440" bIns="45720" rtlCol="0">
            <a:normAutofit fontScale="85000" lnSpcReduction="20000"/>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r>
              <a:rPr lang="en-US" sz="2400" dirty="0" smtClean="0"/>
              <a:t>Example:</a:t>
            </a:r>
          </a:p>
          <a:p>
            <a:pPr lvl="1"/>
            <a:r>
              <a:rPr lang="en-US" sz="2000" dirty="0" smtClean="0"/>
              <a:t>Drill down to 2-3 manageable targets</a:t>
            </a:r>
            <a:br>
              <a:rPr lang="en-US" sz="2000" dirty="0" smtClean="0"/>
            </a:br>
            <a:r>
              <a:rPr lang="en-US" sz="2000" dirty="0" smtClean="0"/>
              <a:t>based on Team’s research and recommendations</a:t>
            </a:r>
          </a:p>
          <a:p>
            <a:r>
              <a:rPr lang="en-US" sz="2400" dirty="0" smtClean="0"/>
              <a:t>Define clear strategy and tactics </a:t>
            </a:r>
          </a:p>
          <a:p>
            <a:r>
              <a:rPr lang="en-US" sz="2400" dirty="0" smtClean="0"/>
              <a:t>Identify incentives</a:t>
            </a:r>
          </a:p>
          <a:p>
            <a:r>
              <a:rPr lang="en-US" sz="2400" dirty="0" smtClean="0"/>
              <a:t>Set measures of success </a:t>
            </a:r>
            <a:endParaRPr lang="en-US" sz="2400" dirty="0"/>
          </a:p>
        </p:txBody>
      </p:sp>
      <p:sp>
        <p:nvSpPr>
          <p:cNvPr id="10" name="Oval 9"/>
          <p:cNvSpPr/>
          <p:nvPr/>
        </p:nvSpPr>
        <p:spPr>
          <a:xfrm>
            <a:off x="7468032" y="1376349"/>
            <a:ext cx="1624721" cy="35021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924280" y="1661984"/>
            <a:ext cx="1861117" cy="38954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983205" y="4677063"/>
            <a:ext cx="969654" cy="35021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10402" y="6618721"/>
            <a:ext cx="1164101" cy="246221"/>
          </a:xfrm>
          <a:prstGeom prst="rect">
            <a:avLst/>
          </a:prstGeom>
        </p:spPr>
        <p:txBody>
          <a:bodyPr wrap="none">
            <a:spAutoFit/>
          </a:bodyPr>
          <a:lstStyle/>
          <a:p>
            <a:r>
              <a:rPr lang="is-IS" sz="1000"/>
              <a:t>September 3, 2017</a:t>
            </a:r>
            <a:endParaRPr lang="is-IS" sz="1000" dirty="0"/>
          </a:p>
        </p:txBody>
      </p:sp>
    </p:spTree>
    <p:extLst>
      <p:ext uri="{BB962C8B-B14F-4D97-AF65-F5344CB8AC3E}">
        <p14:creationId xmlns:p14="http://schemas.microsoft.com/office/powerpoint/2010/main" val="17580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19717" y="206639"/>
            <a:ext cx="9371949" cy="1183566"/>
          </a:xfrm>
        </p:spPr>
        <p:txBody>
          <a:bodyPr/>
          <a:lstStyle/>
          <a:p>
            <a:r>
              <a:rPr lang="en-US" smtClean="0"/>
              <a:t>Targeting the </a:t>
            </a:r>
            <a:br>
              <a:rPr lang="en-US" smtClean="0"/>
            </a:br>
            <a:r>
              <a:rPr lang="en-US" smtClean="0"/>
              <a:t>Sustainability Universe</a:t>
            </a:r>
            <a:endParaRPr lang="en-US"/>
          </a:p>
        </p:txBody>
      </p:sp>
      <p:sp>
        <p:nvSpPr>
          <p:cNvPr id="4" name="Date Placeholder 3"/>
          <p:cNvSpPr>
            <a:spLocks noGrp="1"/>
          </p:cNvSpPr>
          <p:nvPr>
            <p:ph type="dt" sz="half" idx="10"/>
          </p:nvPr>
        </p:nvSpPr>
        <p:spPr/>
        <p:txBody>
          <a:bodyPr/>
          <a:lstStyle/>
          <a:p>
            <a:r>
              <a:rPr lang="en-US" dirty="0" smtClean="0"/>
              <a:t>September 3, 2017</a:t>
            </a:r>
            <a:endParaRPr lang="en-US" dirty="0"/>
          </a:p>
        </p:txBody>
      </p:sp>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uk-UA" smtClean="0"/>
              <a:pPr/>
              <a:t>45</a:t>
            </a:fld>
            <a:endParaRPr lang="uk-UA"/>
          </a:p>
        </p:txBody>
      </p:sp>
      <p:graphicFrame>
        <p:nvGraphicFramePr>
          <p:cNvPr id="7" name="Content Placeholder 6"/>
          <p:cNvGraphicFramePr>
            <a:graphicFrameLocks noGrp="1"/>
          </p:cNvGraphicFramePr>
          <p:nvPr>
            <p:ph idx="1"/>
            <p:extLst/>
          </p:nvPr>
        </p:nvGraphicFramePr>
        <p:xfrm>
          <a:off x="4363656" y="210078"/>
          <a:ext cx="7029455" cy="6175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Content Placeholder 2"/>
          <p:cNvSpPr txBox="1">
            <a:spLocks/>
          </p:cNvSpPr>
          <p:nvPr/>
        </p:nvSpPr>
        <p:spPr>
          <a:xfrm>
            <a:off x="410402" y="3003047"/>
            <a:ext cx="4860098" cy="2013510"/>
          </a:xfrm>
          <a:prstGeom prst="rect">
            <a:avLst/>
          </a:prstGeom>
        </p:spPr>
        <p:txBody>
          <a:bodyPr vert="horz" lIns="91440" tIns="45720" rIns="91440" bIns="45720" rtlCol="0">
            <a:normAutofit fontScale="85000" lnSpcReduction="20000"/>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r>
              <a:rPr lang="en-US" sz="2400" dirty="0" smtClean="0"/>
              <a:t>Example:</a:t>
            </a:r>
          </a:p>
          <a:p>
            <a:pPr lvl="1"/>
            <a:r>
              <a:rPr lang="en-US" sz="2000" dirty="0" smtClean="0"/>
              <a:t>Drill down to 2-3 manageable targets</a:t>
            </a:r>
            <a:br>
              <a:rPr lang="en-US" sz="2000" dirty="0" smtClean="0"/>
            </a:br>
            <a:r>
              <a:rPr lang="en-US" sz="2000" dirty="0" smtClean="0"/>
              <a:t>based on Team’s research and recommendations</a:t>
            </a:r>
          </a:p>
          <a:p>
            <a:r>
              <a:rPr lang="en-US" sz="2400" dirty="0" smtClean="0"/>
              <a:t>Define clear strategy and tactics </a:t>
            </a:r>
          </a:p>
          <a:p>
            <a:r>
              <a:rPr lang="en-US" sz="2400" dirty="0" smtClean="0"/>
              <a:t>Identify incentives</a:t>
            </a:r>
          </a:p>
          <a:p>
            <a:r>
              <a:rPr lang="en-US" sz="2400" dirty="0" smtClean="0"/>
              <a:t>Set measures of success </a:t>
            </a:r>
            <a:endParaRPr lang="en-US" sz="2400" dirty="0"/>
          </a:p>
        </p:txBody>
      </p:sp>
      <p:sp>
        <p:nvSpPr>
          <p:cNvPr id="17" name="Oval 16"/>
          <p:cNvSpPr/>
          <p:nvPr/>
        </p:nvSpPr>
        <p:spPr>
          <a:xfrm>
            <a:off x="9498551" y="815972"/>
            <a:ext cx="1386229" cy="100012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787676" y="1790700"/>
            <a:ext cx="1386229" cy="100012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660081" y="3818116"/>
            <a:ext cx="1592119" cy="813161"/>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38689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prepare 1</a:t>
            </a:r>
            <a:r>
              <a:rPr lang="en-US" baseline="30000" dirty="0"/>
              <a:t>st</a:t>
            </a:r>
            <a:r>
              <a:rPr lang="en-US" dirty="0"/>
              <a:t> </a:t>
            </a:r>
            <a:r>
              <a:rPr lang="en-US" dirty="0" smtClean="0"/>
              <a:t>Meeting Agenda</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Introductions </a:t>
            </a:r>
          </a:p>
          <a:p>
            <a:r>
              <a:rPr lang="en-US" dirty="0" smtClean="0"/>
              <a:t>Problem </a:t>
            </a:r>
            <a:r>
              <a:rPr lang="mr-IN" dirty="0" smtClean="0"/>
              <a:t>–</a:t>
            </a:r>
            <a:r>
              <a:rPr lang="en-US" dirty="0" smtClean="0"/>
              <a:t> relate to municipality, etc. For climate change: what are obstacles to 100% clean energy, what are related health concerns</a:t>
            </a:r>
          </a:p>
          <a:p>
            <a:r>
              <a:rPr lang="en-US" dirty="0" smtClean="0"/>
              <a:t>Solutions </a:t>
            </a:r>
            <a:r>
              <a:rPr lang="mr-IN" dirty="0" smtClean="0"/>
              <a:t>–</a:t>
            </a:r>
            <a:r>
              <a:rPr lang="en-US" dirty="0" smtClean="0"/>
              <a:t> commit to transition to more sustainable future.  Identify real, near and mid-term achievable initiatives  </a:t>
            </a:r>
          </a:p>
          <a:p>
            <a:r>
              <a:rPr lang="en-US" dirty="0" smtClean="0"/>
              <a:t>Urgency </a:t>
            </a:r>
            <a:r>
              <a:rPr lang="mr-IN" dirty="0" smtClean="0"/>
              <a:t>–</a:t>
            </a:r>
            <a:r>
              <a:rPr lang="en-US" dirty="0" smtClean="0"/>
              <a:t> change is happening now (cite related examples)</a:t>
            </a:r>
          </a:p>
          <a:p>
            <a:r>
              <a:rPr lang="en-US" dirty="0" smtClean="0"/>
              <a:t>Asks </a:t>
            </a:r>
          </a:p>
          <a:p>
            <a:pPr lvl="1"/>
            <a:r>
              <a:rPr lang="en-US" dirty="0" smtClean="0"/>
              <a:t>Clearly define asks.  </a:t>
            </a:r>
          </a:p>
          <a:p>
            <a:pPr lvl="1"/>
            <a:r>
              <a:rPr lang="en-US" dirty="0" smtClean="0"/>
              <a:t>Shoot for endorsement, resolution and /or specific actions</a:t>
            </a:r>
          </a:p>
          <a:p>
            <a:pPr lvl="1"/>
            <a:r>
              <a:rPr lang="en-US" dirty="0" smtClean="0"/>
              <a:t>Find out who else should be involved and ask to open dialogue with them (sponsored by leadership)</a:t>
            </a:r>
          </a:p>
          <a:p>
            <a:pPr lvl="1"/>
            <a:r>
              <a:rPr lang="en-US" dirty="0" smtClean="0"/>
              <a:t>Get OK about communicating outcomes with press, if appropriate</a:t>
            </a:r>
          </a:p>
          <a:p>
            <a:r>
              <a:rPr lang="en-US" dirty="0" smtClean="0"/>
              <a:t>Personal Stories </a:t>
            </a:r>
            <a:r>
              <a:rPr lang="mr-IN" dirty="0" smtClean="0"/>
              <a:t>–</a:t>
            </a:r>
            <a:r>
              <a:rPr lang="en-US" dirty="0" smtClean="0"/>
              <a:t> relate something personal, germane, local or other perspectives that make the ask important , relevant and current</a:t>
            </a:r>
          </a:p>
          <a:p>
            <a:r>
              <a:rPr lang="en-US" dirty="0" smtClean="0"/>
              <a:t>Always follow-up</a:t>
            </a:r>
          </a:p>
          <a:p>
            <a:pPr lvl="1"/>
            <a:r>
              <a:rPr lang="en-US" dirty="0" smtClean="0"/>
              <a:t>Define who follows-up</a:t>
            </a:r>
          </a:p>
          <a:p>
            <a:pPr lvl="1"/>
            <a:r>
              <a:rPr lang="en-US" dirty="0" smtClean="0"/>
              <a:t>Thank you letter plus supply of follow-up resources, if any</a:t>
            </a:r>
          </a:p>
          <a:p>
            <a:pPr lvl="1"/>
            <a:r>
              <a:rPr lang="en-US" dirty="0" smtClean="0"/>
              <a:t>Be thinking about long term development of relationships</a:t>
            </a:r>
          </a:p>
          <a:p>
            <a:pPr lvl="1"/>
            <a:r>
              <a:rPr lang="en-US" dirty="0" smtClean="0"/>
              <a:t>Be persistent, yet polite</a:t>
            </a:r>
          </a:p>
          <a:p>
            <a:pPr lvl="1"/>
            <a:r>
              <a:rPr lang="en-US" dirty="0" smtClean="0"/>
              <a:t>Establish process of ongoing communication</a:t>
            </a:r>
            <a:endParaRPr lang="en-US" dirty="0"/>
          </a:p>
          <a:p>
            <a:pPr lvl="1"/>
            <a:endParaRPr lang="en-US" dirty="0"/>
          </a:p>
        </p:txBody>
      </p:sp>
      <p:sp>
        <p:nvSpPr>
          <p:cNvPr id="4" name="Date Placeholder 3"/>
          <p:cNvSpPr>
            <a:spLocks noGrp="1"/>
          </p:cNvSpPr>
          <p:nvPr>
            <p:ph type="dt" sz="half" idx="10"/>
          </p:nvPr>
        </p:nvSpPr>
        <p:spPr/>
        <p:txBody>
          <a:bodyPr/>
          <a:lstStyle/>
          <a:p>
            <a:r>
              <a:rPr lang="en-US" smtClean="0"/>
              <a:t>July 22, 2012</a:t>
            </a:r>
            <a:endParaRPr lang="en-US"/>
          </a:p>
        </p:txBody>
      </p:sp>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uk-UA" smtClean="0"/>
              <a:pPr/>
              <a:t>46</a:t>
            </a:fld>
            <a:endParaRPr lang="uk-UA"/>
          </a:p>
        </p:txBody>
      </p:sp>
    </p:spTree>
    <p:extLst>
      <p:ext uri="{BB962C8B-B14F-4D97-AF65-F5344CB8AC3E}">
        <p14:creationId xmlns:p14="http://schemas.microsoft.com/office/powerpoint/2010/main" val="20062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a:t>
            </a:r>
            <a:r>
              <a:rPr lang="en-US" smtClean="0"/>
              <a:t>of Asks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Resolutions</a:t>
            </a:r>
            <a:endParaRPr lang="en-US" dirty="0"/>
          </a:p>
          <a:p>
            <a:pPr lvl="1"/>
            <a:r>
              <a:rPr lang="en-US" dirty="0"/>
              <a:t>Gain commitment of municipal leaders on </a:t>
            </a:r>
            <a:r>
              <a:rPr lang="en-US" dirty="0" smtClean="0">
                <a:solidFill>
                  <a:schemeClr val="tx1">
                    <a:lumMod val="50000"/>
                  </a:schemeClr>
                </a:solidFill>
              </a:rPr>
              <a:t>specific action(s) or broad </a:t>
            </a:r>
            <a:r>
              <a:rPr lang="en-US" dirty="0">
                <a:solidFill>
                  <a:schemeClr val="tx1">
                    <a:lumMod val="50000"/>
                  </a:schemeClr>
                </a:solidFill>
              </a:rPr>
              <a:t>range of sustainability issues</a:t>
            </a:r>
          </a:p>
          <a:p>
            <a:r>
              <a:rPr lang="en-US" dirty="0" smtClean="0">
                <a:solidFill>
                  <a:schemeClr val="tx1">
                    <a:lumMod val="50000"/>
                  </a:schemeClr>
                </a:solidFill>
              </a:rPr>
              <a:t>Actions </a:t>
            </a:r>
            <a:r>
              <a:rPr lang="mr-IN" dirty="0" smtClean="0">
                <a:solidFill>
                  <a:schemeClr val="tx1">
                    <a:lumMod val="50000"/>
                  </a:schemeClr>
                </a:solidFill>
              </a:rPr>
              <a:t>–</a:t>
            </a:r>
            <a:r>
              <a:rPr lang="en-US" dirty="0" smtClean="0">
                <a:solidFill>
                  <a:schemeClr val="tx1">
                    <a:lumMod val="50000"/>
                  </a:schemeClr>
                </a:solidFill>
              </a:rPr>
              <a:t> </a:t>
            </a:r>
            <a:r>
              <a:rPr lang="en-US" dirty="0">
                <a:solidFill>
                  <a:schemeClr val="tx1">
                    <a:lumMod val="50000"/>
                  </a:schemeClr>
                </a:solidFill>
              </a:rPr>
              <a:t>define specific requests for </a:t>
            </a:r>
            <a:r>
              <a:rPr lang="en-US" dirty="0" smtClean="0">
                <a:solidFill>
                  <a:schemeClr val="tx1">
                    <a:lumMod val="50000"/>
                  </a:schemeClr>
                </a:solidFill>
              </a:rPr>
              <a:t>action by municipality </a:t>
            </a:r>
          </a:p>
          <a:p>
            <a:r>
              <a:rPr lang="en-US" dirty="0" smtClean="0">
                <a:solidFill>
                  <a:schemeClr val="tx1">
                    <a:lumMod val="50000"/>
                  </a:schemeClr>
                </a:solidFill>
              </a:rPr>
              <a:t>Define and prioritize asks/issues </a:t>
            </a:r>
            <a:r>
              <a:rPr lang="en-US" dirty="0">
                <a:solidFill>
                  <a:schemeClr val="tx1">
                    <a:lumMod val="50000"/>
                  </a:schemeClr>
                </a:solidFill>
              </a:rPr>
              <a:t>for each community</a:t>
            </a:r>
          </a:p>
          <a:p>
            <a:pPr lvl="1"/>
            <a:r>
              <a:rPr lang="en-US" dirty="0" smtClean="0">
                <a:solidFill>
                  <a:schemeClr val="tx1">
                    <a:lumMod val="50000"/>
                  </a:schemeClr>
                </a:solidFill>
              </a:rPr>
              <a:t>Examples:</a:t>
            </a:r>
          </a:p>
          <a:p>
            <a:pPr lvl="2"/>
            <a:r>
              <a:rPr lang="en-US" dirty="0" smtClean="0">
                <a:solidFill>
                  <a:schemeClr val="tx1">
                    <a:lumMod val="50000"/>
                  </a:schemeClr>
                </a:solidFill>
              </a:rPr>
              <a:t>Implement Climate Change plan</a:t>
            </a:r>
          </a:p>
          <a:p>
            <a:pPr lvl="3"/>
            <a:r>
              <a:rPr lang="en-US" dirty="0" smtClean="0">
                <a:solidFill>
                  <a:schemeClr val="tx1">
                    <a:lumMod val="50000"/>
                  </a:schemeClr>
                </a:solidFill>
              </a:rPr>
              <a:t>Solar PV Actions</a:t>
            </a:r>
          </a:p>
          <a:p>
            <a:pPr lvl="3"/>
            <a:r>
              <a:rPr lang="en-US" dirty="0" smtClean="0">
                <a:solidFill>
                  <a:schemeClr val="tx1">
                    <a:lumMod val="50000"/>
                  </a:schemeClr>
                </a:solidFill>
              </a:rPr>
              <a:t>Energy efficiency actions by community</a:t>
            </a:r>
          </a:p>
          <a:p>
            <a:pPr lvl="3"/>
            <a:r>
              <a:rPr lang="en-US" dirty="0" smtClean="0">
                <a:solidFill>
                  <a:schemeClr val="tx1">
                    <a:lumMod val="50000"/>
                  </a:schemeClr>
                </a:solidFill>
              </a:rPr>
              <a:t>Alternative Fuel Vehicles Actions</a:t>
            </a:r>
          </a:p>
          <a:p>
            <a:pPr lvl="2"/>
            <a:r>
              <a:rPr lang="en-US" dirty="0" smtClean="0">
                <a:solidFill>
                  <a:schemeClr val="tx1">
                    <a:lumMod val="50000"/>
                  </a:schemeClr>
                </a:solidFill>
              </a:rPr>
              <a:t>Flood control with green infrastructure</a:t>
            </a:r>
          </a:p>
          <a:p>
            <a:pPr lvl="2"/>
            <a:r>
              <a:rPr lang="en-US" dirty="0" smtClean="0">
                <a:solidFill>
                  <a:schemeClr val="tx1">
                    <a:lumMod val="50000"/>
                  </a:schemeClr>
                </a:solidFill>
              </a:rPr>
              <a:t>Community garden</a:t>
            </a:r>
          </a:p>
          <a:p>
            <a:pPr lvl="2"/>
            <a:r>
              <a:rPr lang="en-US" dirty="0" smtClean="0">
                <a:solidFill>
                  <a:schemeClr val="tx1">
                    <a:lumMod val="50000"/>
                  </a:schemeClr>
                </a:solidFill>
              </a:rPr>
              <a:t>Adjust community policies to facilitate positive change</a:t>
            </a:r>
            <a:endParaRPr lang="en-US" dirty="0">
              <a:solidFill>
                <a:schemeClr val="tx1">
                  <a:lumMod val="50000"/>
                </a:schemeClr>
              </a:solidFill>
            </a:endParaRPr>
          </a:p>
          <a:p>
            <a:pPr lvl="1"/>
            <a:r>
              <a:rPr lang="en-US" dirty="0" smtClean="0">
                <a:solidFill>
                  <a:schemeClr val="tx1">
                    <a:lumMod val="50000"/>
                  </a:schemeClr>
                </a:solidFill>
              </a:rPr>
              <a:t>Gain commitment/sponsorship to support education of communities’ residents and local employers/workforce</a:t>
            </a:r>
            <a:endParaRPr lang="en-US" dirty="0">
              <a:solidFill>
                <a:schemeClr val="tx1">
                  <a:lumMod val="50000"/>
                </a:schemeClr>
              </a:solidFill>
            </a:endParaRPr>
          </a:p>
          <a:p>
            <a:pPr lvl="1"/>
            <a:endParaRPr lang="en-US" dirty="0"/>
          </a:p>
          <a:p>
            <a:endParaRPr lang="en-US" dirty="0"/>
          </a:p>
        </p:txBody>
      </p:sp>
      <p:sp>
        <p:nvSpPr>
          <p:cNvPr id="4" name="Date Placeholder 3"/>
          <p:cNvSpPr>
            <a:spLocks noGrp="1"/>
          </p:cNvSpPr>
          <p:nvPr>
            <p:ph type="dt" sz="half" idx="10"/>
          </p:nvPr>
        </p:nvSpPr>
        <p:spPr/>
        <p:txBody>
          <a:bodyPr/>
          <a:lstStyle/>
          <a:p>
            <a:r>
              <a:rPr lang="en-US" dirty="0"/>
              <a:t>September 3, 2017</a:t>
            </a:r>
          </a:p>
        </p:txBody>
      </p:sp>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uk-UA" smtClean="0"/>
              <a:pPr/>
              <a:t>47</a:t>
            </a:fld>
            <a:endParaRPr lang="uk-UA"/>
          </a:p>
        </p:txBody>
      </p:sp>
    </p:spTree>
    <p:extLst>
      <p:ext uri="{BB962C8B-B14F-4D97-AF65-F5344CB8AC3E}">
        <p14:creationId xmlns:p14="http://schemas.microsoft.com/office/powerpoint/2010/main" val="1931922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Sample email for Resolution Request</a:t>
            </a:r>
            <a:endParaRPr lang="en-US"/>
          </a:p>
        </p:txBody>
      </p:sp>
      <p:sp>
        <p:nvSpPr>
          <p:cNvPr id="3" name="Content Placeholder 2"/>
          <p:cNvSpPr>
            <a:spLocks noGrp="1"/>
          </p:cNvSpPr>
          <p:nvPr>
            <p:ph idx="1"/>
          </p:nvPr>
        </p:nvSpPr>
        <p:spPr/>
        <p:txBody>
          <a:bodyPr>
            <a:normAutofit fontScale="70000" lnSpcReduction="20000"/>
          </a:bodyPr>
          <a:lstStyle/>
          <a:p>
            <a:pPr marL="0" indent="0">
              <a:buNone/>
            </a:pPr>
            <a:r>
              <a:rPr lang="en-US"/>
              <a:t>Dear XXX,</a:t>
            </a:r>
          </a:p>
          <a:p>
            <a:pPr marL="0" indent="0">
              <a:buNone/>
            </a:pPr>
            <a:r>
              <a:rPr lang="en-US"/>
              <a:t>I’m reaching out to let you know about a 10-week campaign we are launching in April after the People’s Climate March.  This campaign would be much stronger with [ORG NAME]’s involvement and wanted to ask you to consider joining us in this push. </a:t>
            </a:r>
          </a:p>
          <a:p>
            <a:pPr marL="0" indent="0">
              <a:buNone/>
            </a:pPr>
            <a:r>
              <a:rPr lang="en-US"/>
              <a:t>Will you join us in asking our Mayors to pledge their support for 100% clean and renewable energy.   #Mayors4CleanEnergy aims to build local momentum for a just and equitable transition to 100% renewable energy and demonstrate ambitious local leadership on clean energy and climate in contrast to the steps the Trump Administration has begun to take slashing vital climate and pollution protections.</a:t>
            </a:r>
          </a:p>
          <a:p>
            <a:pPr marL="0" indent="0">
              <a:buNone/>
            </a:pPr>
            <a:r>
              <a:rPr lang="en-US"/>
              <a:t/>
            </a:r>
            <a:br>
              <a:rPr lang="en-US"/>
            </a:br>
            <a:r>
              <a:rPr lang="en-US"/>
              <a:t>Between April 29th and June 23rd, we will support local organizers to push their mayors to commit to 100%.  For the #Readyfor100 campaign, this short-term campaign will build momentum for our longer term goals of securing community-wide commitments to 100%.   For {ORG} this local mayoral push could help build momentum for a longer term goal you have - we’d love to discuss how this could help your work too.</a:t>
            </a:r>
          </a:p>
          <a:p>
            <a:pPr marL="0" indent="0">
              <a:buNone/>
            </a:pPr>
            <a:r>
              <a:rPr lang="en-US"/>
              <a:t/>
            </a:r>
            <a:br>
              <a:rPr lang="en-US"/>
            </a:br>
            <a:r>
              <a:rPr lang="en-US"/>
              <a:t>Working with our partners, we will develop template materials, support and coordination across networks and conduct outreach to mayors. We want to work with you to plan, recruit, promote, track progress and build momentum through the duration of the initiative. And we will work with you to ensure that the effort meets or exceeds both our respective and collective goals.</a:t>
            </a:r>
          </a:p>
          <a:p>
            <a:pPr marL="0" indent="0">
              <a:buNone/>
            </a:pPr>
            <a:r>
              <a:rPr lang="en-US"/>
              <a:t/>
            </a:r>
            <a:br>
              <a:rPr lang="en-US"/>
            </a:br>
            <a:r>
              <a:rPr lang="en-US"/>
              <a:t>I’ve attached a one-pager that outlines our campaign in more detail and would love to set up a time to talk. </a:t>
            </a:r>
          </a:p>
        </p:txBody>
      </p:sp>
      <p:sp>
        <p:nvSpPr>
          <p:cNvPr id="4" name="Date Placeholder 3"/>
          <p:cNvSpPr>
            <a:spLocks noGrp="1"/>
          </p:cNvSpPr>
          <p:nvPr>
            <p:ph type="dt" sz="half" idx="10"/>
          </p:nvPr>
        </p:nvSpPr>
        <p:spPr/>
        <p:txBody>
          <a:bodyPr/>
          <a:lstStyle/>
          <a:p>
            <a:r>
              <a:rPr lang="en-US" dirty="0"/>
              <a:t>September 3, 2017</a:t>
            </a:r>
          </a:p>
        </p:txBody>
      </p:sp>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uk-UA" smtClean="0"/>
              <a:pPr/>
              <a:t>48</a:t>
            </a:fld>
            <a:endParaRPr lang="uk-UA"/>
          </a:p>
        </p:txBody>
      </p:sp>
    </p:spTree>
    <p:extLst>
      <p:ext uri="{BB962C8B-B14F-4D97-AF65-F5344CB8AC3E}">
        <p14:creationId xmlns:p14="http://schemas.microsoft.com/office/powerpoint/2010/main" val="197295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026" y="301487"/>
            <a:ext cx="9371949" cy="1183566"/>
          </a:xfrm>
        </p:spPr>
        <p:txBody>
          <a:bodyPr/>
          <a:lstStyle/>
          <a:p>
            <a:r>
              <a:rPr lang="en-US" smtClean="0"/>
              <a:t>Example: MMC GRC2 Resolution</a:t>
            </a:r>
            <a:endParaRPr lang="en-US"/>
          </a:p>
        </p:txBody>
      </p:sp>
      <p:sp>
        <p:nvSpPr>
          <p:cNvPr id="3" name="Content Placeholder 2"/>
          <p:cNvSpPr>
            <a:spLocks noGrp="1"/>
          </p:cNvSpPr>
          <p:nvPr>
            <p:ph idx="1"/>
          </p:nvPr>
        </p:nvSpPr>
        <p:spPr>
          <a:xfrm>
            <a:off x="1097280" y="1845734"/>
            <a:ext cx="5773420" cy="4023360"/>
          </a:xfrm>
        </p:spPr>
        <p:txBody>
          <a:bodyPr>
            <a:normAutofit lnSpcReduction="10000"/>
          </a:bodyPr>
          <a:lstStyle/>
          <a:p>
            <a:pPr marL="295275" indent="-280988">
              <a:buFont typeface="Wingdings" charset="2"/>
              <a:buChar char="q"/>
            </a:pPr>
            <a:r>
              <a:rPr lang="en-US" dirty="0" smtClean="0"/>
              <a:t>Suggested text for community to make public commitment to sustainable practices</a:t>
            </a:r>
          </a:p>
          <a:p>
            <a:pPr marL="295275" indent="-280988">
              <a:buFont typeface="Wingdings" charset="2"/>
              <a:buChar char="q"/>
            </a:pPr>
            <a:r>
              <a:rPr lang="en-US" dirty="0" smtClean="0">
                <a:solidFill>
                  <a:schemeClr val="tx2"/>
                </a:solidFill>
              </a:rPr>
              <a:t>Once signed, considered member community by Metropolitan Mayors Caucus (MMC)</a:t>
            </a:r>
          </a:p>
          <a:p>
            <a:pPr marL="295275" indent="-280988">
              <a:buFont typeface="Wingdings" charset="2"/>
              <a:buChar char="q"/>
            </a:pPr>
            <a:r>
              <a:rPr lang="en-US" dirty="0" smtClean="0"/>
              <a:t>Resolution available on line @: </a:t>
            </a:r>
            <a:r>
              <a:rPr lang="en-US" dirty="0" smtClean="0">
                <a:hlinkClick r:id="rId3"/>
              </a:rPr>
              <a:t>http</a:t>
            </a:r>
            <a:r>
              <a:rPr lang="en-US" dirty="0">
                <a:hlinkClick r:id="rId3"/>
              </a:rPr>
              <a:t>://mayorscaucus.org/initiatives/environment/regional-environmental-collaboration</a:t>
            </a:r>
            <a:r>
              <a:rPr lang="en-US" dirty="0" smtClean="0">
                <a:hlinkClick r:id="rId3"/>
              </a:rPr>
              <a:t>/</a:t>
            </a:r>
            <a:r>
              <a:rPr lang="en-US" dirty="0" smtClean="0"/>
              <a:t>  </a:t>
            </a:r>
          </a:p>
          <a:p>
            <a:pPr marL="295275" indent="-280988">
              <a:buFont typeface="Wingdings" charset="2"/>
              <a:buChar char="q"/>
            </a:pPr>
            <a:r>
              <a:rPr lang="en-US" dirty="0" smtClean="0"/>
              <a:t>No funds required </a:t>
            </a:r>
            <a:r>
              <a:rPr lang="en-US" dirty="0" smtClean="0">
                <a:solidFill>
                  <a:schemeClr val="tx2"/>
                </a:solidFill>
              </a:rPr>
              <a:t>from the municipality</a:t>
            </a:r>
          </a:p>
          <a:p>
            <a:pPr marL="295275" indent="-280988">
              <a:buFont typeface="Wingdings" charset="2"/>
              <a:buChar char="q"/>
            </a:pPr>
            <a:r>
              <a:rPr lang="en-US" dirty="0" smtClean="0"/>
              <a:t>MMC Environmental Committee manages certain environmental grants and members are provided access and alerting to existing and new programs</a:t>
            </a:r>
          </a:p>
          <a:p>
            <a:pPr marL="295275" indent="-280988">
              <a:buFont typeface="Wingdings" charset="2"/>
              <a:buChar char="q"/>
            </a:pPr>
            <a:endParaRPr lang="en-US" dirty="0"/>
          </a:p>
        </p:txBody>
      </p:sp>
      <p:pic>
        <p:nvPicPr>
          <p:cNvPr id="4" name="Picture 3"/>
          <p:cNvPicPr>
            <a:picLocks noChangeAspect="1"/>
          </p:cNvPicPr>
          <p:nvPr/>
        </p:nvPicPr>
        <p:blipFill>
          <a:blip r:embed="rId4" cstate="print"/>
          <a:stretch>
            <a:fillRect/>
          </a:stretch>
        </p:blipFill>
        <p:spPr>
          <a:xfrm>
            <a:off x="7000406" y="535858"/>
            <a:ext cx="4574997" cy="5333236"/>
          </a:xfrm>
          <a:prstGeom prst="rect">
            <a:avLst/>
          </a:prstGeom>
          <a:ln>
            <a:solidFill>
              <a:schemeClr val="tx1"/>
            </a:solidFill>
          </a:ln>
        </p:spPr>
      </p:pic>
    </p:spTree>
    <p:extLst>
      <p:ext uri="{BB962C8B-B14F-4D97-AF65-F5344CB8AC3E}">
        <p14:creationId xmlns:p14="http://schemas.microsoft.com/office/powerpoint/2010/main" val="147067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720"/>
            <a:ext cx="9371949" cy="1183566"/>
          </a:xfrm>
        </p:spPr>
        <p:txBody>
          <a:bodyPr/>
          <a:lstStyle/>
          <a:p>
            <a:r>
              <a:rPr lang="en-US" dirty="0" smtClean="0"/>
              <a:t>Definition</a:t>
            </a:r>
            <a:endParaRPr lang="en-US" dirty="0"/>
          </a:p>
        </p:txBody>
      </p:sp>
      <p:sp>
        <p:nvSpPr>
          <p:cNvPr id="3" name="Content Placeholder 2"/>
          <p:cNvSpPr>
            <a:spLocks noGrp="1"/>
          </p:cNvSpPr>
          <p:nvPr>
            <p:ph idx="1"/>
          </p:nvPr>
        </p:nvSpPr>
        <p:spPr>
          <a:xfrm>
            <a:off x="1097280" y="1845734"/>
            <a:ext cx="10058400" cy="4531844"/>
          </a:xfrm>
        </p:spPr>
        <p:txBody>
          <a:bodyPr>
            <a:normAutofit/>
          </a:bodyPr>
          <a:lstStyle/>
          <a:p>
            <a:pPr marL="201168" lvl="1" indent="0">
              <a:buNone/>
            </a:pPr>
            <a:r>
              <a:rPr lang="en-US" sz="2800" b="1" i="1" dirty="0" smtClean="0"/>
              <a:t>Sustainability*</a:t>
            </a:r>
            <a:r>
              <a:rPr lang="en-US" sz="2800" dirty="0" smtClean="0"/>
              <a:t> </a:t>
            </a:r>
            <a:r>
              <a:rPr lang="en-US" sz="2800" dirty="0"/>
              <a:t>is the ability to continue a defined behavior </a:t>
            </a:r>
            <a:r>
              <a:rPr lang="en-US" sz="2800" dirty="0" smtClean="0"/>
              <a:t>indefinitely and may be divided into three key areas:</a:t>
            </a:r>
            <a:endParaRPr lang="en-US" sz="3200" dirty="0"/>
          </a:p>
          <a:p>
            <a:pPr lvl="1"/>
            <a:r>
              <a:rPr lang="en-US" sz="2400" dirty="0"/>
              <a:t>Environmental </a:t>
            </a:r>
            <a:r>
              <a:rPr lang="en-US" sz="2400" dirty="0" smtClean="0"/>
              <a:t>sustainability</a:t>
            </a:r>
          </a:p>
          <a:p>
            <a:pPr lvl="1"/>
            <a:r>
              <a:rPr lang="en-US" sz="2400" dirty="0" smtClean="0"/>
              <a:t>Economic sustainability </a:t>
            </a:r>
          </a:p>
          <a:p>
            <a:pPr lvl="1"/>
            <a:r>
              <a:rPr lang="en-US" sz="2400" dirty="0" smtClean="0"/>
              <a:t>Social sustainability</a:t>
            </a:r>
            <a:endParaRPr lang="en-US" sz="2800" dirty="0"/>
          </a:p>
        </p:txBody>
      </p:sp>
      <p:sp>
        <p:nvSpPr>
          <p:cNvPr id="4" name="TextBox 3"/>
          <p:cNvSpPr txBox="1"/>
          <p:nvPr/>
        </p:nvSpPr>
        <p:spPr>
          <a:xfrm>
            <a:off x="162046" y="6657945"/>
            <a:ext cx="1296364" cy="400110"/>
          </a:xfrm>
          <a:prstGeom prst="rect">
            <a:avLst/>
          </a:prstGeom>
          <a:noFill/>
        </p:spPr>
        <p:txBody>
          <a:bodyPr wrap="square" rtlCol="0">
            <a:spAutoFit/>
          </a:bodyPr>
          <a:lstStyle/>
          <a:p>
            <a:r>
              <a:rPr lang="is-IS" sz="1000"/>
              <a:t>September 3, 2017</a:t>
            </a:r>
          </a:p>
          <a:p>
            <a:endParaRPr lang="en-US" sz="1000" b="1" dirty="0"/>
          </a:p>
        </p:txBody>
      </p:sp>
    </p:spTree>
    <p:extLst>
      <p:ext uri="{BB962C8B-B14F-4D97-AF65-F5344CB8AC3E}">
        <p14:creationId xmlns:p14="http://schemas.microsoft.com/office/powerpoint/2010/main" val="87788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89425" y="3672382"/>
            <a:ext cx="865768" cy="1036483"/>
          </a:xfrm>
          <a:prstGeom prst="rect">
            <a:avLst/>
          </a:prstGeom>
        </p:spPr>
      </p:pic>
      <p:sp>
        <p:nvSpPr>
          <p:cNvPr id="2" name="Title 1"/>
          <p:cNvSpPr>
            <a:spLocks noGrp="1"/>
          </p:cNvSpPr>
          <p:nvPr>
            <p:ph type="title"/>
          </p:nvPr>
        </p:nvSpPr>
        <p:spPr>
          <a:xfrm>
            <a:off x="1047277" y="-62187"/>
            <a:ext cx="10058400" cy="1450757"/>
          </a:xfrm>
        </p:spPr>
        <p:txBody>
          <a:bodyPr/>
          <a:lstStyle/>
          <a:p>
            <a:r>
              <a:rPr lang="en-US"/>
              <a:t>GRC2 </a:t>
            </a:r>
            <a:r>
              <a:rPr lang="en-US" smtClean="0"/>
              <a:t>Framework Areas</a:t>
            </a:r>
            <a:endParaRPr lang="en-US"/>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11849" y="3809338"/>
            <a:ext cx="1395128" cy="1239687"/>
          </a:xfrm>
          <a:prstGeom prst="rect">
            <a:avLst/>
          </a:prstGeom>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58700" y="4278725"/>
            <a:ext cx="1326211" cy="736587"/>
          </a:xfrm>
          <a:prstGeom prst="rect">
            <a:avLst/>
          </a:prstGeom>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70372" y="4579637"/>
            <a:ext cx="1112881" cy="1254439"/>
          </a:xfrm>
          <a:prstGeom prst="rect">
            <a:avLst/>
          </a:prstGeom>
        </p:spPr>
      </p:pic>
      <p:pic>
        <p:nvPicPr>
          <p:cNvPr id="7" name="Picture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591532" y="4877619"/>
            <a:ext cx="1170665" cy="1280900"/>
          </a:xfrm>
          <a:prstGeom prst="rect">
            <a:avLst/>
          </a:prstGeom>
        </p:spPr>
      </p:pic>
      <p:pic>
        <p:nvPicPr>
          <p:cNvPr id="8" name="Picture 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799155" y="5336825"/>
            <a:ext cx="1338439" cy="897668"/>
          </a:xfrm>
          <a:prstGeom prst="rect">
            <a:avLst/>
          </a:prstGeom>
        </p:spPr>
      </p:pic>
      <p:pic>
        <p:nvPicPr>
          <p:cNvPr id="9" name="Picture 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018726" y="3963905"/>
            <a:ext cx="983688" cy="1084156"/>
          </a:xfrm>
          <a:prstGeom prst="rect">
            <a:avLst/>
          </a:prstGeom>
        </p:spPr>
      </p:pic>
      <p:pic>
        <p:nvPicPr>
          <p:cNvPr id="10" name="Picture 9"/>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365352" y="4326854"/>
            <a:ext cx="1109233" cy="1216785"/>
          </a:xfrm>
          <a:prstGeom prst="rect">
            <a:avLst/>
          </a:prstGeom>
        </p:spPr>
      </p:pic>
      <p:pic>
        <p:nvPicPr>
          <p:cNvPr id="12" name="Picture 11"/>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665993" y="4710772"/>
            <a:ext cx="1181148" cy="1292856"/>
          </a:xfrm>
          <a:prstGeom prst="rect">
            <a:avLst/>
          </a:prstGeom>
        </p:spPr>
      </p:pic>
      <p:pic>
        <p:nvPicPr>
          <p:cNvPr id="11" name="Picture 10"/>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7873587" y="5037540"/>
            <a:ext cx="1128977" cy="1120979"/>
          </a:xfrm>
          <a:prstGeom prst="rect">
            <a:avLst/>
          </a:prstGeom>
        </p:spPr>
      </p:pic>
      <p:sp>
        <p:nvSpPr>
          <p:cNvPr id="15" name="Rectangle 14"/>
          <p:cNvSpPr/>
          <p:nvPr/>
        </p:nvSpPr>
        <p:spPr>
          <a:xfrm>
            <a:off x="2767545" y="3841445"/>
            <a:ext cx="4335393" cy="2086725"/>
          </a:xfrm>
          <a:prstGeom prst="rect">
            <a:avLst/>
          </a:prstGeom>
        </p:spPr>
        <p:txBody>
          <a:bodyPr wrap="square">
            <a:spAutoFit/>
          </a:bodyPr>
          <a:lstStyle/>
          <a:p>
            <a:pPr marL="548640" lvl="4">
              <a:lnSpc>
                <a:spcPct val="120000"/>
              </a:lnSpc>
              <a:spcBef>
                <a:spcPts val="0"/>
              </a:spcBef>
              <a:spcAft>
                <a:spcPts val="0"/>
              </a:spcAft>
            </a:pPr>
            <a:r>
              <a:rPr lang="en-US" sz="1200" dirty="0"/>
              <a:t>◎ Climate </a:t>
            </a:r>
            <a:endParaRPr lang="en-US" sz="1200" dirty="0" smtClean="0"/>
          </a:p>
          <a:p>
            <a:pPr marL="548640" lvl="4">
              <a:lnSpc>
                <a:spcPct val="120000"/>
              </a:lnSpc>
              <a:spcBef>
                <a:spcPts val="0"/>
              </a:spcBef>
              <a:spcAft>
                <a:spcPts val="0"/>
              </a:spcAft>
            </a:pPr>
            <a:endParaRPr lang="en-US" sz="1200" dirty="0"/>
          </a:p>
          <a:p>
            <a:pPr marL="548640" lvl="4">
              <a:lnSpc>
                <a:spcPct val="120000"/>
              </a:lnSpc>
              <a:spcBef>
                <a:spcPts val="0"/>
              </a:spcBef>
              <a:spcAft>
                <a:spcPts val="0"/>
              </a:spcAft>
            </a:pPr>
            <a:r>
              <a:rPr lang="en-US" sz="1200" dirty="0" smtClean="0"/>
              <a:t>	◎  Energy</a:t>
            </a:r>
          </a:p>
          <a:p>
            <a:pPr marL="548640" lvl="4">
              <a:lnSpc>
                <a:spcPct val="120000"/>
              </a:lnSpc>
              <a:spcBef>
                <a:spcPts val="0"/>
              </a:spcBef>
              <a:spcAft>
                <a:spcPts val="0"/>
              </a:spcAft>
            </a:pPr>
            <a:r>
              <a:rPr lang="en-US" sz="1200" dirty="0"/>
              <a:t>	</a:t>
            </a:r>
            <a:r>
              <a:rPr lang="en-US" sz="1200" dirty="0" smtClean="0"/>
              <a:t> </a:t>
            </a:r>
            <a:r>
              <a:rPr lang="en-US" sz="1200" dirty="0"/>
              <a:t>	</a:t>
            </a:r>
          </a:p>
          <a:p>
            <a:pPr marL="548640" lvl="4">
              <a:lnSpc>
                <a:spcPct val="120000"/>
              </a:lnSpc>
              <a:spcBef>
                <a:spcPts val="0"/>
              </a:spcBef>
              <a:spcAft>
                <a:spcPts val="0"/>
              </a:spcAft>
            </a:pPr>
            <a:r>
              <a:rPr lang="en-US" sz="1200" dirty="0" smtClean="0"/>
              <a:t>	      ◎  Economic Development</a:t>
            </a:r>
          </a:p>
          <a:p>
            <a:pPr marL="548640" lvl="4">
              <a:lnSpc>
                <a:spcPct val="120000"/>
              </a:lnSpc>
              <a:spcBef>
                <a:spcPts val="0"/>
              </a:spcBef>
              <a:spcAft>
                <a:spcPts val="0"/>
              </a:spcAft>
            </a:pPr>
            <a:r>
              <a:rPr lang="en-US" sz="1200" dirty="0"/>
              <a:t>	</a:t>
            </a:r>
          </a:p>
          <a:p>
            <a:pPr marL="548640" lvl="4">
              <a:lnSpc>
                <a:spcPct val="120000"/>
              </a:lnSpc>
              <a:spcBef>
                <a:spcPts val="0"/>
              </a:spcBef>
              <a:spcAft>
                <a:spcPts val="0"/>
              </a:spcAft>
            </a:pPr>
            <a:r>
              <a:rPr lang="en-US" sz="1200" dirty="0" smtClean="0"/>
              <a:t>	            ◎  Land Use</a:t>
            </a:r>
            <a:r>
              <a:rPr lang="en-US" sz="1200" dirty="0"/>
              <a:t>	</a:t>
            </a:r>
            <a:endParaRPr lang="en-US" sz="1200" dirty="0" smtClean="0"/>
          </a:p>
          <a:p>
            <a:pPr marL="548640" lvl="4">
              <a:lnSpc>
                <a:spcPct val="120000"/>
              </a:lnSpc>
              <a:spcBef>
                <a:spcPts val="0"/>
              </a:spcBef>
              <a:spcAft>
                <a:spcPts val="0"/>
              </a:spcAft>
            </a:pPr>
            <a:endParaRPr lang="en-US" sz="1200" dirty="0"/>
          </a:p>
          <a:p>
            <a:pPr marL="548640" lvl="4">
              <a:lnSpc>
                <a:spcPct val="120000"/>
              </a:lnSpc>
              <a:spcBef>
                <a:spcPts val="0"/>
              </a:spcBef>
              <a:spcAft>
                <a:spcPts val="0"/>
              </a:spcAft>
            </a:pPr>
            <a:r>
              <a:rPr lang="en-US" sz="1200" dirty="0" smtClean="0"/>
              <a:t>		◎  Leadership</a:t>
            </a:r>
            <a:endParaRPr lang="en-US" sz="1200" dirty="0"/>
          </a:p>
        </p:txBody>
      </p:sp>
      <p:sp>
        <p:nvSpPr>
          <p:cNvPr id="17" name="Rectangle 16"/>
          <p:cNvSpPr/>
          <p:nvPr/>
        </p:nvSpPr>
        <p:spPr>
          <a:xfrm>
            <a:off x="7884472" y="3672382"/>
            <a:ext cx="4773758" cy="2073773"/>
          </a:xfrm>
          <a:prstGeom prst="rect">
            <a:avLst/>
          </a:prstGeom>
        </p:spPr>
        <p:txBody>
          <a:bodyPr wrap="square">
            <a:spAutoFit/>
          </a:bodyPr>
          <a:lstStyle/>
          <a:p>
            <a:pPr marL="548640" lvl="4">
              <a:lnSpc>
                <a:spcPct val="120000"/>
              </a:lnSpc>
              <a:spcBef>
                <a:spcPts val="0"/>
              </a:spcBef>
              <a:spcAft>
                <a:spcPts val="0"/>
              </a:spcAft>
            </a:pPr>
            <a:r>
              <a:rPr lang="en-US" sz="1200" dirty="0"/>
              <a:t>◎ </a:t>
            </a:r>
            <a:r>
              <a:rPr lang="en-US" sz="1200" dirty="0" smtClean="0"/>
              <a:t>Mobility</a:t>
            </a:r>
          </a:p>
          <a:p>
            <a:pPr marL="548640" lvl="4">
              <a:lnSpc>
                <a:spcPct val="120000"/>
              </a:lnSpc>
              <a:spcBef>
                <a:spcPts val="0"/>
              </a:spcBef>
              <a:spcAft>
                <a:spcPts val="0"/>
              </a:spcAft>
            </a:pPr>
            <a:endParaRPr lang="en-US" sz="1200" dirty="0"/>
          </a:p>
          <a:p>
            <a:pPr marL="548640" lvl="4">
              <a:lnSpc>
                <a:spcPct val="120000"/>
              </a:lnSpc>
              <a:spcBef>
                <a:spcPts val="0"/>
              </a:spcBef>
              <a:spcAft>
                <a:spcPts val="0"/>
              </a:spcAft>
            </a:pPr>
            <a:r>
              <a:rPr lang="en-US" sz="1200" dirty="0" smtClean="0"/>
              <a:t>	◎  Municipal Operations</a:t>
            </a:r>
          </a:p>
          <a:p>
            <a:pPr marL="548640" lvl="4">
              <a:lnSpc>
                <a:spcPct val="120000"/>
              </a:lnSpc>
              <a:spcBef>
                <a:spcPts val="0"/>
              </a:spcBef>
              <a:spcAft>
                <a:spcPts val="0"/>
              </a:spcAft>
            </a:pPr>
            <a:r>
              <a:rPr lang="en-US" sz="1200" dirty="0"/>
              <a:t>	</a:t>
            </a:r>
            <a:r>
              <a:rPr lang="en-US" sz="1200" dirty="0" smtClean="0"/>
              <a:t> </a:t>
            </a:r>
            <a:r>
              <a:rPr lang="en-US" sz="1200" dirty="0"/>
              <a:t>	</a:t>
            </a:r>
          </a:p>
          <a:p>
            <a:pPr marL="548640" lvl="4">
              <a:lnSpc>
                <a:spcPct val="120000"/>
              </a:lnSpc>
              <a:spcBef>
                <a:spcPts val="0"/>
              </a:spcBef>
              <a:spcAft>
                <a:spcPts val="0"/>
              </a:spcAft>
            </a:pPr>
            <a:r>
              <a:rPr lang="en-US" sz="1200" dirty="0" smtClean="0"/>
              <a:t>	      ◎  Sustainable Communities</a:t>
            </a:r>
          </a:p>
          <a:p>
            <a:pPr marL="548640" lvl="4">
              <a:lnSpc>
                <a:spcPct val="120000"/>
              </a:lnSpc>
              <a:spcBef>
                <a:spcPts val="0"/>
              </a:spcBef>
              <a:spcAft>
                <a:spcPts val="0"/>
              </a:spcAft>
            </a:pPr>
            <a:r>
              <a:rPr lang="en-US" sz="1200" dirty="0"/>
              <a:t>	</a:t>
            </a:r>
          </a:p>
          <a:p>
            <a:pPr marL="548640" lvl="4">
              <a:lnSpc>
                <a:spcPct val="120000"/>
              </a:lnSpc>
              <a:spcBef>
                <a:spcPts val="0"/>
              </a:spcBef>
              <a:spcAft>
                <a:spcPts val="0"/>
              </a:spcAft>
            </a:pPr>
            <a:r>
              <a:rPr lang="en-US" sz="1200" dirty="0" smtClean="0"/>
              <a:t>	            ◎  Water</a:t>
            </a:r>
          </a:p>
          <a:p>
            <a:pPr marL="548640" lvl="4">
              <a:lnSpc>
                <a:spcPct val="120000"/>
              </a:lnSpc>
              <a:spcBef>
                <a:spcPts val="0"/>
              </a:spcBef>
              <a:spcAft>
                <a:spcPts val="0"/>
              </a:spcAft>
            </a:pPr>
            <a:endParaRPr lang="en-US" sz="1200" dirty="0"/>
          </a:p>
          <a:p>
            <a:pPr marL="548640" lvl="4">
              <a:lnSpc>
                <a:spcPct val="120000"/>
              </a:lnSpc>
              <a:spcBef>
                <a:spcPts val="0"/>
              </a:spcBef>
              <a:spcAft>
                <a:spcPts val="0"/>
              </a:spcAft>
            </a:pPr>
            <a:r>
              <a:rPr lang="en-US" sz="1200" dirty="0" smtClean="0"/>
              <a:t>		◎  Waste &amp; Recycling</a:t>
            </a:r>
            <a:endParaRPr lang="en-US" sz="1200" dirty="0"/>
          </a:p>
        </p:txBody>
      </p:sp>
      <p:sp>
        <p:nvSpPr>
          <p:cNvPr id="3" name="TextBox 2"/>
          <p:cNvSpPr txBox="1"/>
          <p:nvPr/>
        </p:nvSpPr>
        <p:spPr>
          <a:xfrm>
            <a:off x="1325351" y="2014843"/>
            <a:ext cx="9878942" cy="2031325"/>
          </a:xfrm>
          <a:prstGeom prst="rect">
            <a:avLst/>
          </a:prstGeom>
          <a:noFill/>
        </p:spPr>
        <p:txBody>
          <a:bodyPr wrap="square" rtlCol="0">
            <a:spAutoFit/>
          </a:bodyPr>
          <a:lstStyle/>
          <a:p>
            <a:r>
              <a:rPr lang="en-US" dirty="0" smtClean="0"/>
              <a:t>GRC2 Framework available to be used as customizable sustainability planning tool for municipalities:</a:t>
            </a:r>
          </a:p>
          <a:p>
            <a:r>
              <a:rPr lang="en-US" dirty="0" smtClean="0"/>
              <a:t> </a:t>
            </a:r>
          </a:p>
          <a:p>
            <a:r>
              <a:rPr lang="en-US" dirty="0" smtClean="0">
                <a:hlinkClick r:id="rId13"/>
              </a:rPr>
              <a:t>http</a:t>
            </a:r>
            <a:r>
              <a:rPr lang="en-US" dirty="0">
                <a:hlinkClick r:id="rId13"/>
              </a:rPr>
              <a:t>://</a:t>
            </a:r>
            <a:r>
              <a:rPr lang="en-US" dirty="0" smtClean="0">
                <a:hlinkClick r:id="rId13"/>
              </a:rPr>
              <a:t>mayorscaucus.org/wp-content/uploads/2017/04/GRC2-Framework-Booklet_PDF_Final-2017.pdf</a:t>
            </a:r>
            <a:endParaRPr lang="en-US" dirty="0" smtClean="0"/>
          </a:p>
          <a:p>
            <a:endParaRPr lang="en-US" dirty="0"/>
          </a:p>
          <a:p>
            <a:r>
              <a:rPr lang="en-US" dirty="0" smtClean="0"/>
              <a:t>These are the subject areas covered in the Framework:</a:t>
            </a:r>
          </a:p>
          <a:p>
            <a:r>
              <a:rPr lang="en-US" dirty="0" smtClean="0"/>
              <a:t> </a:t>
            </a:r>
          </a:p>
          <a:p>
            <a:endParaRPr lang="en-US" dirty="0"/>
          </a:p>
        </p:txBody>
      </p:sp>
    </p:spTree>
    <p:extLst>
      <p:ext uri="{BB962C8B-B14F-4D97-AF65-F5344CB8AC3E}">
        <p14:creationId xmlns:p14="http://schemas.microsoft.com/office/powerpoint/2010/main" val="20624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400" y="194066"/>
            <a:ext cx="9371949" cy="1183566"/>
          </a:xfrm>
        </p:spPr>
        <p:txBody>
          <a:bodyPr/>
          <a:lstStyle/>
          <a:p>
            <a:r>
              <a:rPr lang="en-US" smtClean="0"/>
              <a:t>Example:</a:t>
            </a:r>
            <a:br>
              <a:rPr lang="en-US" smtClean="0"/>
            </a:br>
            <a:r>
              <a:rPr lang="en-US" smtClean="0"/>
              <a:t>Ready for 100: Endorsement</a:t>
            </a:r>
            <a:endParaRPr lang="en-US"/>
          </a:p>
        </p:txBody>
      </p:sp>
      <p:sp>
        <p:nvSpPr>
          <p:cNvPr id="4" name="Date Placeholder 3"/>
          <p:cNvSpPr>
            <a:spLocks noGrp="1"/>
          </p:cNvSpPr>
          <p:nvPr>
            <p:ph type="dt" sz="half" idx="10"/>
          </p:nvPr>
        </p:nvSpPr>
        <p:spPr/>
        <p:txBody>
          <a:bodyPr/>
          <a:lstStyle/>
          <a:p>
            <a:r>
              <a:rPr lang="en-US" smtClean="0"/>
              <a:t>July 22, 2012</a:t>
            </a:r>
            <a:endParaRPr lang="en-US"/>
          </a:p>
        </p:txBody>
      </p:sp>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uk-UA" smtClean="0"/>
              <a:pPr/>
              <a:t>51</a:t>
            </a:fld>
            <a:endParaRPr lang="uk-UA"/>
          </a:p>
        </p:txBody>
      </p:sp>
      <p:pic>
        <p:nvPicPr>
          <p:cNvPr id="7" name="Picture 6"/>
          <p:cNvPicPr>
            <a:picLocks noChangeAspect="1"/>
          </p:cNvPicPr>
          <p:nvPr/>
        </p:nvPicPr>
        <p:blipFill>
          <a:blip r:embed="rId2" cstate="print"/>
          <a:stretch>
            <a:fillRect/>
          </a:stretch>
        </p:blipFill>
        <p:spPr>
          <a:xfrm>
            <a:off x="6413045" y="587766"/>
            <a:ext cx="5595617" cy="5261652"/>
          </a:xfrm>
          <a:prstGeom prst="rect">
            <a:avLst/>
          </a:prstGeom>
        </p:spPr>
      </p:pic>
      <p:sp>
        <p:nvSpPr>
          <p:cNvPr id="8" name="Content Placeholder 2"/>
          <p:cNvSpPr>
            <a:spLocks noGrp="1"/>
          </p:cNvSpPr>
          <p:nvPr>
            <p:ph idx="1"/>
          </p:nvPr>
        </p:nvSpPr>
        <p:spPr>
          <a:xfrm>
            <a:off x="1041400" y="1565275"/>
            <a:ext cx="4303556" cy="4621213"/>
          </a:xfrm>
        </p:spPr>
        <p:txBody>
          <a:bodyPr>
            <a:normAutofit/>
          </a:bodyPr>
          <a:lstStyle/>
          <a:p>
            <a:pPr marL="295275" indent="-280988">
              <a:buFont typeface="Wingdings" charset="2"/>
              <a:buChar char="q"/>
            </a:pPr>
            <a:r>
              <a:rPr lang="en-US" smtClean="0"/>
              <a:t>Suggested text for Mayors/Village President to post public commitment to sustainable practices</a:t>
            </a:r>
          </a:p>
          <a:p>
            <a:pPr marL="295275" indent="-280988">
              <a:buFont typeface="Wingdings" charset="2"/>
              <a:buChar char="q"/>
            </a:pPr>
            <a:r>
              <a:rPr lang="en-US" smtClean="0"/>
              <a:t>Available@: </a:t>
            </a:r>
            <a:r>
              <a:rPr lang="en-US">
                <a:hlinkClick r:id="rId3"/>
              </a:rPr>
              <a:t>http://</a:t>
            </a:r>
            <a:r>
              <a:rPr lang="en-US" smtClean="0">
                <a:hlinkClick r:id="rId3"/>
              </a:rPr>
              <a:t>www.sierraclub.org/ready-for-100/mayors-for-clean-energy</a:t>
            </a:r>
            <a:r>
              <a:rPr lang="en-US" smtClean="0"/>
              <a:t> </a:t>
            </a:r>
          </a:p>
          <a:p>
            <a:pPr marL="295275" indent="-280988">
              <a:buFont typeface="Wingdings" charset="2"/>
              <a:buChar char="q"/>
            </a:pPr>
            <a:r>
              <a:rPr lang="en-US" smtClean="0"/>
              <a:t>Once signed, considered member community by Sierra Club</a:t>
            </a:r>
          </a:p>
          <a:p>
            <a:pPr marL="295275" indent="-280988">
              <a:buFont typeface="Wingdings" charset="2"/>
              <a:buChar char="q"/>
            </a:pPr>
            <a:r>
              <a:rPr lang="en-US" smtClean="0"/>
              <a:t>No funds required</a:t>
            </a:r>
          </a:p>
        </p:txBody>
      </p:sp>
    </p:spTree>
    <p:extLst>
      <p:ext uri="{BB962C8B-B14F-4D97-AF65-F5344CB8AC3E}">
        <p14:creationId xmlns:p14="http://schemas.microsoft.com/office/powerpoint/2010/main" val="884172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400" y="194066"/>
            <a:ext cx="9371949" cy="1183566"/>
          </a:xfrm>
        </p:spPr>
        <p:txBody>
          <a:bodyPr/>
          <a:lstStyle/>
          <a:p>
            <a:r>
              <a:rPr lang="en-US" smtClean="0"/>
              <a:t>Ready for 100: Guide</a:t>
            </a:r>
            <a:endParaRPr lang="en-US"/>
          </a:p>
        </p:txBody>
      </p:sp>
      <p:sp>
        <p:nvSpPr>
          <p:cNvPr id="4" name="Date Placeholder 3"/>
          <p:cNvSpPr>
            <a:spLocks noGrp="1"/>
          </p:cNvSpPr>
          <p:nvPr>
            <p:ph type="dt" sz="half" idx="10"/>
          </p:nvPr>
        </p:nvSpPr>
        <p:spPr>
          <a:xfrm>
            <a:off x="410402" y="6629400"/>
            <a:ext cx="1000662" cy="228600"/>
          </a:xfrm>
        </p:spPr>
        <p:txBody>
          <a:bodyPr/>
          <a:lstStyle/>
          <a:p>
            <a:r>
              <a:rPr lang="en-US" dirty="0"/>
              <a:t>September 3, 2017</a:t>
            </a:r>
          </a:p>
        </p:txBody>
      </p:sp>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uk-UA" smtClean="0"/>
              <a:pPr/>
              <a:t>52</a:t>
            </a:fld>
            <a:endParaRPr lang="uk-UA"/>
          </a:p>
        </p:txBody>
      </p:sp>
      <p:sp>
        <p:nvSpPr>
          <p:cNvPr id="8" name="Content Placeholder 2"/>
          <p:cNvSpPr>
            <a:spLocks noGrp="1"/>
          </p:cNvSpPr>
          <p:nvPr>
            <p:ph idx="1"/>
          </p:nvPr>
        </p:nvSpPr>
        <p:spPr>
          <a:xfrm>
            <a:off x="1041399" y="1565275"/>
            <a:ext cx="5322783" cy="4621213"/>
          </a:xfrm>
        </p:spPr>
        <p:txBody>
          <a:bodyPr>
            <a:normAutofit/>
          </a:bodyPr>
          <a:lstStyle/>
          <a:p>
            <a:pPr marL="295275" indent="-280988">
              <a:buFont typeface="Wingdings" charset="2"/>
              <a:buChar char="q"/>
            </a:pPr>
            <a:r>
              <a:rPr lang="en-US" smtClean="0"/>
              <a:t>18 </a:t>
            </a:r>
            <a:r>
              <a:rPr lang="en-US"/>
              <a:t>Page How To Booklet</a:t>
            </a:r>
          </a:p>
          <a:p>
            <a:pPr marL="295275" indent="-280988">
              <a:buFont typeface="Wingdings" charset="2"/>
              <a:buChar char="q"/>
            </a:pPr>
            <a:r>
              <a:rPr lang="en-US"/>
              <a:t>Available on </a:t>
            </a:r>
            <a:r>
              <a:rPr lang="en-US" smtClean="0"/>
              <a:t>line as Google Doc @: </a:t>
            </a:r>
            <a:r>
              <a:rPr lang="en-US">
                <a:hlinkClick r:id="rId2"/>
              </a:rPr>
              <a:t>https://</a:t>
            </a:r>
            <a:r>
              <a:rPr lang="en-US" smtClean="0">
                <a:hlinkClick r:id="rId2"/>
              </a:rPr>
              <a:t>docs.google.com/document/d/1dvxjtK4Ls6vMZ0hs8_YWnYneXNaT2Vy6pgHW0gaCj8g/edit?usp=sharing</a:t>
            </a:r>
            <a:r>
              <a:rPr lang="en-US" smtClean="0"/>
              <a:t> </a:t>
            </a:r>
          </a:p>
        </p:txBody>
      </p:sp>
      <p:pic>
        <p:nvPicPr>
          <p:cNvPr id="3" name="Picture 2"/>
          <p:cNvPicPr>
            <a:picLocks noChangeAspect="1"/>
          </p:cNvPicPr>
          <p:nvPr/>
        </p:nvPicPr>
        <p:blipFill>
          <a:blip r:embed="rId3" cstate="print"/>
          <a:stretch>
            <a:fillRect/>
          </a:stretch>
        </p:blipFill>
        <p:spPr>
          <a:xfrm>
            <a:off x="6478483" y="484686"/>
            <a:ext cx="4417792" cy="5573214"/>
          </a:xfrm>
          <a:prstGeom prst="rect">
            <a:avLst/>
          </a:prstGeom>
        </p:spPr>
      </p:pic>
    </p:spTree>
    <p:extLst>
      <p:ext uri="{BB962C8B-B14F-4D97-AF65-F5344CB8AC3E}">
        <p14:creationId xmlns:p14="http://schemas.microsoft.com/office/powerpoint/2010/main" val="184350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Asks: Tactics/Actions for Municipality</a:t>
            </a:r>
            <a:endParaRPr lang="en-US" sz="2200" dirty="0">
              <a:solidFill>
                <a:srgbClr val="FF0000"/>
              </a:solidFill>
            </a:endParaRPr>
          </a:p>
        </p:txBody>
      </p:sp>
      <p:graphicFrame>
        <p:nvGraphicFramePr>
          <p:cNvPr id="4" name="Content Placeholder 3"/>
          <p:cNvGraphicFramePr>
            <a:graphicFrameLocks noGrp="1"/>
          </p:cNvGraphicFramePr>
          <p:nvPr>
            <p:ph idx="1"/>
            <p:extLst/>
          </p:nvPr>
        </p:nvGraphicFramePr>
        <p:xfrm>
          <a:off x="1412074" y="1815242"/>
          <a:ext cx="9369901" cy="3836261"/>
        </p:xfrm>
        <a:graphic>
          <a:graphicData uri="http://schemas.openxmlformats.org/drawingml/2006/table">
            <a:tbl>
              <a:tblPr firstRow="1" firstCol="1" bandRow="1">
                <a:tableStyleId>{5C22544A-7EE6-4342-B048-85BDC9FD1C3A}</a:tableStyleId>
              </a:tblPr>
              <a:tblGrid>
                <a:gridCol w="9369901"/>
              </a:tblGrid>
              <a:tr h="473564">
                <a:tc>
                  <a:txBody>
                    <a:bodyPr/>
                    <a:lstStyle/>
                    <a:p>
                      <a:pPr marL="0" marR="0">
                        <a:spcBef>
                          <a:spcPts val="0"/>
                        </a:spcBef>
                        <a:spcAft>
                          <a:spcPts val="0"/>
                        </a:spcAft>
                      </a:pPr>
                      <a:r>
                        <a:rPr lang="en-US" sz="1600">
                          <a:solidFill>
                            <a:srgbClr val="1C3CE4"/>
                          </a:solidFill>
                          <a:effectLst/>
                          <a:latin typeface="+mn-lt"/>
                        </a:rPr>
                        <a:t>Create interdisciplinary team to coordinate internal sustainability efforts</a:t>
                      </a:r>
                      <a:endParaRPr lang="en-US" sz="1600">
                        <a:solidFill>
                          <a:srgbClr val="1C3CE4"/>
                        </a:solidFill>
                        <a:effectLst/>
                        <a:latin typeface="+mn-lt"/>
                        <a:ea typeface="Calibri" charset="0"/>
                        <a:cs typeface="Times New Roman" charset="0"/>
                      </a:endParaRPr>
                    </a:p>
                  </a:txBody>
                  <a:tcPr marL="68580" marR="68580" marT="0" marB="0" anchor="ctr">
                    <a:solidFill>
                      <a:schemeClr val="bg1">
                        <a:lumMod val="95000"/>
                      </a:schemeClr>
                    </a:solidFill>
                  </a:tcPr>
                </a:tc>
              </a:tr>
              <a:tr h="4300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smtClean="0">
                          <a:solidFill>
                            <a:srgbClr val="1C3CE4"/>
                          </a:solidFill>
                          <a:effectLst/>
                          <a:latin typeface="+mn-lt"/>
                        </a:rPr>
                        <a:t>Review ordinances to consider sustainability - remove outdated requirements and impediments</a:t>
                      </a:r>
                      <a:endParaRPr lang="en-US" sz="1600" smtClean="0">
                        <a:solidFill>
                          <a:srgbClr val="1C3CE4"/>
                        </a:solidFill>
                        <a:effectLst/>
                        <a:latin typeface="+mn-lt"/>
                        <a:ea typeface="Calibri" charset="0"/>
                        <a:cs typeface="Times New Roman" charset="0"/>
                      </a:endParaRPr>
                    </a:p>
                  </a:txBody>
                  <a:tcPr marL="68580" marR="68580" marT="0" marB="0" anchor="ctr">
                    <a:solidFill>
                      <a:schemeClr val="bg1">
                        <a:lumMod val="95000"/>
                      </a:schemeClr>
                    </a:solidFill>
                  </a:tcPr>
                </a:tc>
              </a:tr>
              <a:tr h="430002">
                <a:tc>
                  <a:txBody>
                    <a:bodyPr/>
                    <a:lstStyle/>
                    <a:p>
                      <a:pPr marL="0" marR="0">
                        <a:spcBef>
                          <a:spcPts val="0"/>
                        </a:spcBef>
                        <a:spcAft>
                          <a:spcPts val="0"/>
                        </a:spcAft>
                      </a:pPr>
                      <a:r>
                        <a:rPr lang="en-US" sz="1600">
                          <a:solidFill>
                            <a:srgbClr val="1C3CE4"/>
                          </a:solidFill>
                          <a:effectLst/>
                          <a:latin typeface="+mn-lt"/>
                        </a:rPr>
                        <a:t>Provide dedicated staff to manage sustainability initiatives</a:t>
                      </a:r>
                      <a:endParaRPr lang="en-US" sz="1600">
                        <a:solidFill>
                          <a:srgbClr val="1C3CE4"/>
                        </a:solidFill>
                        <a:effectLst/>
                        <a:latin typeface="+mn-lt"/>
                        <a:ea typeface="Calibri" charset="0"/>
                        <a:cs typeface="Times New Roman" charset="0"/>
                      </a:endParaRPr>
                    </a:p>
                  </a:txBody>
                  <a:tcPr marL="68580" marR="68580" marT="0" marB="0" anchor="ctr">
                    <a:solidFill>
                      <a:schemeClr val="bg1">
                        <a:lumMod val="95000"/>
                      </a:schemeClr>
                    </a:solidFill>
                  </a:tcPr>
                </a:tc>
              </a:tr>
              <a:tr h="430002">
                <a:tc>
                  <a:txBody>
                    <a:bodyPr/>
                    <a:lstStyle/>
                    <a:p>
                      <a:pPr marL="0" marR="0">
                        <a:spcBef>
                          <a:spcPts val="0"/>
                        </a:spcBef>
                        <a:spcAft>
                          <a:spcPts val="0"/>
                        </a:spcAft>
                      </a:pPr>
                      <a:r>
                        <a:rPr lang="en-US" sz="1600">
                          <a:solidFill>
                            <a:srgbClr val="1C3CE4"/>
                          </a:solidFill>
                          <a:effectLst/>
                          <a:latin typeface="+mn-lt"/>
                        </a:rPr>
                        <a:t>Leverage incentives that support sustainability plan</a:t>
                      </a:r>
                      <a:endParaRPr lang="en-US" sz="1600">
                        <a:solidFill>
                          <a:srgbClr val="1C3CE4"/>
                        </a:solidFill>
                        <a:effectLst/>
                        <a:latin typeface="+mn-lt"/>
                        <a:ea typeface="Calibri" charset="0"/>
                        <a:cs typeface="Times New Roman" charset="0"/>
                      </a:endParaRPr>
                    </a:p>
                  </a:txBody>
                  <a:tcPr marL="68580" marR="68580" marT="0" marB="0" anchor="ctr">
                    <a:solidFill>
                      <a:schemeClr val="bg1">
                        <a:lumMod val="95000"/>
                      </a:schemeClr>
                    </a:solidFill>
                  </a:tcPr>
                </a:tc>
              </a:tr>
              <a:tr h="430002">
                <a:tc>
                  <a:txBody>
                    <a:bodyPr/>
                    <a:lstStyle/>
                    <a:p>
                      <a:pPr marL="0" marR="0">
                        <a:spcBef>
                          <a:spcPts val="0"/>
                        </a:spcBef>
                        <a:spcAft>
                          <a:spcPts val="0"/>
                        </a:spcAft>
                      </a:pPr>
                      <a:r>
                        <a:rPr lang="en-US" sz="1600" dirty="0">
                          <a:solidFill>
                            <a:srgbClr val="1C3CE4"/>
                          </a:solidFill>
                          <a:effectLst/>
                          <a:latin typeface="+mn-lt"/>
                        </a:rPr>
                        <a:t>Adopt an environmental purchasing policy</a:t>
                      </a:r>
                      <a:endParaRPr lang="en-US" sz="1600" dirty="0">
                        <a:solidFill>
                          <a:srgbClr val="1C3CE4"/>
                        </a:solidFill>
                        <a:effectLst/>
                        <a:latin typeface="+mn-lt"/>
                        <a:ea typeface="Calibri" charset="0"/>
                        <a:cs typeface="Times New Roman" charset="0"/>
                      </a:endParaRPr>
                    </a:p>
                  </a:txBody>
                  <a:tcPr marL="68580" marR="68580" marT="0" marB="0" anchor="ctr">
                    <a:solidFill>
                      <a:schemeClr val="bg1">
                        <a:lumMod val="95000"/>
                      </a:schemeClr>
                    </a:solidFill>
                  </a:tcPr>
                </a:tc>
              </a:tr>
              <a:tr h="430002">
                <a:tc>
                  <a:txBody>
                    <a:bodyPr/>
                    <a:lstStyle/>
                    <a:p>
                      <a:pPr marL="0" marR="0">
                        <a:spcBef>
                          <a:spcPts val="0"/>
                        </a:spcBef>
                        <a:spcAft>
                          <a:spcPts val="0"/>
                        </a:spcAft>
                      </a:pPr>
                      <a:r>
                        <a:rPr lang="en-US" sz="1600">
                          <a:solidFill>
                            <a:srgbClr val="1C3CE4"/>
                          </a:solidFill>
                          <a:effectLst/>
                          <a:latin typeface="+mn-lt"/>
                        </a:rPr>
                        <a:t>Integrate sustainability into capital planning</a:t>
                      </a:r>
                      <a:endParaRPr lang="en-US" sz="1600">
                        <a:solidFill>
                          <a:srgbClr val="1C3CE4"/>
                        </a:solidFill>
                        <a:effectLst/>
                        <a:latin typeface="+mn-lt"/>
                        <a:ea typeface="Calibri" charset="0"/>
                        <a:cs typeface="Times New Roman" charset="0"/>
                      </a:endParaRPr>
                    </a:p>
                  </a:txBody>
                  <a:tcPr marL="68580" marR="68580" marT="0" marB="0" anchor="ctr">
                    <a:solidFill>
                      <a:schemeClr val="bg1">
                        <a:lumMod val="95000"/>
                      </a:schemeClr>
                    </a:solidFill>
                  </a:tcPr>
                </a:tc>
              </a:tr>
              <a:tr h="430002">
                <a:tc>
                  <a:txBody>
                    <a:bodyPr/>
                    <a:lstStyle/>
                    <a:p>
                      <a:pPr marL="0" marR="0">
                        <a:spcBef>
                          <a:spcPts val="0"/>
                        </a:spcBef>
                        <a:spcAft>
                          <a:spcPts val="0"/>
                        </a:spcAft>
                      </a:pPr>
                      <a:r>
                        <a:rPr lang="en-US" sz="1600">
                          <a:solidFill>
                            <a:srgbClr val="1C3CE4"/>
                          </a:solidFill>
                          <a:effectLst/>
                          <a:latin typeface="+mn-lt"/>
                        </a:rPr>
                        <a:t>Improve energy efficiency in public buildings</a:t>
                      </a:r>
                      <a:endParaRPr lang="en-US" sz="1600">
                        <a:solidFill>
                          <a:srgbClr val="1C3CE4"/>
                        </a:solidFill>
                        <a:effectLst/>
                        <a:latin typeface="+mn-lt"/>
                        <a:ea typeface="Calibri" charset="0"/>
                        <a:cs typeface="Times New Roman" charset="0"/>
                      </a:endParaRPr>
                    </a:p>
                  </a:txBody>
                  <a:tcPr marL="68580" marR="68580" marT="0" marB="0" anchor="ctr">
                    <a:solidFill>
                      <a:schemeClr val="bg1">
                        <a:lumMod val="95000"/>
                      </a:schemeClr>
                    </a:solidFill>
                  </a:tcPr>
                </a:tc>
              </a:tr>
              <a:tr h="445102">
                <a:tc>
                  <a:txBody>
                    <a:bodyPr/>
                    <a:lstStyle/>
                    <a:p>
                      <a:pPr marL="0" marR="0">
                        <a:spcBef>
                          <a:spcPts val="0"/>
                        </a:spcBef>
                        <a:spcAft>
                          <a:spcPts val="0"/>
                        </a:spcAft>
                      </a:pPr>
                      <a:r>
                        <a:rPr lang="en-US" sz="1600" smtClean="0">
                          <a:solidFill>
                            <a:srgbClr val="1C3CE4"/>
                          </a:solidFill>
                          <a:effectLst/>
                          <a:latin typeface="+mn-lt"/>
                          <a:ea typeface="Calibri" charset="0"/>
                          <a:cs typeface="Times New Roman" charset="0"/>
                        </a:rPr>
                        <a:t>Convert</a:t>
                      </a:r>
                      <a:r>
                        <a:rPr lang="en-US" sz="1600" baseline="0" smtClean="0">
                          <a:solidFill>
                            <a:srgbClr val="1C3CE4"/>
                          </a:solidFill>
                          <a:effectLst/>
                          <a:latin typeface="+mn-lt"/>
                          <a:ea typeface="Calibri" charset="0"/>
                          <a:cs typeface="Times New Roman" charset="0"/>
                        </a:rPr>
                        <a:t> municipal fleet to alternative fuel vehicles </a:t>
                      </a:r>
                      <a:endParaRPr lang="en-US" sz="1600">
                        <a:solidFill>
                          <a:srgbClr val="1C3CE4"/>
                        </a:solidFill>
                        <a:effectLst/>
                        <a:latin typeface="+mn-lt"/>
                        <a:ea typeface="Calibri" charset="0"/>
                        <a:cs typeface="Times New Roman" charset="0"/>
                      </a:endParaRPr>
                    </a:p>
                  </a:txBody>
                  <a:tcPr marL="68580" marR="68580" marT="0" marB="0" anchor="ctr">
                    <a:solidFill>
                      <a:schemeClr val="bg1">
                        <a:lumMod val="95000"/>
                      </a:schemeClr>
                    </a:solidFill>
                  </a:tcPr>
                </a:tc>
              </a:tr>
              <a:tr h="337583">
                <a:tc>
                  <a:txBody>
                    <a:bodyPr/>
                    <a:lstStyle/>
                    <a:p>
                      <a:pPr marL="0" marR="0">
                        <a:spcBef>
                          <a:spcPts val="0"/>
                        </a:spcBef>
                        <a:spcAft>
                          <a:spcPts val="0"/>
                        </a:spcAft>
                      </a:pPr>
                      <a:r>
                        <a:rPr lang="en-US" sz="1600" dirty="0" smtClean="0">
                          <a:solidFill>
                            <a:srgbClr val="1C3CE4"/>
                          </a:solidFill>
                          <a:effectLst/>
                          <a:latin typeface="+mn-lt"/>
                          <a:ea typeface="Calibri" charset="0"/>
                          <a:cs typeface="Times New Roman" charset="0"/>
                        </a:rPr>
                        <a:t>Sponsor green events</a:t>
                      </a:r>
                      <a:endParaRPr lang="en-US" sz="1600" dirty="0">
                        <a:solidFill>
                          <a:srgbClr val="1C3CE4"/>
                        </a:solidFill>
                        <a:effectLst/>
                        <a:latin typeface="+mn-lt"/>
                        <a:ea typeface="Calibri" charset="0"/>
                        <a:cs typeface="Times New Roman" charset="0"/>
                      </a:endParaRPr>
                    </a:p>
                  </a:txBody>
                  <a:tcPr marL="68580" marR="68580" marT="0" marB="0" anchor="ctr">
                    <a:solidFill>
                      <a:schemeClr val="bg1">
                        <a:lumMod val="95000"/>
                      </a:schemeClr>
                    </a:solidFill>
                  </a:tcPr>
                </a:tc>
              </a:tr>
            </a:tbl>
          </a:graphicData>
        </a:graphic>
      </p:graphicFrame>
    </p:spTree>
    <p:extLst>
      <p:ext uri="{BB962C8B-B14F-4D97-AF65-F5344CB8AC3E}">
        <p14:creationId xmlns:p14="http://schemas.microsoft.com/office/powerpoint/2010/main" val="63225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ction="ppaction://hlinksldjump"/>
              </a:rPr>
              <a:t>Step 4 Tools: Meet with Community Leaders</a:t>
            </a:r>
            <a:endParaRPr lang="en-US" dirty="0"/>
          </a:p>
        </p:txBody>
      </p:sp>
      <p:sp>
        <p:nvSpPr>
          <p:cNvPr id="3" name="Content Placeholder 2"/>
          <p:cNvSpPr>
            <a:spLocks noGrp="1"/>
          </p:cNvSpPr>
          <p:nvPr>
            <p:ph idx="1"/>
          </p:nvPr>
        </p:nvSpPr>
        <p:spPr/>
        <p:txBody>
          <a:bodyPr/>
          <a:lstStyle/>
          <a:p>
            <a:pPr marL="285750" indent="-285750">
              <a:buFont typeface="Arial" charset="0"/>
              <a:buChar char="•"/>
            </a:pPr>
            <a:r>
              <a:rPr lang="en-US" dirty="0">
                <a:solidFill>
                  <a:srgbClr val="FF0000"/>
                </a:solidFill>
              </a:rPr>
              <a:t>Sample Agenda</a:t>
            </a:r>
          </a:p>
          <a:p>
            <a:pPr marL="285750" indent="-285750">
              <a:buFont typeface="Arial" charset="0"/>
              <a:buChar char="•"/>
            </a:pPr>
            <a:r>
              <a:rPr lang="en-US" dirty="0">
                <a:solidFill>
                  <a:srgbClr val="FF0000"/>
                </a:solidFill>
              </a:rPr>
              <a:t>Resource documents</a:t>
            </a:r>
          </a:p>
          <a:p>
            <a:endParaRPr lang="en-US" dirty="0"/>
          </a:p>
        </p:txBody>
      </p:sp>
      <p:sp>
        <p:nvSpPr>
          <p:cNvPr id="4" name="Date Placeholder 3"/>
          <p:cNvSpPr>
            <a:spLocks noGrp="1"/>
          </p:cNvSpPr>
          <p:nvPr>
            <p:ph type="dt" sz="half" idx="10"/>
          </p:nvPr>
        </p:nvSpPr>
        <p:spPr/>
        <p:txBody>
          <a:bodyPr/>
          <a:lstStyle/>
          <a:p>
            <a:r>
              <a:rPr lang="en-US" dirty="0"/>
              <a:t>September 3, 2017</a:t>
            </a:r>
          </a:p>
        </p:txBody>
      </p:sp>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uk-UA" smtClean="0"/>
              <a:pPr/>
              <a:t>54</a:t>
            </a:fld>
            <a:endParaRPr lang="uk-UA"/>
          </a:p>
        </p:txBody>
      </p:sp>
    </p:spTree>
    <p:extLst>
      <p:ext uri="{BB962C8B-B14F-4D97-AF65-F5344CB8AC3E}">
        <p14:creationId xmlns:p14="http://schemas.microsoft.com/office/powerpoint/2010/main" val="26358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ction="ppaction://hlinksldjump"/>
              </a:rPr>
              <a:t>Step 5 Tools:  Refine Strategies</a:t>
            </a:r>
            <a:endParaRPr lang="en-US" dirty="0"/>
          </a:p>
        </p:txBody>
      </p:sp>
      <p:sp>
        <p:nvSpPr>
          <p:cNvPr id="3" name="Content Placeholder 2"/>
          <p:cNvSpPr>
            <a:spLocks noGrp="1"/>
          </p:cNvSpPr>
          <p:nvPr>
            <p:ph idx="1"/>
          </p:nvPr>
        </p:nvSpPr>
        <p:spPr/>
        <p:txBody>
          <a:bodyPr/>
          <a:lstStyle/>
          <a:p>
            <a:pPr marL="285750" indent="-285750">
              <a:buFont typeface="Arial" charset="0"/>
              <a:buChar char="•"/>
            </a:pPr>
            <a:r>
              <a:rPr lang="en-US" dirty="0">
                <a:solidFill>
                  <a:srgbClr val="FF0000"/>
                </a:solidFill>
              </a:rPr>
              <a:t>Resource documents</a:t>
            </a:r>
          </a:p>
        </p:txBody>
      </p:sp>
      <p:sp>
        <p:nvSpPr>
          <p:cNvPr id="4" name="Date Placeholder 3"/>
          <p:cNvSpPr>
            <a:spLocks noGrp="1"/>
          </p:cNvSpPr>
          <p:nvPr>
            <p:ph type="dt" sz="half" idx="10"/>
          </p:nvPr>
        </p:nvSpPr>
        <p:spPr/>
        <p:txBody>
          <a:bodyPr/>
          <a:lstStyle/>
          <a:p>
            <a:r>
              <a:rPr lang="en-US" dirty="0"/>
              <a:t>September 3, 2017</a:t>
            </a:r>
          </a:p>
        </p:txBody>
      </p:sp>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uk-UA" smtClean="0"/>
              <a:pPr/>
              <a:t>55</a:t>
            </a:fld>
            <a:endParaRPr lang="uk-UA"/>
          </a:p>
        </p:txBody>
      </p:sp>
    </p:spTree>
    <p:extLst>
      <p:ext uri="{BB962C8B-B14F-4D97-AF65-F5344CB8AC3E}">
        <p14:creationId xmlns:p14="http://schemas.microsoft.com/office/powerpoint/2010/main" val="197070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ction="ppaction://hlinksldjump"/>
              </a:rPr>
              <a:t>Step 6 Tools: Getting the Word Out</a:t>
            </a:r>
            <a:endParaRPr lang="en-US" dirty="0"/>
          </a:p>
        </p:txBody>
      </p:sp>
      <p:sp>
        <p:nvSpPr>
          <p:cNvPr id="3" name="Content Placeholder 2"/>
          <p:cNvSpPr>
            <a:spLocks noGrp="1"/>
          </p:cNvSpPr>
          <p:nvPr>
            <p:ph idx="1"/>
          </p:nvPr>
        </p:nvSpPr>
        <p:spPr/>
        <p:txBody>
          <a:bodyPr/>
          <a:lstStyle/>
          <a:p>
            <a:pPr marL="285750" indent="-285750">
              <a:buFont typeface="Arial" charset="0"/>
              <a:buChar char="•"/>
            </a:pPr>
            <a:r>
              <a:rPr lang="en-US" dirty="0">
                <a:solidFill>
                  <a:srgbClr val="FF0000"/>
                </a:solidFill>
              </a:rPr>
              <a:t>Samples</a:t>
            </a:r>
          </a:p>
          <a:p>
            <a:pPr marL="742950" lvl="1" indent="-285750">
              <a:buFont typeface="Arial" charset="0"/>
              <a:buChar char="•"/>
            </a:pPr>
            <a:r>
              <a:rPr lang="en-US" dirty="0">
                <a:solidFill>
                  <a:srgbClr val="FF0000"/>
                </a:solidFill>
              </a:rPr>
              <a:t>Facebook, Instagram, Twitter, etc.</a:t>
            </a:r>
          </a:p>
          <a:p>
            <a:pPr marL="742950" lvl="1" indent="-285750">
              <a:buFont typeface="Arial" charset="0"/>
              <a:buChar char="•"/>
            </a:pPr>
            <a:r>
              <a:rPr lang="en-US" dirty="0">
                <a:solidFill>
                  <a:srgbClr val="FF0000"/>
                </a:solidFill>
              </a:rPr>
              <a:t>Standard letters to Editors</a:t>
            </a:r>
          </a:p>
          <a:p>
            <a:pPr marL="742950" lvl="1" indent="-285750">
              <a:buFont typeface="Arial" charset="0"/>
              <a:buChar char="•"/>
            </a:pPr>
            <a:r>
              <a:rPr lang="en-US" dirty="0">
                <a:solidFill>
                  <a:srgbClr val="FF0000"/>
                </a:solidFill>
              </a:rPr>
              <a:t>Case studies, stories</a:t>
            </a:r>
          </a:p>
          <a:p>
            <a:pPr marL="285750" indent="-285750">
              <a:buFont typeface="Arial" charset="0"/>
              <a:buChar char="•"/>
            </a:pPr>
            <a:endParaRPr lang="en-US" dirty="0">
              <a:solidFill>
                <a:srgbClr val="FF0000"/>
              </a:solidFill>
            </a:endParaRPr>
          </a:p>
          <a:p>
            <a:pPr marL="285750" indent="-285750">
              <a:buFont typeface="Arial" charset="0"/>
              <a:buChar char="•"/>
            </a:pPr>
            <a:endParaRPr lang="en-US" dirty="0">
              <a:solidFill>
                <a:srgbClr val="FF0000"/>
              </a:solidFill>
            </a:endParaRPr>
          </a:p>
          <a:p>
            <a:endParaRPr lang="en-US" dirty="0">
              <a:solidFill>
                <a:srgbClr val="FF0000"/>
              </a:solidFill>
            </a:endParaRPr>
          </a:p>
          <a:p>
            <a:endParaRPr lang="en-US" dirty="0"/>
          </a:p>
        </p:txBody>
      </p:sp>
      <p:sp>
        <p:nvSpPr>
          <p:cNvPr id="4" name="Date Placeholder 3"/>
          <p:cNvSpPr>
            <a:spLocks noGrp="1"/>
          </p:cNvSpPr>
          <p:nvPr>
            <p:ph type="dt" sz="half" idx="10"/>
          </p:nvPr>
        </p:nvSpPr>
        <p:spPr/>
        <p:txBody>
          <a:bodyPr/>
          <a:lstStyle/>
          <a:p>
            <a:r>
              <a:rPr lang="en-US" dirty="0"/>
              <a:t>September 3, 2017</a:t>
            </a:r>
          </a:p>
        </p:txBody>
      </p:sp>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uk-UA" smtClean="0"/>
              <a:pPr/>
              <a:t>56</a:t>
            </a:fld>
            <a:endParaRPr lang="uk-UA"/>
          </a:p>
        </p:txBody>
      </p:sp>
    </p:spTree>
    <p:extLst>
      <p:ext uri="{BB962C8B-B14F-4D97-AF65-F5344CB8AC3E}">
        <p14:creationId xmlns:p14="http://schemas.microsoft.com/office/powerpoint/2010/main" val="101190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Contact </a:t>
            </a:r>
            <a:endParaRPr lang="en-US" dirty="0">
              <a:solidFill>
                <a:srgbClr val="FF0000"/>
              </a:solidFill>
            </a:endParaRPr>
          </a:p>
        </p:txBody>
      </p:sp>
      <p:graphicFrame>
        <p:nvGraphicFramePr>
          <p:cNvPr id="7" name="Content Placeholder 6"/>
          <p:cNvGraphicFramePr>
            <a:graphicFrameLocks noGrp="1"/>
          </p:cNvGraphicFramePr>
          <p:nvPr>
            <p:ph idx="1"/>
          </p:nvPr>
        </p:nvGraphicFramePr>
        <p:xfrm>
          <a:off x="1917700" y="1459654"/>
          <a:ext cx="7988300" cy="4075969"/>
        </p:xfrm>
        <a:graphic>
          <a:graphicData uri="http://schemas.openxmlformats.org/drawingml/2006/table">
            <a:tbl>
              <a:tblPr>
                <a:tableStyleId>{5C22544A-7EE6-4342-B048-85BDC9FD1C3A}</a:tableStyleId>
              </a:tblPr>
              <a:tblGrid>
                <a:gridCol w="2355525"/>
                <a:gridCol w="1638625"/>
                <a:gridCol w="1997075"/>
                <a:gridCol w="1997075"/>
              </a:tblGrid>
              <a:tr h="404436">
                <a:tc>
                  <a:txBody>
                    <a:bodyPr/>
                    <a:lstStyle/>
                    <a:p>
                      <a:pPr marL="0" marR="0">
                        <a:lnSpc>
                          <a:spcPct val="115000"/>
                        </a:lnSpc>
                        <a:spcBef>
                          <a:spcPts val="0"/>
                        </a:spcBef>
                        <a:spcAft>
                          <a:spcPts val="0"/>
                        </a:spcAft>
                      </a:pPr>
                      <a:r>
                        <a:rPr lang="en-US" sz="1600" b="1" dirty="0">
                          <a:solidFill>
                            <a:srgbClr val="1C3CE4"/>
                          </a:solidFill>
                          <a:effectLst/>
                        </a:rPr>
                        <a:t>Type of Contact </a:t>
                      </a:r>
                      <a:endParaRPr lang="en-US" sz="1400" b="1" dirty="0">
                        <a:solidFill>
                          <a:srgbClr val="1C3CE4"/>
                        </a:solidFill>
                        <a:effectLst/>
                        <a:latin typeface="Arial" charset="0"/>
                        <a:ea typeface="Arial" charset="0"/>
                      </a:endParaRPr>
                    </a:p>
                  </a:txBody>
                  <a:tcPr marL="63500" marR="63500" marT="63500" marB="63500"/>
                </a:tc>
                <a:tc>
                  <a:txBody>
                    <a:bodyPr/>
                    <a:lstStyle/>
                    <a:p>
                      <a:pPr marL="0" marR="0">
                        <a:lnSpc>
                          <a:spcPct val="115000"/>
                        </a:lnSpc>
                        <a:spcBef>
                          <a:spcPts val="0"/>
                        </a:spcBef>
                        <a:spcAft>
                          <a:spcPts val="0"/>
                        </a:spcAft>
                      </a:pPr>
                      <a:r>
                        <a:rPr lang="en-US" sz="1600" b="1">
                          <a:solidFill>
                            <a:srgbClr val="1C3CE4"/>
                          </a:solidFill>
                          <a:effectLst/>
                        </a:rPr>
                        <a:t>How Effective</a:t>
                      </a:r>
                      <a:endParaRPr lang="en-US" sz="1400" b="1">
                        <a:solidFill>
                          <a:srgbClr val="1C3CE4"/>
                        </a:solidFill>
                        <a:effectLst/>
                        <a:latin typeface="Arial" charset="0"/>
                        <a:ea typeface="Arial" charset="0"/>
                      </a:endParaRPr>
                    </a:p>
                  </a:txBody>
                  <a:tcPr marL="63500" marR="63500" marT="63500" marB="63500"/>
                </a:tc>
                <a:tc>
                  <a:txBody>
                    <a:bodyPr/>
                    <a:lstStyle/>
                    <a:p>
                      <a:pPr marL="0" marR="0">
                        <a:lnSpc>
                          <a:spcPct val="115000"/>
                        </a:lnSpc>
                        <a:spcBef>
                          <a:spcPts val="0"/>
                        </a:spcBef>
                        <a:spcAft>
                          <a:spcPts val="0"/>
                        </a:spcAft>
                      </a:pPr>
                      <a:r>
                        <a:rPr lang="en-US" sz="1600" b="1">
                          <a:solidFill>
                            <a:srgbClr val="1C3CE4"/>
                          </a:solidFill>
                          <a:effectLst/>
                        </a:rPr>
                        <a:t>Necessity </a:t>
                      </a:r>
                      <a:endParaRPr lang="en-US" sz="1400" b="1">
                        <a:solidFill>
                          <a:srgbClr val="1C3CE4"/>
                        </a:solidFill>
                        <a:effectLst/>
                        <a:latin typeface="Arial" charset="0"/>
                        <a:ea typeface="Arial" charset="0"/>
                      </a:endParaRPr>
                    </a:p>
                  </a:txBody>
                  <a:tcPr marL="63500" marR="63500" marT="63500" marB="63500"/>
                </a:tc>
                <a:tc>
                  <a:txBody>
                    <a:bodyPr/>
                    <a:lstStyle/>
                    <a:p>
                      <a:pPr marL="0" marR="0">
                        <a:lnSpc>
                          <a:spcPct val="115000"/>
                        </a:lnSpc>
                        <a:spcBef>
                          <a:spcPts val="0"/>
                        </a:spcBef>
                        <a:spcAft>
                          <a:spcPts val="0"/>
                        </a:spcAft>
                      </a:pPr>
                      <a:r>
                        <a:rPr lang="en-US" sz="1600" b="1" dirty="0">
                          <a:solidFill>
                            <a:srgbClr val="1C3CE4"/>
                          </a:solidFill>
                          <a:effectLst/>
                        </a:rPr>
                        <a:t>How to Use</a:t>
                      </a:r>
                      <a:endParaRPr lang="en-US" sz="1400" b="1" dirty="0">
                        <a:solidFill>
                          <a:srgbClr val="1C3CE4"/>
                        </a:solidFill>
                        <a:effectLst/>
                        <a:latin typeface="Arial" charset="0"/>
                        <a:ea typeface="Arial" charset="0"/>
                      </a:endParaRPr>
                    </a:p>
                  </a:txBody>
                  <a:tcPr marL="63500" marR="63500" marT="63500" marB="63500"/>
                </a:tc>
              </a:tr>
              <a:tr h="404436">
                <a:tc>
                  <a:txBody>
                    <a:bodyPr/>
                    <a:lstStyle/>
                    <a:p>
                      <a:pPr marL="0" marR="0">
                        <a:lnSpc>
                          <a:spcPct val="115000"/>
                        </a:lnSpc>
                        <a:spcBef>
                          <a:spcPts val="0"/>
                        </a:spcBef>
                        <a:spcAft>
                          <a:spcPts val="0"/>
                        </a:spcAft>
                      </a:pPr>
                      <a:r>
                        <a:rPr lang="en-US" sz="1600">
                          <a:effectLst/>
                        </a:rPr>
                        <a:t>Calling </a:t>
                      </a:r>
                      <a:endParaRPr lang="en-US" sz="1400">
                        <a:solidFill>
                          <a:srgbClr val="000000"/>
                        </a:solidFill>
                        <a:effectLst/>
                        <a:latin typeface="Arial" charset="0"/>
                        <a:ea typeface="Arial" charset="0"/>
                      </a:endParaRPr>
                    </a:p>
                  </a:txBody>
                  <a:tcPr marL="63500" marR="63500" marT="63500" marB="63500"/>
                </a:tc>
                <a:tc>
                  <a:txBody>
                    <a:bodyPr/>
                    <a:lstStyle/>
                    <a:p>
                      <a:pPr marL="0" marR="0">
                        <a:lnSpc>
                          <a:spcPct val="115000"/>
                        </a:lnSpc>
                        <a:spcBef>
                          <a:spcPts val="0"/>
                        </a:spcBef>
                        <a:spcAft>
                          <a:spcPts val="0"/>
                        </a:spcAft>
                      </a:pPr>
                      <a:r>
                        <a:rPr lang="en-US" sz="1600">
                          <a:effectLst/>
                        </a:rPr>
                        <a:t>Very Effective </a:t>
                      </a:r>
                      <a:endParaRPr lang="en-US" sz="1400">
                        <a:solidFill>
                          <a:srgbClr val="000000"/>
                        </a:solidFill>
                        <a:effectLst/>
                        <a:latin typeface="Arial" charset="0"/>
                        <a:ea typeface="Arial" charset="0"/>
                      </a:endParaRPr>
                    </a:p>
                  </a:txBody>
                  <a:tcPr marL="63500" marR="63500" marT="63500" marB="63500"/>
                </a:tc>
                <a:tc>
                  <a:txBody>
                    <a:bodyPr/>
                    <a:lstStyle/>
                    <a:p>
                      <a:pPr marL="0" marR="0">
                        <a:lnSpc>
                          <a:spcPct val="115000"/>
                        </a:lnSpc>
                        <a:spcBef>
                          <a:spcPts val="0"/>
                        </a:spcBef>
                        <a:spcAft>
                          <a:spcPts val="0"/>
                        </a:spcAft>
                      </a:pPr>
                      <a:r>
                        <a:rPr lang="en-US" sz="1600">
                          <a:effectLst/>
                        </a:rPr>
                        <a:t>Important </a:t>
                      </a:r>
                      <a:endParaRPr lang="en-US" sz="1400">
                        <a:solidFill>
                          <a:srgbClr val="000000"/>
                        </a:solidFill>
                        <a:effectLst/>
                        <a:latin typeface="Arial" charset="0"/>
                        <a:ea typeface="Arial" charset="0"/>
                      </a:endParaRPr>
                    </a:p>
                  </a:txBody>
                  <a:tcPr marL="63500" marR="63500" marT="63500" marB="63500"/>
                </a:tc>
                <a:tc>
                  <a:txBody>
                    <a:bodyPr/>
                    <a:lstStyle/>
                    <a:p>
                      <a:pPr marL="0" marR="0">
                        <a:lnSpc>
                          <a:spcPct val="115000"/>
                        </a:lnSpc>
                        <a:spcBef>
                          <a:spcPts val="0"/>
                        </a:spcBef>
                        <a:spcAft>
                          <a:spcPts val="0"/>
                        </a:spcAft>
                      </a:pPr>
                      <a:r>
                        <a:rPr lang="en-US" sz="1600">
                          <a:effectLst/>
                        </a:rPr>
                        <a:t>Invite, reminder</a:t>
                      </a:r>
                      <a:endParaRPr lang="en-US" sz="1400">
                        <a:solidFill>
                          <a:srgbClr val="000000"/>
                        </a:solidFill>
                        <a:effectLst/>
                        <a:latin typeface="Arial" charset="0"/>
                        <a:ea typeface="Arial" charset="0"/>
                      </a:endParaRPr>
                    </a:p>
                  </a:txBody>
                  <a:tcPr marL="63500" marR="63500" marT="63500" marB="63500"/>
                </a:tc>
              </a:tr>
              <a:tr h="404436">
                <a:tc>
                  <a:txBody>
                    <a:bodyPr/>
                    <a:lstStyle/>
                    <a:p>
                      <a:pPr marL="0" marR="0">
                        <a:lnSpc>
                          <a:spcPct val="115000"/>
                        </a:lnSpc>
                        <a:spcBef>
                          <a:spcPts val="0"/>
                        </a:spcBef>
                        <a:spcAft>
                          <a:spcPts val="0"/>
                        </a:spcAft>
                      </a:pPr>
                      <a:r>
                        <a:rPr lang="en-US" sz="1600">
                          <a:effectLst/>
                        </a:rPr>
                        <a:t>Texting </a:t>
                      </a:r>
                      <a:endParaRPr lang="en-US" sz="1400">
                        <a:solidFill>
                          <a:srgbClr val="000000"/>
                        </a:solidFill>
                        <a:effectLst/>
                        <a:latin typeface="Arial" charset="0"/>
                        <a:ea typeface="Arial" charset="0"/>
                      </a:endParaRPr>
                    </a:p>
                  </a:txBody>
                  <a:tcPr marL="63500" marR="63500" marT="63500" marB="63500"/>
                </a:tc>
                <a:tc>
                  <a:txBody>
                    <a:bodyPr/>
                    <a:lstStyle/>
                    <a:p>
                      <a:pPr marL="0" marR="0">
                        <a:lnSpc>
                          <a:spcPct val="115000"/>
                        </a:lnSpc>
                        <a:spcBef>
                          <a:spcPts val="0"/>
                        </a:spcBef>
                        <a:spcAft>
                          <a:spcPts val="0"/>
                        </a:spcAft>
                      </a:pPr>
                      <a:r>
                        <a:rPr lang="en-US" sz="1600">
                          <a:effectLst/>
                        </a:rPr>
                        <a:t>Effective</a:t>
                      </a:r>
                      <a:endParaRPr lang="en-US" sz="1400">
                        <a:solidFill>
                          <a:srgbClr val="000000"/>
                        </a:solidFill>
                        <a:effectLst/>
                        <a:latin typeface="Arial" charset="0"/>
                        <a:ea typeface="Arial" charset="0"/>
                      </a:endParaRPr>
                    </a:p>
                  </a:txBody>
                  <a:tcPr marL="63500" marR="63500" marT="63500" marB="63500"/>
                </a:tc>
                <a:tc>
                  <a:txBody>
                    <a:bodyPr/>
                    <a:lstStyle/>
                    <a:p>
                      <a:pPr marL="0" marR="0">
                        <a:lnSpc>
                          <a:spcPct val="115000"/>
                        </a:lnSpc>
                        <a:spcBef>
                          <a:spcPts val="0"/>
                        </a:spcBef>
                        <a:spcAft>
                          <a:spcPts val="0"/>
                        </a:spcAft>
                      </a:pPr>
                      <a:r>
                        <a:rPr lang="en-US" sz="1600">
                          <a:effectLst/>
                        </a:rPr>
                        <a:t>Important </a:t>
                      </a:r>
                      <a:endParaRPr lang="en-US" sz="1400">
                        <a:solidFill>
                          <a:srgbClr val="000000"/>
                        </a:solidFill>
                        <a:effectLst/>
                        <a:latin typeface="Arial" charset="0"/>
                        <a:ea typeface="Arial" charset="0"/>
                      </a:endParaRPr>
                    </a:p>
                  </a:txBody>
                  <a:tcPr marL="63500" marR="63500" marT="63500" marB="63500"/>
                </a:tc>
                <a:tc>
                  <a:txBody>
                    <a:bodyPr/>
                    <a:lstStyle/>
                    <a:p>
                      <a:pPr marL="0" marR="0">
                        <a:lnSpc>
                          <a:spcPct val="115000"/>
                        </a:lnSpc>
                        <a:spcBef>
                          <a:spcPts val="0"/>
                        </a:spcBef>
                        <a:spcAft>
                          <a:spcPts val="0"/>
                        </a:spcAft>
                      </a:pPr>
                      <a:r>
                        <a:rPr lang="en-US" sz="1600">
                          <a:effectLst/>
                        </a:rPr>
                        <a:t>Reminder</a:t>
                      </a:r>
                      <a:endParaRPr lang="en-US" sz="1400">
                        <a:solidFill>
                          <a:srgbClr val="000000"/>
                        </a:solidFill>
                        <a:effectLst/>
                        <a:latin typeface="Arial" charset="0"/>
                        <a:ea typeface="Arial" charset="0"/>
                      </a:endParaRPr>
                    </a:p>
                  </a:txBody>
                  <a:tcPr marL="63500" marR="63500" marT="63500" marB="63500"/>
                </a:tc>
              </a:tr>
              <a:tr h="404436">
                <a:tc>
                  <a:txBody>
                    <a:bodyPr/>
                    <a:lstStyle/>
                    <a:p>
                      <a:pPr marL="0" marR="0">
                        <a:lnSpc>
                          <a:spcPct val="115000"/>
                        </a:lnSpc>
                        <a:spcBef>
                          <a:spcPts val="0"/>
                        </a:spcBef>
                        <a:spcAft>
                          <a:spcPts val="0"/>
                        </a:spcAft>
                      </a:pPr>
                      <a:r>
                        <a:rPr lang="en-US" sz="1600">
                          <a:effectLst/>
                        </a:rPr>
                        <a:t>Personal Email</a:t>
                      </a:r>
                      <a:endParaRPr lang="en-US" sz="1400">
                        <a:solidFill>
                          <a:srgbClr val="000000"/>
                        </a:solidFill>
                        <a:effectLst/>
                        <a:latin typeface="Arial" charset="0"/>
                        <a:ea typeface="Arial" charset="0"/>
                      </a:endParaRPr>
                    </a:p>
                  </a:txBody>
                  <a:tcPr marL="63500" marR="63500" marT="63500" marB="63500"/>
                </a:tc>
                <a:tc>
                  <a:txBody>
                    <a:bodyPr/>
                    <a:lstStyle/>
                    <a:p>
                      <a:pPr marL="0" marR="0">
                        <a:lnSpc>
                          <a:spcPct val="115000"/>
                        </a:lnSpc>
                        <a:spcBef>
                          <a:spcPts val="0"/>
                        </a:spcBef>
                        <a:spcAft>
                          <a:spcPts val="0"/>
                        </a:spcAft>
                      </a:pPr>
                      <a:r>
                        <a:rPr lang="en-US" sz="1600">
                          <a:effectLst/>
                        </a:rPr>
                        <a:t>Good</a:t>
                      </a:r>
                      <a:endParaRPr lang="en-US" sz="1400">
                        <a:solidFill>
                          <a:srgbClr val="000000"/>
                        </a:solidFill>
                        <a:effectLst/>
                        <a:latin typeface="Arial" charset="0"/>
                        <a:ea typeface="Arial" charset="0"/>
                      </a:endParaRPr>
                    </a:p>
                  </a:txBody>
                  <a:tcPr marL="63500" marR="63500" marT="63500" marB="63500"/>
                </a:tc>
                <a:tc>
                  <a:txBody>
                    <a:bodyPr/>
                    <a:lstStyle/>
                    <a:p>
                      <a:pPr marL="0" marR="0">
                        <a:lnSpc>
                          <a:spcPct val="115000"/>
                        </a:lnSpc>
                        <a:spcBef>
                          <a:spcPts val="0"/>
                        </a:spcBef>
                        <a:spcAft>
                          <a:spcPts val="0"/>
                        </a:spcAft>
                      </a:pPr>
                      <a:r>
                        <a:rPr lang="en-US" sz="1600">
                          <a:effectLst/>
                        </a:rPr>
                        <a:t>Basic, but necessary</a:t>
                      </a:r>
                      <a:endParaRPr lang="en-US" sz="1400">
                        <a:solidFill>
                          <a:srgbClr val="000000"/>
                        </a:solidFill>
                        <a:effectLst/>
                        <a:latin typeface="Arial" charset="0"/>
                        <a:ea typeface="Arial" charset="0"/>
                      </a:endParaRPr>
                    </a:p>
                  </a:txBody>
                  <a:tcPr marL="63500" marR="63500" marT="63500" marB="63500"/>
                </a:tc>
                <a:tc>
                  <a:txBody>
                    <a:bodyPr/>
                    <a:lstStyle/>
                    <a:p>
                      <a:pPr marL="0" marR="0">
                        <a:lnSpc>
                          <a:spcPct val="115000"/>
                        </a:lnSpc>
                        <a:spcBef>
                          <a:spcPts val="0"/>
                        </a:spcBef>
                        <a:spcAft>
                          <a:spcPts val="0"/>
                        </a:spcAft>
                      </a:pPr>
                      <a:r>
                        <a:rPr lang="en-US" sz="1600">
                          <a:effectLst/>
                        </a:rPr>
                        <a:t>Invite, reminder</a:t>
                      </a:r>
                      <a:endParaRPr lang="en-US" sz="1400">
                        <a:solidFill>
                          <a:srgbClr val="000000"/>
                        </a:solidFill>
                        <a:effectLst/>
                        <a:latin typeface="Arial" charset="0"/>
                        <a:ea typeface="Arial" charset="0"/>
                      </a:endParaRPr>
                    </a:p>
                  </a:txBody>
                  <a:tcPr marL="63500" marR="63500" marT="63500" marB="63500"/>
                </a:tc>
              </a:tr>
              <a:tr h="404436">
                <a:tc>
                  <a:txBody>
                    <a:bodyPr/>
                    <a:lstStyle/>
                    <a:p>
                      <a:pPr marL="0" marR="0">
                        <a:lnSpc>
                          <a:spcPct val="115000"/>
                        </a:lnSpc>
                        <a:spcBef>
                          <a:spcPts val="0"/>
                        </a:spcBef>
                        <a:spcAft>
                          <a:spcPts val="0"/>
                        </a:spcAft>
                      </a:pPr>
                      <a:r>
                        <a:rPr lang="en-US" sz="1600">
                          <a:effectLst/>
                        </a:rPr>
                        <a:t>Facebook: Messenger</a:t>
                      </a:r>
                      <a:endParaRPr lang="en-US" sz="1400">
                        <a:solidFill>
                          <a:srgbClr val="000000"/>
                        </a:solidFill>
                        <a:effectLst/>
                        <a:latin typeface="Arial" charset="0"/>
                        <a:ea typeface="Arial" charset="0"/>
                      </a:endParaRPr>
                    </a:p>
                  </a:txBody>
                  <a:tcPr marL="63500" marR="63500" marT="63500" marB="63500"/>
                </a:tc>
                <a:tc>
                  <a:txBody>
                    <a:bodyPr/>
                    <a:lstStyle/>
                    <a:p>
                      <a:pPr marL="0" marR="0">
                        <a:lnSpc>
                          <a:spcPct val="115000"/>
                        </a:lnSpc>
                        <a:spcBef>
                          <a:spcPts val="0"/>
                        </a:spcBef>
                        <a:spcAft>
                          <a:spcPts val="0"/>
                        </a:spcAft>
                      </a:pPr>
                      <a:r>
                        <a:rPr lang="en-US" sz="1600">
                          <a:effectLst/>
                        </a:rPr>
                        <a:t>Good</a:t>
                      </a:r>
                      <a:endParaRPr lang="en-US" sz="1400">
                        <a:solidFill>
                          <a:srgbClr val="000000"/>
                        </a:solidFill>
                        <a:effectLst/>
                        <a:latin typeface="Arial" charset="0"/>
                        <a:ea typeface="Arial" charset="0"/>
                      </a:endParaRPr>
                    </a:p>
                  </a:txBody>
                  <a:tcPr marL="63500" marR="63500" marT="63500" marB="63500"/>
                </a:tc>
                <a:tc>
                  <a:txBody>
                    <a:bodyPr/>
                    <a:lstStyle/>
                    <a:p>
                      <a:pPr marL="0" marR="0">
                        <a:lnSpc>
                          <a:spcPct val="115000"/>
                        </a:lnSpc>
                        <a:spcBef>
                          <a:spcPts val="0"/>
                        </a:spcBef>
                        <a:spcAft>
                          <a:spcPts val="0"/>
                        </a:spcAft>
                      </a:pPr>
                      <a:r>
                        <a:rPr lang="en-US" sz="1600">
                          <a:effectLst/>
                        </a:rPr>
                        <a:t>Basic, but necessary</a:t>
                      </a:r>
                      <a:endParaRPr lang="en-US" sz="1400">
                        <a:solidFill>
                          <a:srgbClr val="000000"/>
                        </a:solidFill>
                        <a:effectLst/>
                        <a:latin typeface="Arial" charset="0"/>
                        <a:ea typeface="Arial" charset="0"/>
                      </a:endParaRPr>
                    </a:p>
                  </a:txBody>
                  <a:tcPr marL="63500" marR="63500" marT="63500" marB="63500"/>
                </a:tc>
                <a:tc>
                  <a:txBody>
                    <a:bodyPr/>
                    <a:lstStyle/>
                    <a:p>
                      <a:pPr marL="0" marR="0">
                        <a:lnSpc>
                          <a:spcPct val="115000"/>
                        </a:lnSpc>
                        <a:spcBef>
                          <a:spcPts val="0"/>
                        </a:spcBef>
                        <a:spcAft>
                          <a:spcPts val="0"/>
                        </a:spcAft>
                      </a:pPr>
                      <a:r>
                        <a:rPr lang="en-US" sz="1600">
                          <a:effectLst/>
                        </a:rPr>
                        <a:t>Invite, reminder</a:t>
                      </a:r>
                      <a:endParaRPr lang="en-US" sz="1400">
                        <a:solidFill>
                          <a:srgbClr val="000000"/>
                        </a:solidFill>
                        <a:effectLst/>
                        <a:latin typeface="Arial" charset="0"/>
                        <a:ea typeface="Arial" charset="0"/>
                      </a:endParaRPr>
                    </a:p>
                  </a:txBody>
                  <a:tcPr marL="63500" marR="63500" marT="63500" marB="63500"/>
                </a:tc>
              </a:tr>
              <a:tr h="663225">
                <a:tc>
                  <a:txBody>
                    <a:bodyPr/>
                    <a:lstStyle/>
                    <a:p>
                      <a:pPr marL="0" marR="0">
                        <a:lnSpc>
                          <a:spcPct val="115000"/>
                        </a:lnSpc>
                        <a:spcBef>
                          <a:spcPts val="0"/>
                        </a:spcBef>
                        <a:spcAft>
                          <a:spcPts val="0"/>
                        </a:spcAft>
                      </a:pPr>
                      <a:r>
                        <a:rPr lang="en-US" sz="1600">
                          <a:effectLst/>
                        </a:rPr>
                        <a:t>Facebook: Groups &amp; Pages</a:t>
                      </a:r>
                      <a:endParaRPr lang="en-US" sz="1400">
                        <a:solidFill>
                          <a:srgbClr val="000000"/>
                        </a:solidFill>
                        <a:effectLst/>
                        <a:latin typeface="Arial" charset="0"/>
                        <a:ea typeface="Arial" charset="0"/>
                      </a:endParaRPr>
                    </a:p>
                  </a:txBody>
                  <a:tcPr marL="63500" marR="63500" marT="63500" marB="63500"/>
                </a:tc>
                <a:tc>
                  <a:txBody>
                    <a:bodyPr/>
                    <a:lstStyle/>
                    <a:p>
                      <a:pPr marL="0" marR="0">
                        <a:lnSpc>
                          <a:spcPct val="115000"/>
                        </a:lnSpc>
                        <a:spcBef>
                          <a:spcPts val="0"/>
                        </a:spcBef>
                        <a:spcAft>
                          <a:spcPts val="0"/>
                        </a:spcAft>
                      </a:pPr>
                      <a:r>
                        <a:rPr lang="en-US" sz="1600">
                          <a:effectLst/>
                        </a:rPr>
                        <a:t>Fair</a:t>
                      </a:r>
                      <a:endParaRPr lang="en-US" sz="1400">
                        <a:solidFill>
                          <a:srgbClr val="000000"/>
                        </a:solidFill>
                        <a:effectLst/>
                        <a:latin typeface="Arial" charset="0"/>
                        <a:ea typeface="Arial" charset="0"/>
                      </a:endParaRPr>
                    </a:p>
                  </a:txBody>
                  <a:tcPr marL="63500" marR="63500" marT="63500" marB="63500"/>
                </a:tc>
                <a:tc>
                  <a:txBody>
                    <a:bodyPr/>
                    <a:lstStyle/>
                    <a:p>
                      <a:pPr marL="0" marR="0">
                        <a:lnSpc>
                          <a:spcPct val="115000"/>
                        </a:lnSpc>
                        <a:spcBef>
                          <a:spcPts val="0"/>
                        </a:spcBef>
                        <a:spcAft>
                          <a:spcPts val="0"/>
                        </a:spcAft>
                      </a:pPr>
                      <a:r>
                        <a:rPr lang="en-US" sz="1600">
                          <a:effectLst/>
                        </a:rPr>
                        <a:t>Basic, but necessary</a:t>
                      </a:r>
                      <a:endParaRPr lang="en-US" sz="1400">
                        <a:effectLst/>
                      </a:endParaRPr>
                    </a:p>
                    <a:p>
                      <a:pPr marL="0" marR="0">
                        <a:lnSpc>
                          <a:spcPct val="115000"/>
                        </a:lnSpc>
                        <a:spcBef>
                          <a:spcPts val="0"/>
                        </a:spcBef>
                        <a:spcAft>
                          <a:spcPts val="0"/>
                        </a:spcAft>
                      </a:pPr>
                      <a:r>
                        <a:rPr lang="en-US" sz="1600">
                          <a:effectLst/>
                        </a:rPr>
                        <a:t> </a:t>
                      </a:r>
                      <a:endParaRPr lang="en-US" sz="1400">
                        <a:solidFill>
                          <a:srgbClr val="000000"/>
                        </a:solidFill>
                        <a:effectLst/>
                        <a:latin typeface="Arial" charset="0"/>
                        <a:ea typeface="Arial" charset="0"/>
                      </a:endParaRPr>
                    </a:p>
                  </a:txBody>
                  <a:tcPr marL="63500" marR="63500" marT="63500" marB="63500"/>
                </a:tc>
                <a:tc>
                  <a:txBody>
                    <a:bodyPr/>
                    <a:lstStyle/>
                    <a:p>
                      <a:pPr marL="0" marR="0">
                        <a:lnSpc>
                          <a:spcPct val="115000"/>
                        </a:lnSpc>
                        <a:spcBef>
                          <a:spcPts val="0"/>
                        </a:spcBef>
                        <a:spcAft>
                          <a:spcPts val="0"/>
                        </a:spcAft>
                      </a:pPr>
                      <a:r>
                        <a:rPr lang="en-US" sz="1600">
                          <a:effectLst/>
                        </a:rPr>
                        <a:t>Expand invitation to new people</a:t>
                      </a:r>
                      <a:endParaRPr lang="en-US" sz="1400">
                        <a:solidFill>
                          <a:srgbClr val="000000"/>
                        </a:solidFill>
                        <a:effectLst/>
                        <a:latin typeface="Arial" charset="0"/>
                        <a:ea typeface="Arial" charset="0"/>
                      </a:endParaRPr>
                    </a:p>
                  </a:txBody>
                  <a:tcPr marL="63500" marR="63500" marT="63500" marB="63500"/>
                </a:tc>
              </a:tr>
              <a:tr h="663225">
                <a:tc>
                  <a:txBody>
                    <a:bodyPr/>
                    <a:lstStyle/>
                    <a:p>
                      <a:pPr marL="0" marR="0">
                        <a:lnSpc>
                          <a:spcPct val="115000"/>
                        </a:lnSpc>
                        <a:spcBef>
                          <a:spcPts val="0"/>
                        </a:spcBef>
                        <a:spcAft>
                          <a:spcPts val="0"/>
                        </a:spcAft>
                      </a:pPr>
                      <a:r>
                        <a:rPr lang="en-US" sz="1600">
                          <a:effectLst/>
                        </a:rPr>
                        <a:t>Public event posting: MeetUp or Nextdoor</a:t>
                      </a:r>
                      <a:endParaRPr lang="en-US" sz="1400">
                        <a:solidFill>
                          <a:srgbClr val="000000"/>
                        </a:solidFill>
                        <a:effectLst/>
                        <a:latin typeface="Arial" charset="0"/>
                        <a:ea typeface="Arial" charset="0"/>
                      </a:endParaRPr>
                    </a:p>
                  </a:txBody>
                  <a:tcPr marL="63500" marR="63500" marT="63500" marB="63500"/>
                </a:tc>
                <a:tc>
                  <a:txBody>
                    <a:bodyPr/>
                    <a:lstStyle/>
                    <a:p>
                      <a:pPr marL="0" marR="0">
                        <a:lnSpc>
                          <a:spcPct val="115000"/>
                        </a:lnSpc>
                        <a:spcBef>
                          <a:spcPts val="0"/>
                        </a:spcBef>
                        <a:spcAft>
                          <a:spcPts val="0"/>
                        </a:spcAft>
                      </a:pPr>
                      <a:r>
                        <a:rPr lang="en-US" sz="1600">
                          <a:effectLst/>
                        </a:rPr>
                        <a:t>Fair</a:t>
                      </a:r>
                      <a:endParaRPr lang="en-US" sz="1400">
                        <a:solidFill>
                          <a:srgbClr val="000000"/>
                        </a:solidFill>
                        <a:effectLst/>
                        <a:latin typeface="Arial" charset="0"/>
                        <a:ea typeface="Arial" charset="0"/>
                      </a:endParaRPr>
                    </a:p>
                  </a:txBody>
                  <a:tcPr marL="63500" marR="63500" marT="63500" marB="63500"/>
                </a:tc>
                <a:tc>
                  <a:txBody>
                    <a:bodyPr/>
                    <a:lstStyle/>
                    <a:p>
                      <a:pPr marL="0" marR="0">
                        <a:lnSpc>
                          <a:spcPct val="115000"/>
                        </a:lnSpc>
                        <a:spcBef>
                          <a:spcPts val="0"/>
                        </a:spcBef>
                        <a:spcAft>
                          <a:spcPts val="0"/>
                        </a:spcAft>
                      </a:pPr>
                      <a:r>
                        <a:rPr lang="en-US" sz="1600">
                          <a:effectLst/>
                        </a:rPr>
                        <a:t>Helpful, not necessary</a:t>
                      </a:r>
                      <a:endParaRPr lang="en-US" sz="1400">
                        <a:solidFill>
                          <a:srgbClr val="000000"/>
                        </a:solidFill>
                        <a:effectLst/>
                        <a:latin typeface="Arial" charset="0"/>
                        <a:ea typeface="Arial" charset="0"/>
                      </a:endParaRPr>
                    </a:p>
                  </a:txBody>
                  <a:tcPr marL="63500" marR="63500" marT="63500" marB="63500"/>
                </a:tc>
                <a:tc>
                  <a:txBody>
                    <a:bodyPr/>
                    <a:lstStyle/>
                    <a:p>
                      <a:pPr marL="0" marR="0">
                        <a:lnSpc>
                          <a:spcPct val="115000"/>
                        </a:lnSpc>
                        <a:spcBef>
                          <a:spcPts val="0"/>
                        </a:spcBef>
                        <a:spcAft>
                          <a:spcPts val="0"/>
                        </a:spcAft>
                      </a:pPr>
                      <a:r>
                        <a:rPr lang="en-US" sz="1600">
                          <a:effectLst/>
                        </a:rPr>
                        <a:t>Expand invitation to new people</a:t>
                      </a:r>
                      <a:endParaRPr lang="en-US" sz="1400">
                        <a:solidFill>
                          <a:srgbClr val="000000"/>
                        </a:solidFill>
                        <a:effectLst/>
                        <a:latin typeface="Arial" charset="0"/>
                        <a:ea typeface="Arial" charset="0"/>
                      </a:endParaRPr>
                    </a:p>
                  </a:txBody>
                  <a:tcPr marL="63500" marR="63500" marT="63500" marB="63500"/>
                </a:tc>
              </a:tr>
              <a:tr h="663225">
                <a:tc>
                  <a:txBody>
                    <a:bodyPr/>
                    <a:lstStyle/>
                    <a:p>
                      <a:pPr marL="0" marR="0">
                        <a:lnSpc>
                          <a:spcPct val="115000"/>
                        </a:lnSpc>
                        <a:spcBef>
                          <a:spcPts val="0"/>
                        </a:spcBef>
                        <a:spcAft>
                          <a:spcPts val="0"/>
                        </a:spcAft>
                      </a:pPr>
                      <a:r>
                        <a:rPr lang="en-US" sz="1600">
                          <a:effectLst/>
                        </a:rPr>
                        <a:t>Flyers</a:t>
                      </a:r>
                      <a:endParaRPr lang="en-US" sz="1400">
                        <a:solidFill>
                          <a:srgbClr val="000000"/>
                        </a:solidFill>
                        <a:effectLst/>
                        <a:latin typeface="Arial" charset="0"/>
                        <a:ea typeface="Arial" charset="0"/>
                      </a:endParaRPr>
                    </a:p>
                  </a:txBody>
                  <a:tcPr marL="63500" marR="63500" marT="63500" marB="63500"/>
                </a:tc>
                <a:tc>
                  <a:txBody>
                    <a:bodyPr/>
                    <a:lstStyle/>
                    <a:p>
                      <a:pPr marL="0" marR="0">
                        <a:lnSpc>
                          <a:spcPct val="115000"/>
                        </a:lnSpc>
                        <a:spcBef>
                          <a:spcPts val="0"/>
                        </a:spcBef>
                        <a:spcAft>
                          <a:spcPts val="0"/>
                        </a:spcAft>
                      </a:pPr>
                      <a:r>
                        <a:rPr lang="en-US" sz="1600">
                          <a:effectLst/>
                        </a:rPr>
                        <a:t>Poor</a:t>
                      </a:r>
                      <a:endParaRPr lang="en-US" sz="1400">
                        <a:solidFill>
                          <a:srgbClr val="000000"/>
                        </a:solidFill>
                        <a:effectLst/>
                        <a:latin typeface="Arial" charset="0"/>
                        <a:ea typeface="Arial" charset="0"/>
                      </a:endParaRPr>
                    </a:p>
                  </a:txBody>
                  <a:tcPr marL="63500" marR="63500" marT="63500" marB="63500"/>
                </a:tc>
                <a:tc>
                  <a:txBody>
                    <a:bodyPr/>
                    <a:lstStyle/>
                    <a:p>
                      <a:pPr marL="0" marR="0">
                        <a:lnSpc>
                          <a:spcPct val="115000"/>
                        </a:lnSpc>
                        <a:spcBef>
                          <a:spcPts val="0"/>
                        </a:spcBef>
                        <a:spcAft>
                          <a:spcPts val="0"/>
                        </a:spcAft>
                      </a:pPr>
                      <a:r>
                        <a:rPr lang="en-US" sz="1600" dirty="0">
                          <a:effectLst/>
                        </a:rPr>
                        <a:t>Helpful, not necessary</a:t>
                      </a:r>
                      <a:endParaRPr lang="en-US" sz="1400" dirty="0">
                        <a:solidFill>
                          <a:srgbClr val="000000"/>
                        </a:solidFill>
                        <a:effectLst/>
                        <a:latin typeface="Arial" charset="0"/>
                        <a:ea typeface="Arial" charset="0"/>
                      </a:endParaRPr>
                    </a:p>
                  </a:txBody>
                  <a:tcPr marL="63500" marR="63500" marT="63500" marB="63500"/>
                </a:tc>
                <a:tc>
                  <a:txBody>
                    <a:bodyPr/>
                    <a:lstStyle/>
                    <a:p>
                      <a:pPr marL="0" marR="0">
                        <a:lnSpc>
                          <a:spcPct val="115000"/>
                        </a:lnSpc>
                        <a:spcBef>
                          <a:spcPts val="0"/>
                        </a:spcBef>
                        <a:spcAft>
                          <a:spcPts val="0"/>
                        </a:spcAft>
                      </a:pPr>
                      <a:r>
                        <a:rPr lang="en-US" sz="1600">
                          <a:effectLst/>
                        </a:rPr>
                        <a:t>Reminder</a:t>
                      </a:r>
                      <a:endParaRPr lang="en-US" sz="1400">
                        <a:solidFill>
                          <a:srgbClr val="000000"/>
                        </a:solidFill>
                        <a:effectLst/>
                        <a:latin typeface="Arial" charset="0"/>
                        <a:ea typeface="Arial" charset="0"/>
                      </a:endParaRPr>
                    </a:p>
                  </a:txBody>
                  <a:tcPr marL="63500" marR="63500" marT="63500" marB="63500"/>
                </a:tc>
              </a:tr>
            </a:tbl>
          </a:graphicData>
        </a:graphic>
      </p:graphicFrame>
      <p:sp>
        <p:nvSpPr>
          <p:cNvPr id="4" name="Date Placeholder 3"/>
          <p:cNvSpPr>
            <a:spLocks noGrp="1"/>
          </p:cNvSpPr>
          <p:nvPr>
            <p:ph type="dt" sz="half" idx="10"/>
          </p:nvPr>
        </p:nvSpPr>
        <p:spPr/>
        <p:txBody>
          <a:bodyPr/>
          <a:lstStyle/>
          <a:p>
            <a:r>
              <a:rPr lang="en-US" dirty="0"/>
              <a:t>September 3, 2017</a:t>
            </a:r>
          </a:p>
        </p:txBody>
      </p:sp>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uk-UA" smtClean="0"/>
              <a:pPr/>
              <a:t>57</a:t>
            </a:fld>
            <a:endParaRPr lang="uk-UA"/>
          </a:p>
        </p:txBody>
      </p:sp>
    </p:spTree>
    <p:extLst>
      <p:ext uri="{BB962C8B-B14F-4D97-AF65-F5344CB8AC3E}">
        <p14:creationId xmlns:p14="http://schemas.microsoft.com/office/powerpoint/2010/main" val="1600620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870" y="74088"/>
            <a:ext cx="9371949" cy="684149"/>
          </a:xfrm>
        </p:spPr>
        <p:txBody>
          <a:bodyPr/>
          <a:lstStyle/>
          <a:p>
            <a:pPr algn="ctr"/>
            <a:r>
              <a:rPr lang="en-US" smtClean="0"/>
              <a:t>Media Types</a:t>
            </a:r>
            <a:endParaRPr lang="en-US"/>
          </a:p>
        </p:txBody>
      </p:sp>
      <p:sp>
        <p:nvSpPr>
          <p:cNvPr id="4" name="Date Placeholder 3"/>
          <p:cNvSpPr>
            <a:spLocks noGrp="1"/>
          </p:cNvSpPr>
          <p:nvPr>
            <p:ph type="dt" sz="half" idx="10"/>
          </p:nvPr>
        </p:nvSpPr>
        <p:spPr>
          <a:xfrm>
            <a:off x="410402" y="6629400"/>
            <a:ext cx="1000662" cy="228600"/>
          </a:xfrm>
        </p:spPr>
        <p:txBody>
          <a:bodyPr/>
          <a:lstStyle/>
          <a:p>
            <a:r>
              <a:rPr lang="en-US" dirty="0"/>
              <a:t>September 3, 2017</a:t>
            </a:r>
          </a:p>
        </p:txBody>
      </p:sp>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uk-UA" smtClean="0"/>
              <a:pPr/>
              <a:t>58</a:t>
            </a:fld>
            <a:endParaRPr lang="uk-UA"/>
          </a:p>
        </p:txBody>
      </p:sp>
      <p:sp>
        <p:nvSpPr>
          <p:cNvPr id="8" name="Rectangle 1"/>
          <p:cNvSpPr>
            <a:spLocks noChangeArrowheads="1"/>
          </p:cNvSpPr>
          <p:nvPr/>
        </p:nvSpPr>
        <p:spPr bwMode="auto">
          <a:xfrm>
            <a:off x="0" y="-371564"/>
            <a:ext cx="18473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2400" b="0" i="0" u="none" strike="noStrike" cap="none" normalizeH="0" baseline="0">
                <a:ln>
                  <a:noFill/>
                </a:ln>
                <a:solidFill>
                  <a:schemeClr val="tx1"/>
                </a:solidFill>
                <a:effectLst/>
                <a:latin typeface="Arial" charset="0"/>
              </a:rPr>
              <a:t/>
            </a:r>
            <a:br>
              <a:rPr kumimoji="0" lang="x-none" altLang="x-none" sz="2400" b="0" i="0" u="none" strike="noStrike" cap="none" normalizeH="0" baseline="0">
                <a:ln>
                  <a:noFill/>
                </a:ln>
                <a:solidFill>
                  <a:schemeClr val="tx1"/>
                </a:solidFill>
                <a:effectLst/>
                <a:latin typeface="Arial" charset="0"/>
              </a:rPr>
            </a:br>
            <a:endParaRPr kumimoji="0" lang="x-none" altLang="x-none" sz="24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2400" b="0" i="0" u="none" strike="noStrike" cap="none" normalizeH="0" baseline="0">
              <a:ln>
                <a:noFill/>
              </a:ln>
              <a:solidFill>
                <a:schemeClr val="tx1"/>
              </a:solidFill>
              <a:effectLst/>
              <a:latin typeface="Arial" charset="0"/>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930082440"/>
              </p:ext>
            </p:extLst>
          </p:nvPr>
        </p:nvGraphicFramePr>
        <p:xfrm>
          <a:off x="823247" y="758237"/>
          <a:ext cx="10773193" cy="5575423"/>
        </p:xfrm>
        <a:graphic>
          <a:graphicData uri="http://schemas.openxmlformats.org/drawingml/2006/table">
            <a:tbl>
              <a:tblPr>
                <a:tableStyleId>{5C22544A-7EE6-4342-B048-85BDC9FD1C3A}</a:tableStyleId>
              </a:tblPr>
              <a:tblGrid>
                <a:gridCol w="2278946"/>
                <a:gridCol w="3280300"/>
                <a:gridCol w="5213947"/>
              </a:tblGrid>
              <a:tr h="345607">
                <a:tc>
                  <a:txBody>
                    <a:bodyPr/>
                    <a:lstStyle/>
                    <a:p>
                      <a:pPr marL="0" marR="0">
                        <a:lnSpc>
                          <a:spcPct val="115000"/>
                        </a:lnSpc>
                        <a:spcBef>
                          <a:spcPts val="0"/>
                        </a:spcBef>
                        <a:spcAft>
                          <a:spcPts val="0"/>
                        </a:spcAft>
                      </a:pPr>
                      <a:r>
                        <a:rPr lang="en-US" sz="1400" b="1" dirty="0">
                          <a:effectLst/>
                        </a:rPr>
                        <a:t>Media, Type</a:t>
                      </a:r>
                      <a:endParaRPr lang="en-US" sz="1200" b="1" dirty="0">
                        <a:solidFill>
                          <a:srgbClr val="000000"/>
                        </a:solidFill>
                        <a:effectLst/>
                        <a:latin typeface="Arial" charset="0"/>
                        <a:ea typeface="Arial" charset="0"/>
                      </a:endParaRPr>
                    </a:p>
                  </a:txBody>
                  <a:tcPr marL="46545" marR="46545" marT="46545" marB="46545"/>
                </a:tc>
                <a:tc>
                  <a:txBody>
                    <a:bodyPr/>
                    <a:lstStyle/>
                    <a:p>
                      <a:pPr marL="0" marR="0">
                        <a:lnSpc>
                          <a:spcPct val="115000"/>
                        </a:lnSpc>
                        <a:spcBef>
                          <a:spcPts val="0"/>
                        </a:spcBef>
                        <a:spcAft>
                          <a:spcPts val="0"/>
                        </a:spcAft>
                      </a:pPr>
                      <a:r>
                        <a:rPr lang="en-US" sz="1400" b="1" dirty="0">
                          <a:effectLst/>
                        </a:rPr>
                        <a:t>Description, Use</a:t>
                      </a:r>
                      <a:endParaRPr lang="en-US" sz="1200" b="1" dirty="0">
                        <a:solidFill>
                          <a:srgbClr val="000000"/>
                        </a:solidFill>
                        <a:effectLst/>
                        <a:latin typeface="Arial" charset="0"/>
                        <a:ea typeface="Arial" charset="0"/>
                      </a:endParaRPr>
                    </a:p>
                  </a:txBody>
                  <a:tcPr marL="46545" marR="46545" marT="46545" marB="46545"/>
                </a:tc>
                <a:tc>
                  <a:txBody>
                    <a:bodyPr/>
                    <a:lstStyle/>
                    <a:p>
                      <a:pPr marL="0" marR="0">
                        <a:lnSpc>
                          <a:spcPct val="115000"/>
                        </a:lnSpc>
                        <a:spcBef>
                          <a:spcPts val="0"/>
                        </a:spcBef>
                        <a:spcAft>
                          <a:spcPts val="0"/>
                        </a:spcAft>
                      </a:pPr>
                      <a:r>
                        <a:rPr lang="en-US" sz="1400" b="1" dirty="0">
                          <a:effectLst/>
                        </a:rPr>
                        <a:t>Example</a:t>
                      </a:r>
                      <a:endParaRPr lang="en-US" sz="1200" b="1" dirty="0">
                        <a:solidFill>
                          <a:srgbClr val="000000"/>
                        </a:solidFill>
                        <a:effectLst/>
                        <a:latin typeface="Arial" charset="0"/>
                        <a:ea typeface="Arial" charset="0"/>
                      </a:endParaRPr>
                    </a:p>
                  </a:txBody>
                  <a:tcPr marL="46545" marR="46545" marT="46545" marB="46545"/>
                </a:tc>
              </a:tr>
              <a:tr h="767245">
                <a:tc>
                  <a:txBody>
                    <a:bodyPr/>
                    <a:lstStyle/>
                    <a:p>
                      <a:pPr marL="0" marR="0">
                        <a:lnSpc>
                          <a:spcPct val="115000"/>
                        </a:lnSpc>
                        <a:spcBef>
                          <a:spcPts val="0"/>
                        </a:spcBef>
                        <a:spcAft>
                          <a:spcPts val="0"/>
                        </a:spcAft>
                      </a:pPr>
                      <a:r>
                        <a:rPr lang="en-US" sz="1200">
                          <a:effectLst/>
                        </a:rPr>
                        <a:t>Newspaper - Letter to the editor</a:t>
                      </a:r>
                      <a:endParaRPr lang="en-US" sz="1200">
                        <a:solidFill>
                          <a:srgbClr val="000000"/>
                        </a:solidFill>
                        <a:effectLst/>
                        <a:latin typeface="Arial" charset="0"/>
                        <a:ea typeface="Arial" charset="0"/>
                      </a:endParaRPr>
                    </a:p>
                  </a:txBody>
                  <a:tcPr marL="46545" marR="46545" marT="46545" marB="46545"/>
                </a:tc>
                <a:tc>
                  <a:txBody>
                    <a:bodyPr/>
                    <a:lstStyle/>
                    <a:p>
                      <a:pPr marL="0" marR="0">
                        <a:lnSpc>
                          <a:spcPct val="115000"/>
                        </a:lnSpc>
                        <a:spcBef>
                          <a:spcPts val="0"/>
                        </a:spcBef>
                        <a:spcAft>
                          <a:spcPts val="0"/>
                        </a:spcAft>
                      </a:pPr>
                      <a:r>
                        <a:rPr lang="en-US" sz="1200">
                          <a:effectLst/>
                        </a:rPr>
                        <a:t>A 200-300 word letter by a reader about a single issue addressing the readers of the paper and asking them to do something. </a:t>
                      </a:r>
                      <a:endParaRPr lang="en-US" sz="1200">
                        <a:solidFill>
                          <a:srgbClr val="000000"/>
                        </a:solidFill>
                        <a:effectLst/>
                        <a:latin typeface="Arial" charset="0"/>
                        <a:ea typeface="Arial" charset="0"/>
                      </a:endParaRPr>
                    </a:p>
                  </a:txBody>
                  <a:tcPr marL="46545" marR="46545" marT="46545" marB="46545"/>
                </a:tc>
                <a:tc>
                  <a:txBody>
                    <a:bodyPr/>
                    <a:lstStyle/>
                    <a:p>
                      <a:pPr marL="0" marR="0">
                        <a:lnSpc>
                          <a:spcPct val="115000"/>
                        </a:lnSpc>
                        <a:spcBef>
                          <a:spcPts val="0"/>
                        </a:spcBef>
                        <a:spcAft>
                          <a:spcPts val="0"/>
                        </a:spcAft>
                      </a:pPr>
                      <a:r>
                        <a:rPr lang="en-US" sz="1200" dirty="0">
                          <a:effectLst/>
                        </a:rPr>
                        <a:t>“Join me in asking Mayor Jackson to transition the city to 100% clean renewable energy to put Clevelanders in the local high-paying jobs they deserve</a:t>
                      </a:r>
                      <a:r>
                        <a:rPr lang="en-US" sz="1200" dirty="0" smtClean="0">
                          <a:effectLst/>
                        </a:rPr>
                        <a:t>.”</a:t>
                      </a:r>
                      <a:r>
                        <a:rPr lang="en-US" sz="1200" baseline="0" dirty="0" smtClean="0">
                          <a:effectLst/>
                        </a:rPr>
                        <a:t>  </a:t>
                      </a:r>
                      <a:r>
                        <a:rPr lang="en-US" sz="1200" dirty="0" smtClean="0">
                          <a:effectLst/>
                          <a:hlinkClick r:id="rId2"/>
                        </a:rPr>
                        <a:t>Sample </a:t>
                      </a:r>
                      <a:r>
                        <a:rPr lang="en-US" sz="1200" dirty="0">
                          <a:effectLst/>
                          <a:hlinkClick r:id="rId2"/>
                        </a:rPr>
                        <a:t>for M4CE</a:t>
                      </a:r>
                      <a:r>
                        <a:rPr lang="en-US" sz="1200" dirty="0">
                          <a:effectLst/>
                        </a:rPr>
                        <a:t>.</a:t>
                      </a:r>
                      <a:endParaRPr lang="en-US" sz="1200" dirty="0">
                        <a:solidFill>
                          <a:srgbClr val="000000"/>
                        </a:solidFill>
                        <a:effectLst/>
                        <a:latin typeface="Arial" charset="0"/>
                        <a:ea typeface="Arial" charset="0"/>
                      </a:endParaRPr>
                    </a:p>
                  </a:txBody>
                  <a:tcPr marL="46545" marR="46545" marT="46545" marB="46545"/>
                </a:tc>
              </a:tr>
              <a:tr h="767245">
                <a:tc>
                  <a:txBody>
                    <a:bodyPr/>
                    <a:lstStyle/>
                    <a:p>
                      <a:pPr marL="0" marR="0">
                        <a:lnSpc>
                          <a:spcPct val="115000"/>
                        </a:lnSpc>
                        <a:spcBef>
                          <a:spcPts val="0"/>
                        </a:spcBef>
                        <a:spcAft>
                          <a:spcPts val="0"/>
                        </a:spcAft>
                      </a:pPr>
                      <a:r>
                        <a:rPr lang="en-US" sz="1200">
                          <a:effectLst/>
                        </a:rPr>
                        <a:t>Newspaper - Op-Ed (opinion editorial)</a:t>
                      </a:r>
                      <a:endParaRPr lang="en-US" sz="1200">
                        <a:solidFill>
                          <a:srgbClr val="000000"/>
                        </a:solidFill>
                        <a:effectLst/>
                        <a:latin typeface="Arial" charset="0"/>
                        <a:ea typeface="Arial" charset="0"/>
                      </a:endParaRPr>
                    </a:p>
                  </a:txBody>
                  <a:tcPr marL="46545" marR="46545" marT="46545" marB="46545"/>
                </a:tc>
                <a:tc>
                  <a:txBody>
                    <a:bodyPr/>
                    <a:lstStyle/>
                    <a:p>
                      <a:pPr marL="0" marR="0">
                        <a:lnSpc>
                          <a:spcPct val="115000"/>
                        </a:lnSpc>
                        <a:spcBef>
                          <a:spcPts val="0"/>
                        </a:spcBef>
                        <a:spcAft>
                          <a:spcPts val="0"/>
                        </a:spcAft>
                      </a:pPr>
                      <a:r>
                        <a:rPr lang="en-US" sz="1200" dirty="0">
                          <a:effectLst/>
                        </a:rPr>
                        <a:t>A 500-800 word opinion piece written by someone who has an important perspective to the issue.</a:t>
                      </a:r>
                      <a:endParaRPr lang="en-US" sz="1200" dirty="0">
                        <a:solidFill>
                          <a:srgbClr val="000000"/>
                        </a:solidFill>
                        <a:effectLst/>
                        <a:latin typeface="Arial" charset="0"/>
                        <a:ea typeface="Arial" charset="0"/>
                      </a:endParaRPr>
                    </a:p>
                  </a:txBody>
                  <a:tcPr marL="46545" marR="46545" marT="46545" marB="46545"/>
                </a:tc>
                <a:tc>
                  <a:txBody>
                    <a:bodyPr/>
                    <a:lstStyle/>
                    <a:p>
                      <a:pPr marL="0" marR="0">
                        <a:lnSpc>
                          <a:spcPct val="115000"/>
                        </a:lnSpc>
                        <a:spcBef>
                          <a:spcPts val="0"/>
                        </a:spcBef>
                        <a:spcAft>
                          <a:spcPts val="0"/>
                        </a:spcAft>
                      </a:pPr>
                      <a:r>
                        <a:rPr lang="en-US" sz="1200" dirty="0">
                          <a:effectLst/>
                        </a:rPr>
                        <a:t>Former mayor writes article supporting transition to renewable energy to demonstrate city </a:t>
                      </a:r>
                      <a:r>
                        <a:rPr lang="en-US" sz="1200" dirty="0" smtClean="0">
                          <a:effectLst/>
                        </a:rPr>
                        <a:t>leadership.</a:t>
                      </a:r>
                      <a:r>
                        <a:rPr lang="en-US" sz="1200" baseline="0" dirty="0" smtClean="0">
                          <a:effectLst/>
                        </a:rPr>
                        <a:t> </a:t>
                      </a:r>
                      <a:r>
                        <a:rPr lang="en-US" sz="1200" dirty="0" smtClean="0">
                          <a:effectLst/>
                          <a:hlinkClick r:id="rId3"/>
                        </a:rPr>
                        <a:t>Sample </a:t>
                      </a:r>
                      <a:r>
                        <a:rPr lang="en-US" sz="1200" dirty="0">
                          <a:effectLst/>
                          <a:hlinkClick r:id="rId3"/>
                        </a:rPr>
                        <a:t>for M4CE.</a:t>
                      </a:r>
                      <a:endParaRPr lang="en-US" sz="1200" dirty="0">
                        <a:solidFill>
                          <a:srgbClr val="000000"/>
                        </a:solidFill>
                        <a:effectLst/>
                        <a:latin typeface="Arial" charset="0"/>
                        <a:ea typeface="Arial" charset="0"/>
                      </a:endParaRPr>
                    </a:p>
                  </a:txBody>
                  <a:tcPr marL="46545" marR="46545" marT="46545" marB="46545"/>
                </a:tc>
              </a:tr>
              <a:tr h="540209">
                <a:tc>
                  <a:txBody>
                    <a:bodyPr/>
                    <a:lstStyle/>
                    <a:p>
                      <a:pPr marL="0" marR="0">
                        <a:lnSpc>
                          <a:spcPct val="115000"/>
                        </a:lnSpc>
                        <a:spcBef>
                          <a:spcPts val="0"/>
                        </a:spcBef>
                        <a:spcAft>
                          <a:spcPts val="0"/>
                        </a:spcAft>
                      </a:pPr>
                      <a:r>
                        <a:rPr lang="en-US" sz="1200" dirty="0">
                          <a:effectLst/>
                        </a:rPr>
                        <a:t>Newspaper, radio or television story</a:t>
                      </a:r>
                      <a:endParaRPr lang="en-US" sz="1200" dirty="0">
                        <a:solidFill>
                          <a:srgbClr val="000000"/>
                        </a:solidFill>
                        <a:effectLst/>
                        <a:latin typeface="Arial" charset="0"/>
                        <a:ea typeface="Arial" charset="0"/>
                      </a:endParaRPr>
                    </a:p>
                  </a:txBody>
                  <a:tcPr marL="46545" marR="46545" marT="46545" marB="46545"/>
                </a:tc>
                <a:tc>
                  <a:txBody>
                    <a:bodyPr/>
                    <a:lstStyle/>
                    <a:p>
                      <a:pPr marL="0" marR="0">
                        <a:lnSpc>
                          <a:spcPct val="115000"/>
                        </a:lnSpc>
                        <a:spcBef>
                          <a:spcPts val="0"/>
                        </a:spcBef>
                        <a:spcAft>
                          <a:spcPts val="0"/>
                        </a:spcAft>
                      </a:pPr>
                      <a:r>
                        <a:rPr lang="en-US" sz="1200" dirty="0">
                          <a:effectLst/>
                        </a:rPr>
                        <a:t>Reporter covers your campaign or a  newsworthy </a:t>
                      </a:r>
                      <a:r>
                        <a:rPr lang="en-US" sz="1200" dirty="0" smtClean="0">
                          <a:effectLst/>
                        </a:rPr>
                        <a:t>event or case study.</a:t>
                      </a:r>
                      <a:endParaRPr lang="en-US" sz="1200" dirty="0">
                        <a:solidFill>
                          <a:srgbClr val="000000"/>
                        </a:solidFill>
                        <a:effectLst/>
                        <a:latin typeface="Arial" charset="0"/>
                        <a:ea typeface="Arial" charset="0"/>
                      </a:endParaRPr>
                    </a:p>
                  </a:txBody>
                  <a:tcPr marL="46545" marR="46545" marT="46545" marB="46545"/>
                </a:tc>
                <a:tc>
                  <a:txBody>
                    <a:bodyPr/>
                    <a:lstStyle/>
                    <a:p>
                      <a:pPr marL="0" marR="0">
                        <a:lnSpc>
                          <a:spcPct val="115000"/>
                        </a:lnSpc>
                        <a:spcBef>
                          <a:spcPts val="0"/>
                        </a:spcBef>
                        <a:spcAft>
                          <a:spcPts val="0"/>
                        </a:spcAft>
                      </a:pPr>
                      <a:r>
                        <a:rPr lang="en-US" sz="1200" dirty="0">
                          <a:effectLst/>
                        </a:rPr>
                        <a:t>“50 moms marched to city hall with strollers demanding local leadership on renewable energy for healthy clean air</a:t>
                      </a:r>
                      <a:r>
                        <a:rPr lang="en-US" sz="1200" dirty="0" smtClean="0">
                          <a:effectLst/>
                        </a:rPr>
                        <a:t>.”</a:t>
                      </a:r>
                      <a:r>
                        <a:rPr lang="en-US" sz="1200" baseline="0" dirty="0" smtClean="0">
                          <a:effectLst/>
                        </a:rPr>
                        <a:t> </a:t>
                      </a:r>
                      <a:r>
                        <a:rPr lang="en-US" sz="1200" dirty="0" smtClean="0">
                          <a:effectLst/>
                          <a:hlinkClick r:id="rId4"/>
                        </a:rPr>
                        <a:t>Template </a:t>
                      </a:r>
                      <a:r>
                        <a:rPr lang="en-US" sz="1200" dirty="0">
                          <a:effectLst/>
                          <a:hlinkClick r:id="rId4"/>
                        </a:rPr>
                        <a:t>press release.</a:t>
                      </a:r>
                      <a:endParaRPr lang="en-US" sz="1200" dirty="0">
                        <a:solidFill>
                          <a:srgbClr val="000000"/>
                        </a:solidFill>
                        <a:effectLst/>
                        <a:latin typeface="Arial" charset="0"/>
                        <a:ea typeface="Arial" charset="0"/>
                      </a:endParaRPr>
                    </a:p>
                  </a:txBody>
                  <a:tcPr marL="46545" marR="46545" marT="46545" marB="46545"/>
                </a:tc>
              </a:tr>
              <a:tr h="540209">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solidFill>
                            <a:schemeClr val="dk1"/>
                          </a:solidFill>
                          <a:effectLst/>
                          <a:latin typeface="Calibri" charset="0"/>
                          <a:ea typeface="Calibri" charset="0"/>
                          <a:cs typeface="Calibri" charset="0"/>
                        </a:rPr>
                        <a:t>Media</a:t>
                      </a:r>
                      <a:r>
                        <a:rPr lang="en-US" sz="1200" baseline="0" dirty="0" smtClean="0">
                          <a:solidFill>
                            <a:schemeClr val="dk1"/>
                          </a:solidFill>
                          <a:effectLst/>
                          <a:latin typeface="Calibri" charset="0"/>
                          <a:ea typeface="Calibri" charset="0"/>
                          <a:cs typeface="Calibri" charset="0"/>
                        </a:rPr>
                        <a:t> advisory</a:t>
                      </a:r>
                      <a:endParaRPr lang="en-US" sz="1200" dirty="0">
                        <a:solidFill>
                          <a:srgbClr val="000000"/>
                        </a:solidFill>
                        <a:effectLst/>
                        <a:latin typeface="Calibri" charset="0"/>
                        <a:ea typeface="Calibri" charset="0"/>
                        <a:cs typeface="Calibri" charset="0"/>
                      </a:endParaRPr>
                    </a:p>
                  </a:txBody>
                  <a:tcPr marL="46545" marR="46545" marT="46545" marB="46545"/>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kern="1200" dirty="0" smtClean="0">
                          <a:solidFill>
                            <a:schemeClr val="dk1"/>
                          </a:solidFill>
                          <a:effectLst/>
                          <a:latin typeface="Calibri" charset="0"/>
                          <a:ea typeface="Calibri" charset="0"/>
                          <a:cs typeface="Calibri" charset="0"/>
                        </a:rPr>
                        <a:t>Send notice of event to multiple media outlets in advance of event</a:t>
                      </a:r>
                      <a:endParaRPr lang="en-US" sz="1200" kern="1200" dirty="0">
                        <a:solidFill>
                          <a:schemeClr val="dk1"/>
                        </a:solidFill>
                        <a:effectLst/>
                        <a:latin typeface="Calibri" charset="0"/>
                        <a:ea typeface="Calibri" charset="0"/>
                        <a:cs typeface="Calibri" charset="0"/>
                      </a:endParaRPr>
                    </a:p>
                  </a:txBody>
                  <a:tcPr marL="46545" marR="46545" marT="46545" marB="46545"/>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1200" kern="1200" dirty="0">
                        <a:solidFill>
                          <a:schemeClr val="dk1"/>
                        </a:solidFill>
                        <a:effectLst/>
                        <a:latin typeface="Calibri" charset="0"/>
                        <a:ea typeface="Calibri" charset="0"/>
                        <a:cs typeface="Calibri" charset="0"/>
                      </a:endParaRPr>
                    </a:p>
                  </a:txBody>
                  <a:tcPr marL="46545" marR="46545" marT="46545" marB="46545"/>
                </a:tc>
              </a:tr>
              <a:tr h="767245">
                <a:tc>
                  <a:txBody>
                    <a:bodyPr/>
                    <a:lstStyle/>
                    <a:p>
                      <a:pPr marL="0" marR="0">
                        <a:lnSpc>
                          <a:spcPct val="115000"/>
                        </a:lnSpc>
                        <a:spcBef>
                          <a:spcPts val="0"/>
                        </a:spcBef>
                        <a:spcAft>
                          <a:spcPts val="0"/>
                        </a:spcAft>
                      </a:pPr>
                      <a:r>
                        <a:rPr lang="en-US" sz="1200" dirty="0">
                          <a:effectLst/>
                        </a:rPr>
                        <a:t>Social media - Blog post</a:t>
                      </a:r>
                      <a:endParaRPr lang="en-US" sz="1200" dirty="0">
                        <a:solidFill>
                          <a:srgbClr val="000000"/>
                        </a:solidFill>
                        <a:effectLst/>
                        <a:latin typeface="Arial" charset="0"/>
                        <a:ea typeface="Arial" charset="0"/>
                      </a:endParaRPr>
                    </a:p>
                  </a:txBody>
                  <a:tcPr marL="46545" marR="46545" marT="46545" marB="46545"/>
                </a:tc>
                <a:tc>
                  <a:txBody>
                    <a:bodyPr/>
                    <a:lstStyle/>
                    <a:p>
                      <a:pPr marL="0" marR="0">
                        <a:lnSpc>
                          <a:spcPct val="115000"/>
                        </a:lnSpc>
                        <a:spcBef>
                          <a:spcPts val="0"/>
                        </a:spcBef>
                        <a:spcAft>
                          <a:spcPts val="0"/>
                        </a:spcAft>
                      </a:pPr>
                      <a:r>
                        <a:rPr lang="en-US" sz="1200" dirty="0">
                          <a:effectLst/>
                        </a:rPr>
                        <a:t>A 200-300 word story about a single issue or event, ideally asking the readers to do something. </a:t>
                      </a:r>
                      <a:endParaRPr lang="en-US" sz="1200" dirty="0">
                        <a:solidFill>
                          <a:srgbClr val="000000"/>
                        </a:solidFill>
                        <a:effectLst/>
                        <a:latin typeface="Arial" charset="0"/>
                        <a:ea typeface="Arial" charset="0"/>
                      </a:endParaRPr>
                    </a:p>
                  </a:txBody>
                  <a:tcPr marL="46545" marR="46545" marT="46545" marB="46545"/>
                </a:tc>
                <a:tc>
                  <a:txBody>
                    <a:bodyPr/>
                    <a:lstStyle/>
                    <a:p>
                      <a:pPr marL="0" marR="0">
                        <a:lnSpc>
                          <a:spcPct val="115000"/>
                        </a:lnSpc>
                        <a:spcBef>
                          <a:spcPts val="0"/>
                        </a:spcBef>
                        <a:spcAft>
                          <a:spcPts val="0"/>
                        </a:spcAft>
                      </a:pPr>
                      <a:r>
                        <a:rPr lang="en-US" sz="1200" dirty="0">
                          <a:effectLst/>
                        </a:rPr>
                        <a:t>Local pastor writes blog post about the benefits of adding solar to the chapel roof.</a:t>
                      </a:r>
                      <a:endParaRPr lang="en-US" sz="1200" dirty="0">
                        <a:solidFill>
                          <a:srgbClr val="000000"/>
                        </a:solidFill>
                        <a:effectLst/>
                        <a:latin typeface="Arial" charset="0"/>
                        <a:ea typeface="Arial" charset="0"/>
                      </a:endParaRPr>
                    </a:p>
                  </a:txBody>
                  <a:tcPr marL="46545" marR="46545" marT="46545" marB="46545"/>
                </a:tc>
              </a:tr>
              <a:tr h="767245">
                <a:tc>
                  <a:txBody>
                    <a:bodyPr/>
                    <a:lstStyle/>
                    <a:p>
                      <a:pPr marL="0" marR="0">
                        <a:lnSpc>
                          <a:spcPct val="115000"/>
                        </a:lnSpc>
                        <a:spcBef>
                          <a:spcPts val="0"/>
                        </a:spcBef>
                        <a:spcAft>
                          <a:spcPts val="0"/>
                        </a:spcAft>
                      </a:pPr>
                      <a:r>
                        <a:rPr lang="en-US" sz="1200" dirty="0">
                          <a:effectLst/>
                        </a:rPr>
                        <a:t>Social media - Tweet</a:t>
                      </a:r>
                      <a:endParaRPr lang="en-US" sz="1200" dirty="0">
                        <a:solidFill>
                          <a:srgbClr val="000000"/>
                        </a:solidFill>
                        <a:effectLst/>
                        <a:latin typeface="Arial" charset="0"/>
                        <a:ea typeface="Arial" charset="0"/>
                      </a:endParaRPr>
                    </a:p>
                  </a:txBody>
                  <a:tcPr marL="46545" marR="46545" marT="46545" marB="46545"/>
                </a:tc>
                <a:tc>
                  <a:txBody>
                    <a:bodyPr/>
                    <a:lstStyle/>
                    <a:p>
                      <a:pPr marL="0" marR="0">
                        <a:lnSpc>
                          <a:spcPct val="115000"/>
                        </a:lnSpc>
                        <a:spcBef>
                          <a:spcPts val="0"/>
                        </a:spcBef>
                        <a:spcAft>
                          <a:spcPts val="0"/>
                        </a:spcAft>
                      </a:pPr>
                      <a:r>
                        <a:rPr lang="en-US" sz="1200">
                          <a:effectLst/>
                        </a:rPr>
                        <a:t>A 140-character public message on Twitter sharing a link to an article or a petition.</a:t>
                      </a:r>
                      <a:endParaRPr lang="en-US" sz="1200">
                        <a:solidFill>
                          <a:srgbClr val="000000"/>
                        </a:solidFill>
                        <a:effectLst/>
                        <a:latin typeface="Arial" charset="0"/>
                        <a:ea typeface="Arial" charset="0"/>
                      </a:endParaRPr>
                    </a:p>
                  </a:txBody>
                  <a:tcPr marL="46545" marR="46545" marT="46545" marB="46545"/>
                </a:tc>
                <a:tc>
                  <a:txBody>
                    <a:bodyPr/>
                    <a:lstStyle/>
                    <a:p>
                      <a:pPr marL="0" marR="0">
                        <a:lnSpc>
                          <a:spcPct val="115000"/>
                        </a:lnSpc>
                        <a:spcBef>
                          <a:spcPts val="0"/>
                        </a:spcBef>
                        <a:spcAft>
                          <a:spcPts val="0"/>
                        </a:spcAft>
                      </a:pPr>
                      <a:r>
                        <a:rPr lang="en-US" sz="1200">
                          <a:effectLst/>
                        </a:rPr>
                        <a:t>“.@[MAYOR] will you support a goal of 100% clean, renewable energy in [CITY]?! #Mayors4CleanEnergy #ReadyFor100 </a:t>
                      </a:r>
                      <a:r>
                        <a:rPr lang="en-US" sz="1200">
                          <a:effectLst/>
                          <a:hlinkClick r:id="rId5"/>
                        </a:rPr>
                        <a:t>sc.org/mayors</a:t>
                      </a:r>
                      <a:r>
                        <a:rPr lang="en-US" sz="1200">
                          <a:effectLst/>
                        </a:rPr>
                        <a:t>”</a:t>
                      </a:r>
                    </a:p>
                    <a:p>
                      <a:pPr marL="0" marR="0">
                        <a:lnSpc>
                          <a:spcPct val="115000"/>
                        </a:lnSpc>
                        <a:spcBef>
                          <a:spcPts val="0"/>
                        </a:spcBef>
                        <a:spcAft>
                          <a:spcPts val="0"/>
                        </a:spcAft>
                      </a:pPr>
                      <a:r>
                        <a:rPr lang="en-US" sz="1200">
                          <a:effectLst/>
                          <a:hlinkClick r:id="rId6"/>
                        </a:rPr>
                        <a:t>More sample tweets.</a:t>
                      </a:r>
                      <a:endParaRPr lang="en-US" sz="1200">
                        <a:solidFill>
                          <a:srgbClr val="000000"/>
                        </a:solidFill>
                        <a:effectLst/>
                        <a:latin typeface="Arial" charset="0"/>
                        <a:ea typeface="Arial" charset="0"/>
                      </a:endParaRPr>
                    </a:p>
                  </a:txBody>
                  <a:tcPr marL="46545" marR="46545" marT="46545" marB="46545"/>
                </a:tc>
              </a:tr>
              <a:tr h="767245">
                <a:tc>
                  <a:txBody>
                    <a:bodyPr/>
                    <a:lstStyle/>
                    <a:p>
                      <a:pPr marL="0" marR="0">
                        <a:lnSpc>
                          <a:spcPct val="115000"/>
                        </a:lnSpc>
                        <a:spcBef>
                          <a:spcPts val="0"/>
                        </a:spcBef>
                        <a:spcAft>
                          <a:spcPts val="0"/>
                        </a:spcAft>
                      </a:pPr>
                      <a:r>
                        <a:rPr lang="en-US" sz="1200" dirty="0">
                          <a:effectLst/>
                        </a:rPr>
                        <a:t>Social media </a:t>
                      </a:r>
                      <a:r>
                        <a:rPr lang="mr-IN" sz="1200" dirty="0" smtClean="0">
                          <a:effectLst/>
                        </a:rPr>
                        <a:t>–</a:t>
                      </a:r>
                      <a:r>
                        <a:rPr lang="en-US" sz="1200" dirty="0" smtClean="0">
                          <a:effectLst/>
                        </a:rPr>
                        <a:t> Facebook, Instagram, Twitter, LinkedIn,</a:t>
                      </a:r>
                      <a:r>
                        <a:rPr lang="en-US" sz="1200" baseline="0" dirty="0" smtClean="0">
                          <a:effectLst/>
                        </a:rPr>
                        <a:t> Google +, etc.</a:t>
                      </a:r>
                      <a:endParaRPr lang="en-US" sz="1200" dirty="0">
                        <a:solidFill>
                          <a:srgbClr val="000000"/>
                        </a:solidFill>
                        <a:effectLst/>
                        <a:latin typeface="Arial" charset="0"/>
                        <a:ea typeface="Arial" charset="0"/>
                      </a:endParaRPr>
                    </a:p>
                  </a:txBody>
                  <a:tcPr marL="46545" marR="46545" marT="46545" marB="46545"/>
                </a:tc>
                <a:tc>
                  <a:txBody>
                    <a:bodyPr/>
                    <a:lstStyle/>
                    <a:p>
                      <a:pPr marL="0" marR="0">
                        <a:lnSpc>
                          <a:spcPct val="115000"/>
                        </a:lnSpc>
                        <a:spcBef>
                          <a:spcPts val="0"/>
                        </a:spcBef>
                        <a:spcAft>
                          <a:spcPts val="0"/>
                        </a:spcAft>
                      </a:pPr>
                      <a:r>
                        <a:rPr lang="en-US" sz="1200" dirty="0">
                          <a:effectLst/>
                        </a:rPr>
                        <a:t>A public message on a page with an image or info graphic, ideally 80-characters or fewer. Links to article, video or petition.</a:t>
                      </a:r>
                      <a:endParaRPr lang="en-US" sz="1200" dirty="0">
                        <a:solidFill>
                          <a:srgbClr val="000000"/>
                        </a:solidFill>
                        <a:effectLst/>
                        <a:latin typeface="Arial" charset="0"/>
                        <a:ea typeface="Arial" charset="0"/>
                      </a:endParaRPr>
                    </a:p>
                  </a:txBody>
                  <a:tcPr marL="46545" marR="46545" marT="46545" marB="46545"/>
                </a:tc>
                <a:tc>
                  <a:txBody>
                    <a:bodyPr/>
                    <a:lstStyle/>
                    <a:p>
                      <a:pPr marL="0" marR="0">
                        <a:lnSpc>
                          <a:spcPct val="115000"/>
                        </a:lnSpc>
                        <a:spcBef>
                          <a:spcPts val="0"/>
                        </a:spcBef>
                        <a:spcAft>
                          <a:spcPts val="0"/>
                        </a:spcAft>
                      </a:pPr>
                      <a:r>
                        <a:rPr lang="en-US" sz="1200" dirty="0">
                          <a:effectLst/>
                        </a:rPr>
                        <a:t>“Ask Mayor ____ to support 100% clean, renewable energy and join Mayors For 100% Clean Energy! #ReadyFor100 Learn more and take action: </a:t>
                      </a:r>
                      <a:r>
                        <a:rPr lang="en-US" sz="1200" dirty="0" smtClean="0">
                          <a:effectLst/>
                          <a:hlinkClick r:id="rId5"/>
                        </a:rPr>
                        <a:t>sc.org/mayors</a:t>
                      </a:r>
                      <a:r>
                        <a:rPr lang="en-US" sz="1200" dirty="0" smtClean="0">
                          <a:effectLst/>
                        </a:rPr>
                        <a:t>”</a:t>
                      </a:r>
                      <a:r>
                        <a:rPr lang="en-US" sz="1200" baseline="0" dirty="0" smtClean="0">
                          <a:effectLst/>
                        </a:rPr>
                        <a:t> </a:t>
                      </a:r>
                      <a:r>
                        <a:rPr lang="en-US" sz="1200" dirty="0" smtClean="0">
                          <a:effectLst/>
                          <a:hlinkClick r:id="rId7"/>
                        </a:rPr>
                        <a:t>More </a:t>
                      </a:r>
                      <a:r>
                        <a:rPr lang="en-US" sz="1200" dirty="0">
                          <a:effectLst/>
                          <a:hlinkClick r:id="rId7"/>
                        </a:rPr>
                        <a:t>sample posts</a:t>
                      </a:r>
                      <a:r>
                        <a:rPr lang="en-US" sz="1200" dirty="0" smtClean="0">
                          <a:effectLst/>
                          <a:hlinkClick r:id="rId7"/>
                        </a:rPr>
                        <a:t>.</a:t>
                      </a:r>
                      <a:endParaRPr lang="en-US" sz="1200" dirty="0" smtClean="0">
                        <a:effectLst/>
                      </a:endParaRPr>
                    </a:p>
                  </a:txBody>
                  <a:tcPr marL="46545" marR="46545" marT="46545" marB="46545"/>
                </a:tc>
              </a:tr>
              <a:tr h="313173">
                <a:tc>
                  <a:txBody>
                    <a:bodyPr/>
                    <a:lstStyle/>
                    <a:p>
                      <a:pPr marL="0" marR="0">
                        <a:lnSpc>
                          <a:spcPct val="115000"/>
                        </a:lnSpc>
                        <a:spcBef>
                          <a:spcPts val="0"/>
                        </a:spcBef>
                        <a:spcAft>
                          <a:spcPts val="0"/>
                        </a:spcAft>
                      </a:pPr>
                      <a:r>
                        <a:rPr lang="en-US" sz="1200" kern="1200" dirty="0" smtClean="0">
                          <a:solidFill>
                            <a:schemeClr val="dk1"/>
                          </a:solidFill>
                          <a:effectLst/>
                          <a:latin typeface="+mn-lt"/>
                          <a:ea typeface="+mn-ea"/>
                          <a:cs typeface="+mn-cs"/>
                        </a:rPr>
                        <a:t>Public Outreach</a:t>
                      </a:r>
                      <a:endParaRPr lang="en-US" sz="1200" kern="1200" dirty="0">
                        <a:solidFill>
                          <a:schemeClr val="dk1"/>
                        </a:solidFill>
                        <a:effectLst/>
                        <a:latin typeface="+mn-lt"/>
                        <a:ea typeface="+mn-ea"/>
                        <a:cs typeface="+mn-cs"/>
                      </a:endParaRPr>
                    </a:p>
                  </a:txBody>
                  <a:tcPr marL="46545" marR="46545" marT="46545" marB="46545"/>
                </a:tc>
                <a:tc>
                  <a:txBody>
                    <a:bodyPr/>
                    <a:lstStyle/>
                    <a:p>
                      <a:pPr marL="0" marR="0">
                        <a:lnSpc>
                          <a:spcPct val="115000"/>
                        </a:lnSpc>
                        <a:spcBef>
                          <a:spcPts val="0"/>
                        </a:spcBef>
                        <a:spcAft>
                          <a:spcPts val="0"/>
                        </a:spcAft>
                      </a:pPr>
                      <a:r>
                        <a:rPr lang="en-US" sz="1200" kern="1200" dirty="0" smtClean="0">
                          <a:solidFill>
                            <a:schemeClr val="dk1"/>
                          </a:solidFill>
                          <a:effectLst/>
                          <a:latin typeface="+mn-lt"/>
                          <a:ea typeface="+mn-ea"/>
                          <a:cs typeface="+mn-cs"/>
                        </a:rPr>
                        <a:t>Petitions, post cards, posters</a:t>
                      </a:r>
                      <a:endParaRPr lang="en-US" sz="1200" kern="1200" dirty="0">
                        <a:solidFill>
                          <a:schemeClr val="dk1"/>
                        </a:solidFill>
                        <a:effectLst/>
                        <a:latin typeface="+mn-lt"/>
                        <a:ea typeface="+mn-ea"/>
                        <a:cs typeface="+mn-cs"/>
                      </a:endParaRPr>
                    </a:p>
                  </a:txBody>
                  <a:tcPr marL="46545" marR="46545" marT="46545" marB="46545"/>
                </a:tc>
                <a:tc>
                  <a:txBody>
                    <a:bodyPr/>
                    <a:lstStyle/>
                    <a:p>
                      <a:pPr marL="0" marR="0">
                        <a:lnSpc>
                          <a:spcPct val="115000"/>
                        </a:lnSpc>
                        <a:spcBef>
                          <a:spcPts val="0"/>
                        </a:spcBef>
                        <a:spcAft>
                          <a:spcPts val="0"/>
                        </a:spcAft>
                      </a:pPr>
                      <a:r>
                        <a:rPr lang="en-US" sz="1200" kern="1200" dirty="0" smtClean="0">
                          <a:solidFill>
                            <a:schemeClr val="dk1"/>
                          </a:solidFill>
                          <a:effectLst/>
                          <a:latin typeface="+mn-lt"/>
                          <a:ea typeface="+mn-ea"/>
                          <a:cs typeface="+mn-cs"/>
                        </a:rPr>
                        <a:t>NEED to DEVELOP and Link</a:t>
                      </a:r>
                    </a:p>
                  </a:txBody>
                  <a:tcPr marL="46545" marR="46545" marT="46545" marB="46545"/>
                </a:tc>
              </a:tr>
            </a:tbl>
          </a:graphicData>
        </a:graphic>
      </p:graphicFrame>
    </p:spTree>
    <p:extLst>
      <p:ext uri="{BB962C8B-B14F-4D97-AF65-F5344CB8AC3E}">
        <p14:creationId xmlns:p14="http://schemas.microsoft.com/office/powerpoint/2010/main" val="105853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ction="ppaction://hlinksldjump"/>
              </a:rPr>
              <a:t>Step 7 Tools: Build Your Power </a:t>
            </a:r>
            <a:endParaRPr lang="en-US" dirty="0" smtClean="0"/>
          </a:p>
        </p:txBody>
      </p:sp>
      <p:sp>
        <p:nvSpPr>
          <p:cNvPr id="3" name="Content Placeholder 2"/>
          <p:cNvSpPr>
            <a:spLocks noGrp="1"/>
          </p:cNvSpPr>
          <p:nvPr>
            <p:ph idx="1"/>
          </p:nvPr>
        </p:nvSpPr>
        <p:spPr/>
        <p:txBody>
          <a:bodyPr/>
          <a:lstStyle/>
          <a:p>
            <a:pPr marL="285750" indent="-285750">
              <a:buFont typeface="Arial" charset="0"/>
              <a:buChar char="•"/>
            </a:pPr>
            <a:r>
              <a:rPr lang="en-US" dirty="0">
                <a:solidFill>
                  <a:srgbClr val="FF0000"/>
                </a:solidFill>
              </a:rPr>
              <a:t>Sample petitions</a:t>
            </a:r>
          </a:p>
          <a:p>
            <a:pPr marL="285750" indent="-285750">
              <a:buFont typeface="Arial" charset="0"/>
              <a:buChar char="•"/>
            </a:pPr>
            <a:r>
              <a:rPr lang="en-US" dirty="0">
                <a:solidFill>
                  <a:srgbClr val="FF0000"/>
                </a:solidFill>
              </a:rPr>
              <a:t>Sample presentations</a:t>
            </a:r>
          </a:p>
          <a:p>
            <a:endParaRPr lang="en-US" dirty="0"/>
          </a:p>
        </p:txBody>
      </p:sp>
      <p:sp>
        <p:nvSpPr>
          <p:cNvPr id="4" name="Date Placeholder 3"/>
          <p:cNvSpPr>
            <a:spLocks noGrp="1"/>
          </p:cNvSpPr>
          <p:nvPr>
            <p:ph type="dt" sz="half" idx="10"/>
          </p:nvPr>
        </p:nvSpPr>
        <p:spPr/>
        <p:txBody>
          <a:bodyPr/>
          <a:lstStyle/>
          <a:p>
            <a:r>
              <a:rPr lang="en-US" dirty="0"/>
              <a:t>September 3, 2017</a:t>
            </a:r>
          </a:p>
        </p:txBody>
      </p:sp>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uk-UA" smtClean="0"/>
              <a:pPr/>
              <a:t>59</a:t>
            </a:fld>
            <a:endParaRPr lang="uk-UA"/>
          </a:p>
        </p:txBody>
      </p:sp>
    </p:spTree>
    <p:extLst>
      <p:ext uri="{BB962C8B-B14F-4D97-AF65-F5344CB8AC3E}">
        <p14:creationId xmlns:p14="http://schemas.microsoft.com/office/powerpoint/2010/main" val="121546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Sustainability </a:t>
            </a:r>
            <a:br>
              <a:rPr lang="en-US" dirty="0" smtClean="0"/>
            </a:br>
            <a:r>
              <a:rPr lang="en-US" dirty="0" smtClean="0"/>
              <a:t>Universe</a:t>
            </a:r>
            <a:endParaRPr lang="en-US" dirty="0"/>
          </a:p>
        </p:txBody>
      </p:sp>
      <p:sp>
        <p:nvSpPr>
          <p:cNvPr id="4" name="Date Placeholder 3"/>
          <p:cNvSpPr>
            <a:spLocks noGrp="1"/>
          </p:cNvSpPr>
          <p:nvPr>
            <p:ph type="dt" sz="half" idx="10"/>
          </p:nvPr>
        </p:nvSpPr>
        <p:spPr/>
        <p:txBody>
          <a:bodyPr/>
          <a:lstStyle/>
          <a:p>
            <a:r>
              <a:rPr lang="is-IS" dirty="0"/>
              <a:t>September 3, 2017</a:t>
            </a:r>
          </a:p>
        </p:txBody>
      </p:sp>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uk-UA" smtClean="0"/>
              <a:pPr/>
              <a:t>6</a:t>
            </a:fld>
            <a:endParaRPr lang="uk-UA"/>
          </a:p>
        </p:txBody>
      </p:sp>
      <p:graphicFrame>
        <p:nvGraphicFramePr>
          <p:cNvPr id="8" name="Diagram 7"/>
          <p:cNvGraphicFramePr/>
          <p:nvPr>
            <p:extLst>
              <p:ext uri="{D42A27DB-BD31-4B8C-83A1-F6EECF244321}">
                <p14:modId xmlns:p14="http://schemas.microsoft.com/office/powerpoint/2010/main" val="1006973999"/>
              </p:ext>
            </p:extLst>
          </p:nvPr>
        </p:nvGraphicFramePr>
        <p:xfrm>
          <a:off x="1555531" y="192979"/>
          <a:ext cx="8588582" cy="65414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911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6087"/>
            <a:ext cx="10019975" cy="1183566"/>
          </a:xfrm>
        </p:spPr>
        <p:txBody>
          <a:bodyPr/>
          <a:lstStyle/>
          <a:p>
            <a:r>
              <a:rPr lang="en-US" dirty="0" smtClean="0"/>
              <a:t>Sustainable Communities and </a:t>
            </a:r>
            <a:r>
              <a:rPr lang="en-US" smtClean="0"/>
              <a:t>Stakeholders:</a:t>
            </a:r>
            <a:endParaRPr lang="en-US" sz="2400" b="1" dirty="0">
              <a:solidFill>
                <a:srgbClr val="FF0000"/>
              </a:solidFill>
            </a:endParaRPr>
          </a:p>
        </p:txBody>
      </p:sp>
      <p:sp>
        <p:nvSpPr>
          <p:cNvPr id="4" name="Date Placeholder 3"/>
          <p:cNvSpPr>
            <a:spLocks noGrp="1"/>
          </p:cNvSpPr>
          <p:nvPr>
            <p:ph type="dt" sz="half" idx="10"/>
          </p:nvPr>
        </p:nvSpPr>
        <p:spPr/>
        <p:txBody>
          <a:bodyPr/>
          <a:lstStyle/>
          <a:p>
            <a:r>
              <a:rPr lang="en-US" dirty="0"/>
              <a:t>September 3, 2017</a:t>
            </a:r>
          </a:p>
        </p:txBody>
      </p:sp>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uk-UA" smtClean="0"/>
              <a:pPr/>
              <a:t>60</a:t>
            </a:fld>
            <a:endParaRPr lang="uk-UA"/>
          </a:p>
        </p:txBody>
      </p:sp>
      <p:graphicFrame>
        <p:nvGraphicFramePr>
          <p:cNvPr id="7" name="Content Placeholder 6"/>
          <p:cNvGraphicFramePr>
            <a:graphicFrameLocks noGrp="1"/>
          </p:cNvGraphicFramePr>
          <p:nvPr>
            <p:ph idx="1"/>
            <p:extLst/>
          </p:nvPr>
        </p:nvGraphicFramePr>
        <p:xfrm>
          <a:off x="431101" y="1565275"/>
          <a:ext cx="11254079" cy="4621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8782493" y="6061277"/>
            <a:ext cx="3040911" cy="646331"/>
          </a:xfrm>
          <a:prstGeom prst="rect">
            <a:avLst/>
          </a:prstGeom>
          <a:noFill/>
        </p:spPr>
        <p:txBody>
          <a:bodyPr wrap="square" rtlCol="0">
            <a:spAutoFit/>
          </a:bodyPr>
          <a:lstStyle/>
          <a:p>
            <a:pPr algn="r"/>
            <a:r>
              <a:rPr lang="en-US" sz="1200" smtClean="0"/>
              <a:t>NFP = Not-for </a:t>
            </a:r>
            <a:r>
              <a:rPr lang="en-US" sz="1200" err="1" smtClean="0"/>
              <a:t>Proftis</a:t>
            </a:r>
            <a:endParaRPr lang="en-US" sz="1200" smtClean="0"/>
          </a:p>
          <a:p>
            <a:pPr algn="r"/>
            <a:r>
              <a:rPr lang="en-US" sz="1200" smtClean="0"/>
              <a:t>COG= Council Of Government</a:t>
            </a:r>
          </a:p>
          <a:p>
            <a:pPr algn="r"/>
            <a:r>
              <a:rPr lang="en-US" sz="1200" smtClean="0"/>
              <a:t>MPO = Metropolitan Planning Organization</a:t>
            </a:r>
            <a:endParaRPr lang="en-US" sz="1200"/>
          </a:p>
        </p:txBody>
      </p:sp>
      <p:sp>
        <p:nvSpPr>
          <p:cNvPr id="3" name="TextBox 2"/>
          <p:cNvSpPr txBox="1"/>
          <p:nvPr/>
        </p:nvSpPr>
        <p:spPr>
          <a:xfrm>
            <a:off x="2422363" y="5616051"/>
            <a:ext cx="6494469" cy="830997"/>
          </a:xfrm>
          <a:prstGeom prst="rect">
            <a:avLst/>
          </a:prstGeom>
          <a:noFill/>
        </p:spPr>
        <p:txBody>
          <a:bodyPr wrap="square" rtlCol="0">
            <a:spAutoFit/>
          </a:bodyPr>
          <a:lstStyle/>
          <a:p>
            <a:pPr algn="r"/>
            <a:r>
              <a:rPr lang="en-US" sz="1600" smtClean="0"/>
              <a:t>Where do you already have allies, champions?</a:t>
            </a:r>
          </a:p>
          <a:p>
            <a:pPr algn="r"/>
            <a:r>
              <a:rPr lang="en-US" sz="1600" smtClean="0"/>
              <a:t>Which groups relate to your strategy now and in the future?</a:t>
            </a:r>
          </a:p>
          <a:p>
            <a:pPr algn="r"/>
            <a:r>
              <a:rPr lang="en-US" sz="1600" smtClean="0"/>
              <a:t>Are the groups that you can collaborate with to access other stakeholders?</a:t>
            </a:r>
            <a:endParaRPr lang="en-US" sz="1600"/>
          </a:p>
        </p:txBody>
      </p:sp>
    </p:spTree>
    <p:extLst>
      <p:ext uri="{BB962C8B-B14F-4D97-AF65-F5344CB8AC3E}">
        <p14:creationId xmlns:p14="http://schemas.microsoft.com/office/powerpoint/2010/main" val="203555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6087"/>
            <a:ext cx="10019975" cy="1183566"/>
          </a:xfrm>
        </p:spPr>
        <p:txBody>
          <a:bodyPr/>
          <a:lstStyle/>
          <a:p>
            <a:r>
              <a:rPr lang="en-US" dirty="0" smtClean="0"/>
              <a:t>Sustainable Communities and Stakeholders</a:t>
            </a:r>
            <a:r>
              <a:rPr lang="en-US" dirty="0"/>
              <a:t>: </a:t>
            </a:r>
            <a:r>
              <a:rPr lang="en-US" dirty="0" smtClean="0"/>
              <a:t/>
            </a:r>
            <a:br>
              <a:rPr lang="en-US" dirty="0" smtClean="0"/>
            </a:br>
            <a:r>
              <a:rPr lang="en-US" dirty="0" smtClean="0"/>
              <a:t>Strategic Focus Example</a:t>
            </a:r>
            <a:endParaRPr lang="en-US" dirty="0"/>
          </a:p>
        </p:txBody>
      </p:sp>
      <p:sp>
        <p:nvSpPr>
          <p:cNvPr id="4" name="Date Placeholder 3"/>
          <p:cNvSpPr>
            <a:spLocks noGrp="1"/>
          </p:cNvSpPr>
          <p:nvPr>
            <p:ph type="dt" sz="half" idx="10"/>
          </p:nvPr>
        </p:nvSpPr>
        <p:spPr/>
        <p:txBody>
          <a:bodyPr/>
          <a:lstStyle/>
          <a:p>
            <a:r>
              <a:rPr lang="en-US" dirty="0"/>
              <a:t>September 3, 2017</a:t>
            </a:r>
          </a:p>
        </p:txBody>
      </p:sp>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uk-UA" smtClean="0"/>
              <a:pPr/>
              <a:t>61</a:t>
            </a:fld>
            <a:endParaRPr lang="uk-UA"/>
          </a:p>
        </p:txBody>
      </p:sp>
      <p:graphicFrame>
        <p:nvGraphicFramePr>
          <p:cNvPr id="7" name="Content Placeholder 6"/>
          <p:cNvGraphicFramePr>
            <a:graphicFrameLocks noGrp="1"/>
          </p:cNvGraphicFramePr>
          <p:nvPr>
            <p:ph idx="1"/>
            <p:extLst/>
          </p:nvPr>
        </p:nvGraphicFramePr>
        <p:xfrm>
          <a:off x="431101" y="1565275"/>
          <a:ext cx="11254079" cy="4621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8782493" y="6061277"/>
            <a:ext cx="3040911" cy="646331"/>
          </a:xfrm>
          <a:prstGeom prst="rect">
            <a:avLst/>
          </a:prstGeom>
          <a:noFill/>
        </p:spPr>
        <p:txBody>
          <a:bodyPr wrap="square" rtlCol="0">
            <a:spAutoFit/>
          </a:bodyPr>
          <a:lstStyle/>
          <a:p>
            <a:pPr algn="r"/>
            <a:r>
              <a:rPr lang="en-US" sz="1200" smtClean="0"/>
              <a:t>NFP = Not-for </a:t>
            </a:r>
            <a:r>
              <a:rPr lang="en-US" sz="1200" err="1" smtClean="0"/>
              <a:t>Proftis</a:t>
            </a:r>
            <a:endParaRPr lang="en-US" sz="1200" smtClean="0"/>
          </a:p>
          <a:p>
            <a:pPr algn="r"/>
            <a:r>
              <a:rPr lang="en-US" sz="1200" smtClean="0"/>
              <a:t>COG= Council Of Government</a:t>
            </a:r>
          </a:p>
          <a:p>
            <a:pPr algn="r"/>
            <a:r>
              <a:rPr lang="en-US" sz="1200" smtClean="0"/>
              <a:t>MPO = Metropolitan Planning Organization</a:t>
            </a:r>
            <a:endParaRPr lang="en-US" sz="1200"/>
          </a:p>
        </p:txBody>
      </p:sp>
      <p:sp>
        <p:nvSpPr>
          <p:cNvPr id="3" name="TextBox 2"/>
          <p:cNvSpPr txBox="1"/>
          <p:nvPr/>
        </p:nvSpPr>
        <p:spPr>
          <a:xfrm>
            <a:off x="2464191" y="5846186"/>
            <a:ext cx="6494469" cy="830997"/>
          </a:xfrm>
          <a:prstGeom prst="rect">
            <a:avLst/>
          </a:prstGeom>
          <a:noFill/>
        </p:spPr>
        <p:txBody>
          <a:bodyPr wrap="square" rtlCol="0">
            <a:spAutoFit/>
          </a:bodyPr>
          <a:lstStyle/>
          <a:p>
            <a:pPr algn="r"/>
            <a:r>
              <a:rPr lang="en-US" sz="1600" smtClean="0"/>
              <a:t>Where do you already have allies, champions?</a:t>
            </a:r>
          </a:p>
          <a:p>
            <a:pPr algn="r"/>
            <a:r>
              <a:rPr lang="en-US" sz="1600" dirty="0" smtClean="0"/>
              <a:t>Which groups relate to your strategy now and in the future?</a:t>
            </a:r>
          </a:p>
          <a:p>
            <a:pPr algn="r"/>
            <a:r>
              <a:rPr lang="en-US" sz="1600" dirty="0" smtClean="0"/>
              <a:t>Are the groups that you can collaborate with to access other stakeholders?</a:t>
            </a:r>
            <a:endParaRPr lang="en-US" sz="1600" dirty="0"/>
          </a:p>
        </p:txBody>
      </p:sp>
    </p:spTree>
    <p:extLst>
      <p:ext uri="{BB962C8B-B14F-4D97-AF65-F5344CB8AC3E}">
        <p14:creationId xmlns:p14="http://schemas.microsoft.com/office/powerpoint/2010/main" val="2133362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Petition Card Sample</a:t>
            </a:r>
            <a:endParaRPr lang="en-US"/>
          </a:p>
        </p:txBody>
      </p:sp>
      <p:pic>
        <p:nvPicPr>
          <p:cNvPr id="7" name="Content Placeholder 6"/>
          <p:cNvPicPr>
            <a:picLocks noGrp="1" noChangeAspect="1"/>
          </p:cNvPicPr>
          <p:nvPr>
            <p:ph idx="1"/>
          </p:nvPr>
        </p:nvPicPr>
        <p:blipFill>
          <a:blip r:embed="rId2" cstate="print"/>
          <a:stretch>
            <a:fillRect/>
          </a:stretch>
        </p:blipFill>
        <p:spPr>
          <a:xfrm>
            <a:off x="7095574" y="698053"/>
            <a:ext cx="3801026" cy="5475736"/>
          </a:xfrm>
          <a:prstGeom prst="rect">
            <a:avLst/>
          </a:prstGeom>
        </p:spPr>
      </p:pic>
      <p:sp>
        <p:nvSpPr>
          <p:cNvPr id="4" name="Date Placeholder 3"/>
          <p:cNvSpPr>
            <a:spLocks noGrp="1"/>
          </p:cNvSpPr>
          <p:nvPr>
            <p:ph type="dt" sz="half" idx="10"/>
          </p:nvPr>
        </p:nvSpPr>
        <p:spPr/>
        <p:txBody>
          <a:bodyPr/>
          <a:lstStyle/>
          <a:p>
            <a:r>
              <a:rPr lang="en-US" dirty="0"/>
              <a:t>September 3, 2017</a:t>
            </a:r>
          </a:p>
        </p:txBody>
      </p:sp>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uk-UA" smtClean="0"/>
              <a:pPr/>
              <a:t>62</a:t>
            </a:fld>
            <a:endParaRPr lang="uk-UA"/>
          </a:p>
        </p:txBody>
      </p:sp>
      <p:pic>
        <p:nvPicPr>
          <p:cNvPr id="8" name="Picture 7"/>
          <p:cNvPicPr>
            <a:picLocks noChangeAspect="1"/>
          </p:cNvPicPr>
          <p:nvPr/>
        </p:nvPicPr>
        <p:blipFill>
          <a:blip r:embed="rId3" cstate="print"/>
          <a:stretch>
            <a:fillRect/>
          </a:stretch>
        </p:blipFill>
        <p:spPr>
          <a:xfrm>
            <a:off x="1100517" y="2037791"/>
            <a:ext cx="5668583" cy="4013471"/>
          </a:xfrm>
          <a:prstGeom prst="rect">
            <a:avLst/>
          </a:prstGeom>
        </p:spPr>
      </p:pic>
    </p:spTree>
    <p:extLst>
      <p:ext uri="{BB962C8B-B14F-4D97-AF65-F5344CB8AC3E}">
        <p14:creationId xmlns:p14="http://schemas.microsoft.com/office/powerpoint/2010/main" val="50271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Rally Invite</a:t>
            </a:r>
            <a:endParaRPr lang="en-US" dirty="0"/>
          </a:p>
        </p:txBody>
      </p:sp>
      <p:sp>
        <p:nvSpPr>
          <p:cNvPr id="3" name="Content Placeholder 2"/>
          <p:cNvSpPr>
            <a:spLocks noGrp="1"/>
          </p:cNvSpPr>
          <p:nvPr>
            <p:ph idx="1"/>
          </p:nvPr>
        </p:nvSpPr>
        <p:spPr/>
        <p:txBody>
          <a:bodyPr>
            <a:normAutofit fontScale="92500" lnSpcReduction="20000"/>
          </a:bodyPr>
          <a:lstStyle/>
          <a:p>
            <a:pPr marL="0" indent="0" algn="ctr">
              <a:lnSpc>
                <a:spcPct val="120000"/>
              </a:lnSpc>
              <a:spcBef>
                <a:spcPts val="800"/>
              </a:spcBef>
              <a:buNone/>
            </a:pPr>
            <a:r>
              <a:rPr lang="en-US" sz="3600" u="sng" dirty="0"/>
              <a:t>CLIMATE CHANGE RALLY</a:t>
            </a:r>
            <a:endParaRPr lang="en-US" dirty="0"/>
          </a:p>
          <a:p>
            <a:pPr>
              <a:lnSpc>
                <a:spcPct val="120000"/>
              </a:lnSpc>
              <a:spcBef>
                <a:spcPts val="800"/>
              </a:spcBef>
            </a:pPr>
            <a:r>
              <a:rPr lang="en-US" b="1" dirty="0"/>
              <a:t>WHERE</a:t>
            </a:r>
            <a:r>
              <a:rPr lang="en-US" dirty="0"/>
              <a:t>? 	Offices of Rep. Peter </a:t>
            </a:r>
            <a:r>
              <a:rPr lang="en-US" dirty="0" err="1"/>
              <a:t>Roskam</a:t>
            </a:r>
            <a:r>
              <a:rPr lang="en-US" dirty="0"/>
              <a:t/>
            </a:r>
            <a:br>
              <a:rPr lang="en-US" dirty="0"/>
            </a:br>
            <a:r>
              <a:rPr lang="en-US" dirty="0"/>
              <a:t>		2700 International Drive</a:t>
            </a:r>
            <a:br>
              <a:rPr lang="en-US" dirty="0"/>
            </a:br>
            <a:r>
              <a:rPr lang="en-US" dirty="0"/>
              <a:t>		West Chicago, IL 60185</a:t>
            </a:r>
          </a:p>
          <a:p>
            <a:pPr>
              <a:lnSpc>
                <a:spcPct val="120000"/>
              </a:lnSpc>
              <a:spcBef>
                <a:spcPts val="800"/>
              </a:spcBef>
            </a:pPr>
            <a:r>
              <a:rPr lang="en-US" b="1" dirty="0"/>
              <a:t>WHEN</a:t>
            </a:r>
            <a:r>
              <a:rPr lang="en-US" dirty="0"/>
              <a:t>?	Monday, January 23, 2017</a:t>
            </a:r>
            <a:br>
              <a:rPr lang="en-US" dirty="0"/>
            </a:br>
            <a:r>
              <a:rPr lang="en-US" dirty="0"/>
              <a:t>		3:30 to 5</a:t>
            </a:r>
            <a:r>
              <a:rPr lang="en-US" dirty="0">
                <a:sym typeface="Wingdings"/>
              </a:rPr>
              <a:t>:00 PM</a:t>
            </a:r>
            <a:endParaRPr lang="en-US" dirty="0"/>
          </a:p>
          <a:p>
            <a:pPr>
              <a:lnSpc>
                <a:spcPct val="120000"/>
              </a:lnSpc>
              <a:spcBef>
                <a:spcPts val="800"/>
              </a:spcBef>
            </a:pPr>
            <a:r>
              <a:rPr lang="en-US" b="1" dirty="0"/>
              <a:t>WHY</a:t>
            </a:r>
            <a:r>
              <a:rPr lang="en-US" dirty="0"/>
              <a:t>?		Act with common voice with others</a:t>
            </a:r>
            <a:br>
              <a:rPr lang="en-US" dirty="0"/>
            </a:br>
            <a:r>
              <a:rPr lang="en-US" dirty="0"/>
              <a:t>		Ask Representative </a:t>
            </a:r>
            <a:r>
              <a:rPr lang="en-US" dirty="0" err="1"/>
              <a:t>Roskam</a:t>
            </a:r>
            <a:r>
              <a:rPr lang="en-US" dirty="0"/>
              <a:t> to</a:t>
            </a:r>
          </a:p>
          <a:p>
            <a:pPr marL="1828800" lvl="5" indent="-152400">
              <a:lnSpc>
                <a:spcPct val="120000"/>
              </a:lnSpc>
              <a:spcBef>
                <a:spcPts val="800"/>
              </a:spcBef>
            </a:pPr>
            <a:r>
              <a:rPr lang="en-US" sz="2100" dirty="0"/>
              <a:t>Continue to support the Paris Agreement</a:t>
            </a:r>
          </a:p>
          <a:p>
            <a:pPr marL="1828800" lvl="5" indent="-152400">
              <a:lnSpc>
                <a:spcPct val="120000"/>
              </a:lnSpc>
              <a:spcBef>
                <a:spcPts val="800"/>
              </a:spcBef>
            </a:pPr>
            <a:r>
              <a:rPr lang="en-US" sz="2100" dirty="0"/>
              <a:t>Move forward with the Clean Power Plan</a:t>
            </a:r>
          </a:p>
          <a:p>
            <a:pPr>
              <a:lnSpc>
                <a:spcPct val="120000"/>
              </a:lnSpc>
              <a:spcBef>
                <a:spcPts val="800"/>
              </a:spcBef>
            </a:pPr>
            <a:r>
              <a:rPr lang="en-US" dirty="0"/>
              <a:t>Questions	Tim Milburn</a:t>
            </a:r>
            <a:br>
              <a:rPr lang="en-US" dirty="0"/>
            </a:br>
            <a:r>
              <a:rPr lang="en-US" dirty="0"/>
              <a:t>		</a:t>
            </a:r>
            <a:r>
              <a:rPr lang="en-US" dirty="0">
                <a:hlinkClick r:id="rId2"/>
              </a:rPr>
              <a:t>logintim@gmail.com</a:t>
            </a:r>
            <a:endParaRPr lang="en-US" dirty="0"/>
          </a:p>
          <a:p>
            <a:endParaRPr lang="en-US" dirty="0"/>
          </a:p>
        </p:txBody>
      </p:sp>
      <p:sp>
        <p:nvSpPr>
          <p:cNvPr id="4" name="Date Placeholder 3"/>
          <p:cNvSpPr>
            <a:spLocks noGrp="1"/>
          </p:cNvSpPr>
          <p:nvPr>
            <p:ph type="dt" sz="half" idx="10"/>
          </p:nvPr>
        </p:nvSpPr>
        <p:spPr/>
        <p:txBody>
          <a:bodyPr/>
          <a:lstStyle/>
          <a:p>
            <a:r>
              <a:rPr lang="en-US" dirty="0"/>
              <a:t>September 3, 2017</a:t>
            </a:r>
          </a:p>
        </p:txBody>
      </p:sp>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uk-UA" smtClean="0"/>
              <a:pPr/>
              <a:t>63</a:t>
            </a:fld>
            <a:endParaRPr lang="uk-UA"/>
          </a:p>
        </p:txBody>
      </p:sp>
    </p:spTree>
    <p:extLst>
      <p:ext uri="{BB962C8B-B14F-4D97-AF65-F5344CB8AC3E}">
        <p14:creationId xmlns:p14="http://schemas.microsoft.com/office/powerpoint/2010/main" val="163909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Script</a:t>
            </a:r>
            <a:endParaRPr lang="en-US" dirty="0"/>
          </a:p>
        </p:txBody>
      </p:sp>
      <p:sp>
        <p:nvSpPr>
          <p:cNvPr id="3" name="Content Placeholder 2"/>
          <p:cNvSpPr>
            <a:spLocks noGrp="1"/>
          </p:cNvSpPr>
          <p:nvPr>
            <p:ph idx="1"/>
          </p:nvPr>
        </p:nvSpPr>
        <p:spPr>
          <a:xfrm>
            <a:off x="1410027" y="1566000"/>
            <a:ext cx="9371948" cy="5063399"/>
          </a:xfrm>
        </p:spPr>
        <p:txBody>
          <a:bodyPr>
            <a:normAutofit fontScale="40000" lnSpcReduction="20000"/>
          </a:bodyPr>
          <a:lstStyle/>
          <a:p>
            <a:pPr marL="0" indent="0">
              <a:lnSpc>
                <a:spcPct val="120000"/>
              </a:lnSpc>
              <a:spcBef>
                <a:spcPts val="0"/>
              </a:spcBef>
              <a:buNone/>
            </a:pPr>
            <a:r>
              <a:rPr lang="en-US" b="1" dirty="0"/>
              <a:t>Sierra Club script for phone calls to members</a:t>
            </a:r>
          </a:p>
          <a:p>
            <a:pPr marL="0" indent="0">
              <a:lnSpc>
                <a:spcPct val="120000"/>
              </a:lnSpc>
              <a:spcBef>
                <a:spcPts val="0"/>
              </a:spcBef>
              <a:buNone/>
            </a:pPr>
            <a:r>
              <a:rPr lang="en-US" dirty="0"/>
              <a:t>Hi, is __________ there?</a:t>
            </a:r>
          </a:p>
          <a:p>
            <a:pPr marL="0" indent="0">
              <a:lnSpc>
                <a:spcPct val="120000"/>
              </a:lnSpc>
              <a:spcBef>
                <a:spcPts val="0"/>
              </a:spcBef>
              <a:buNone/>
            </a:pPr>
            <a:r>
              <a:rPr lang="en-US" b="1" dirty="0"/>
              <a:t>If constituent</a:t>
            </a:r>
            <a:endParaRPr lang="en-US" dirty="0"/>
          </a:p>
          <a:p>
            <a:pPr marL="0" indent="0">
              <a:lnSpc>
                <a:spcPct val="120000"/>
              </a:lnSpc>
              <a:spcBef>
                <a:spcPts val="0"/>
              </a:spcBef>
              <a:buNone/>
            </a:pPr>
            <a:r>
              <a:rPr lang="en-US" dirty="0"/>
              <a:t>This is ___________. I’m a local Sierra Club member, phoning to tell you about a rally we’re organizing at the office of [your/our] Congressman, Peter </a:t>
            </a:r>
            <a:r>
              <a:rPr lang="en-US" dirty="0" err="1"/>
              <a:t>Roskam</a:t>
            </a:r>
            <a:r>
              <a:rPr lang="en-US" dirty="0"/>
              <a:t>, to demand action on climate change. Is this something you might be interested in?</a:t>
            </a:r>
          </a:p>
          <a:p>
            <a:pPr marL="0" indent="0">
              <a:lnSpc>
                <a:spcPct val="120000"/>
              </a:lnSpc>
              <a:spcBef>
                <a:spcPts val="0"/>
              </a:spcBef>
              <a:buNone/>
            </a:pPr>
            <a:r>
              <a:rPr lang="en-US" b="1" dirty="0"/>
              <a:t>If new member</a:t>
            </a:r>
            <a:endParaRPr lang="en-US" dirty="0"/>
          </a:p>
          <a:p>
            <a:pPr marL="0" indent="0">
              <a:lnSpc>
                <a:spcPct val="120000"/>
              </a:lnSpc>
              <a:spcBef>
                <a:spcPts val="0"/>
              </a:spcBef>
              <a:buNone/>
            </a:pPr>
            <a:r>
              <a:rPr lang="en-US" dirty="0"/>
              <a:t>This is ___________. I’m a local Sierra Club member. Thanks so much for joining the Club! I’m phoning to tell you about a rally we’re organizing at the office of Congressman Peter </a:t>
            </a:r>
            <a:r>
              <a:rPr lang="en-US" dirty="0" err="1"/>
              <a:t>Roskam</a:t>
            </a:r>
            <a:r>
              <a:rPr lang="en-US" dirty="0"/>
              <a:t> to demand action on climate change. Is this something you might be interested in?</a:t>
            </a:r>
          </a:p>
          <a:p>
            <a:pPr marL="0" indent="0">
              <a:lnSpc>
                <a:spcPct val="120000"/>
              </a:lnSpc>
              <a:spcBef>
                <a:spcPts val="0"/>
              </a:spcBef>
              <a:buNone/>
            </a:pPr>
            <a:r>
              <a:rPr lang="en-US" b="1" dirty="0"/>
              <a:t>If yes or maybe</a:t>
            </a:r>
            <a:endParaRPr lang="en-US" dirty="0"/>
          </a:p>
          <a:p>
            <a:pPr marL="0" indent="0">
              <a:lnSpc>
                <a:spcPct val="120000"/>
              </a:lnSpc>
              <a:spcBef>
                <a:spcPts val="0"/>
              </a:spcBef>
              <a:buNone/>
            </a:pPr>
            <a:r>
              <a:rPr lang="en-US" dirty="0"/>
              <a:t>Peter </a:t>
            </a:r>
            <a:r>
              <a:rPr lang="en-US" dirty="0" err="1"/>
              <a:t>Roskam</a:t>
            </a:r>
            <a:r>
              <a:rPr lang="en-US" dirty="0"/>
              <a:t> has one of the worst environmental records in Congress. The League of Conservation Voters gave him a score of just 6% in 2015, and his lifetime score is 9%. He has called the scientific consensus on global warming “junk science.” He voted to bar the EPA from regulating carbon and consistently votes against renewable energy and energy efficiency.</a:t>
            </a:r>
          </a:p>
          <a:p>
            <a:pPr marL="0" indent="0">
              <a:lnSpc>
                <a:spcPct val="120000"/>
              </a:lnSpc>
              <a:spcBef>
                <a:spcPts val="0"/>
              </a:spcBef>
              <a:buNone/>
            </a:pPr>
            <a:r>
              <a:rPr lang="en-US" dirty="0"/>
              <a:t>Here’s your chance to stand up against this nonsense and to tell </a:t>
            </a:r>
            <a:r>
              <a:rPr lang="en-US" dirty="0" err="1"/>
              <a:t>Roskam</a:t>
            </a:r>
            <a:r>
              <a:rPr lang="en-US" dirty="0"/>
              <a:t> and Trump that the people know climate change is real and that we have to reduce greenhouse gas emissions, the sooner the better.</a:t>
            </a:r>
          </a:p>
          <a:p>
            <a:pPr marL="0" indent="0">
              <a:lnSpc>
                <a:spcPct val="120000"/>
              </a:lnSpc>
              <a:spcBef>
                <a:spcPts val="0"/>
              </a:spcBef>
              <a:buNone/>
            </a:pPr>
            <a:r>
              <a:rPr lang="en-US" dirty="0"/>
              <a:t>The People’s Climate Movement has called for 100 hours of resistance after Trump’s inauguration. So we are going to </a:t>
            </a:r>
            <a:r>
              <a:rPr lang="en-US" dirty="0" err="1"/>
              <a:t>Roskam’s</a:t>
            </a:r>
            <a:r>
              <a:rPr lang="en-US" dirty="0"/>
              <a:t> office in West Chicago on Monday, January 23, at 3:30 in the afternoon. Will you join us?</a:t>
            </a:r>
          </a:p>
          <a:p>
            <a:pPr marL="0" indent="0">
              <a:lnSpc>
                <a:spcPct val="120000"/>
              </a:lnSpc>
              <a:spcBef>
                <a:spcPts val="0"/>
              </a:spcBef>
              <a:buNone/>
            </a:pPr>
            <a:r>
              <a:rPr lang="en-US" b="1" dirty="0"/>
              <a:t>If yes or maybe</a:t>
            </a:r>
            <a:endParaRPr lang="en-US" dirty="0"/>
          </a:p>
          <a:p>
            <a:pPr marL="0" indent="0">
              <a:lnSpc>
                <a:spcPct val="120000"/>
              </a:lnSpc>
              <a:spcBef>
                <a:spcPts val="0"/>
              </a:spcBef>
              <a:buNone/>
            </a:pPr>
            <a:r>
              <a:rPr lang="en-US" dirty="0"/>
              <a:t>Great! Can I send you email with the details? [Monday, Jan. 23, 3:30–5:00 p.m., 2700 International Dr., West Chicago, west side of the DuPage County Airport]. Let me check that I have your email address right. </a:t>
            </a:r>
            <a:r>
              <a:rPr lang="en-US" i="1" dirty="0"/>
              <a:t>Read address, or obtain.</a:t>
            </a:r>
            <a:endParaRPr lang="en-US" dirty="0"/>
          </a:p>
          <a:p>
            <a:pPr marL="0" indent="0">
              <a:lnSpc>
                <a:spcPct val="120000"/>
              </a:lnSpc>
              <a:spcBef>
                <a:spcPts val="0"/>
              </a:spcBef>
              <a:buNone/>
            </a:pPr>
            <a:r>
              <a:rPr lang="en-US" dirty="0"/>
              <a:t>I really look forward to seeing you there. If you can bring a friend and/or make a sign to wave around, that would be great. Thanks for your time and your commitment! See you soon!</a:t>
            </a:r>
          </a:p>
          <a:p>
            <a:pPr marL="0" indent="0">
              <a:lnSpc>
                <a:spcPct val="120000"/>
              </a:lnSpc>
              <a:spcBef>
                <a:spcPts val="0"/>
              </a:spcBef>
              <a:buNone/>
            </a:pPr>
            <a:r>
              <a:rPr lang="en-US" b="1" dirty="0"/>
              <a:t>If no (to either initial question or pitch)</a:t>
            </a:r>
            <a:endParaRPr lang="en-US" dirty="0"/>
          </a:p>
          <a:p>
            <a:pPr marL="0" indent="0">
              <a:lnSpc>
                <a:spcPct val="120000"/>
              </a:lnSpc>
              <a:spcBef>
                <a:spcPts val="0"/>
              </a:spcBef>
              <a:buNone/>
            </a:pPr>
            <a:r>
              <a:rPr lang="en-US" dirty="0"/>
              <a:t>No problem. We really appreciate just having you as a member.</a:t>
            </a:r>
          </a:p>
          <a:p>
            <a:pPr marL="0" indent="0">
              <a:lnSpc>
                <a:spcPct val="120000"/>
              </a:lnSpc>
              <a:spcBef>
                <a:spcPts val="0"/>
              </a:spcBef>
              <a:buNone/>
            </a:pPr>
            <a:r>
              <a:rPr lang="en-US" b="1" dirty="0"/>
              <a:t>If constituent</a:t>
            </a:r>
            <a:endParaRPr lang="en-US" dirty="0"/>
          </a:p>
          <a:p>
            <a:pPr marL="0" indent="0">
              <a:lnSpc>
                <a:spcPct val="120000"/>
              </a:lnSpc>
              <a:spcBef>
                <a:spcPts val="0"/>
              </a:spcBef>
              <a:buNone/>
            </a:pPr>
            <a:r>
              <a:rPr lang="en-US" dirty="0"/>
              <a:t>Will you phone </a:t>
            </a:r>
            <a:r>
              <a:rPr lang="en-US" dirty="0" err="1"/>
              <a:t>Roskam’s</a:t>
            </a:r>
            <a:r>
              <a:rPr lang="en-US" dirty="0"/>
              <a:t> office to tell him that you want him to acknowledge that climate change is real and you want him to start doing something about it? Here’s the phone number: (630) 232-0006. The main things to ask for right now are:</a:t>
            </a:r>
          </a:p>
          <a:p>
            <a:pPr marL="0" lvl="0" indent="0">
              <a:lnSpc>
                <a:spcPct val="120000"/>
              </a:lnSpc>
              <a:spcBef>
                <a:spcPts val="0"/>
              </a:spcBef>
              <a:buNone/>
            </a:pPr>
            <a:r>
              <a:rPr lang="en-US" dirty="0"/>
              <a:t>Support the Paris Agreement</a:t>
            </a:r>
          </a:p>
          <a:p>
            <a:pPr marL="0" lvl="0" indent="0">
              <a:lnSpc>
                <a:spcPct val="120000"/>
              </a:lnSpc>
              <a:spcBef>
                <a:spcPts val="0"/>
              </a:spcBef>
              <a:buNone/>
            </a:pPr>
            <a:r>
              <a:rPr lang="en-US" dirty="0"/>
              <a:t>Support the Clean Power Plan</a:t>
            </a:r>
          </a:p>
          <a:p>
            <a:pPr marL="0" indent="0">
              <a:lnSpc>
                <a:spcPct val="120000"/>
              </a:lnSpc>
              <a:spcBef>
                <a:spcPts val="0"/>
              </a:spcBef>
              <a:buNone/>
            </a:pPr>
            <a:r>
              <a:rPr lang="en-US" b="1" dirty="0"/>
              <a:t>Whether or not constituent</a:t>
            </a:r>
            <a:endParaRPr lang="en-US" dirty="0"/>
          </a:p>
          <a:p>
            <a:pPr marL="0" indent="0">
              <a:lnSpc>
                <a:spcPct val="120000"/>
              </a:lnSpc>
              <a:spcBef>
                <a:spcPts val="0"/>
              </a:spcBef>
              <a:buNone/>
            </a:pPr>
            <a:r>
              <a:rPr lang="en-US" dirty="0"/>
              <a:t>Thanks for your time!</a:t>
            </a:r>
          </a:p>
          <a:p>
            <a:pPr marL="0" indent="0">
              <a:lnSpc>
                <a:spcPct val="120000"/>
              </a:lnSpc>
              <a:spcBef>
                <a:spcPts val="0"/>
              </a:spcBef>
              <a:buNone/>
            </a:pPr>
            <a:r>
              <a:rPr lang="en-US" b="1" dirty="0"/>
              <a:t>Message (leave after 2</a:t>
            </a:r>
            <a:r>
              <a:rPr lang="en-US" b="1" baseline="30000" dirty="0"/>
              <a:t>nd</a:t>
            </a:r>
            <a:r>
              <a:rPr lang="en-US" b="1" dirty="0"/>
              <a:t> or, better yet, 3</a:t>
            </a:r>
            <a:r>
              <a:rPr lang="en-US" b="1" baseline="30000" dirty="0"/>
              <a:t>rd</a:t>
            </a:r>
            <a:r>
              <a:rPr lang="en-US" b="1" dirty="0"/>
              <a:t> unsuccessful attempt to phone)</a:t>
            </a:r>
          </a:p>
          <a:p>
            <a:pPr marL="0" indent="0">
              <a:lnSpc>
                <a:spcPct val="120000"/>
              </a:lnSpc>
              <a:spcBef>
                <a:spcPts val="0"/>
              </a:spcBef>
              <a:buNone/>
            </a:pPr>
            <a:r>
              <a:rPr lang="en-US" dirty="0"/>
              <a:t>Hi, this message is for __________. This is ____________. I’m a local Sierra Club member, phoning to tell you about a rally we’re organizing at the office Congressman Peter </a:t>
            </a:r>
            <a:r>
              <a:rPr lang="en-US" dirty="0" err="1"/>
              <a:t>Roskam</a:t>
            </a:r>
            <a:r>
              <a:rPr lang="en-US" dirty="0"/>
              <a:t> to demand action on climate change. This is part of 100 hours of resistance that the People’s Climate Movement has called for around Trump’s inauguration. We are going to </a:t>
            </a:r>
            <a:r>
              <a:rPr lang="en-US" dirty="0" err="1"/>
              <a:t>Roskam’s</a:t>
            </a:r>
            <a:r>
              <a:rPr lang="en-US" dirty="0"/>
              <a:t> office on Monday, January 23, at 3:30 in the afternoon. It’s at 2700 International Dr., West Chicago, on the west side of the DuPage County Airport. We hope you’ll come! If you have any questions, please phone Barbara Hill at (847) 991-3204.</a:t>
            </a:r>
          </a:p>
          <a:p>
            <a:pPr marL="0" indent="0">
              <a:lnSpc>
                <a:spcPct val="120000"/>
              </a:lnSpc>
              <a:spcBef>
                <a:spcPts val="0"/>
              </a:spcBef>
              <a:buNone/>
            </a:pPr>
            <a:endParaRPr lang="en-US" dirty="0"/>
          </a:p>
        </p:txBody>
      </p:sp>
      <p:sp>
        <p:nvSpPr>
          <p:cNvPr id="4" name="Date Placeholder 3"/>
          <p:cNvSpPr>
            <a:spLocks noGrp="1"/>
          </p:cNvSpPr>
          <p:nvPr>
            <p:ph type="dt" sz="half" idx="10"/>
          </p:nvPr>
        </p:nvSpPr>
        <p:spPr/>
        <p:txBody>
          <a:bodyPr/>
          <a:lstStyle/>
          <a:p>
            <a:r>
              <a:rPr lang="en-US" dirty="0"/>
              <a:t>September 3, 2017</a:t>
            </a:r>
          </a:p>
        </p:txBody>
      </p:sp>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uk-UA" smtClean="0"/>
              <a:pPr/>
              <a:t>64</a:t>
            </a:fld>
            <a:endParaRPr lang="uk-UA"/>
          </a:p>
        </p:txBody>
      </p:sp>
    </p:spTree>
    <p:extLst>
      <p:ext uri="{BB962C8B-B14F-4D97-AF65-F5344CB8AC3E}">
        <p14:creationId xmlns:p14="http://schemas.microsoft.com/office/powerpoint/2010/main" val="46363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Script</a:t>
            </a:r>
            <a:endParaRPr lang="en-US" dirty="0"/>
          </a:p>
        </p:txBody>
      </p:sp>
      <p:sp>
        <p:nvSpPr>
          <p:cNvPr id="3" name="Content Placeholder 2"/>
          <p:cNvSpPr>
            <a:spLocks noGrp="1"/>
          </p:cNvSpPr>
          <p:nvPr>
            <p:ph idx="1"/>
          </p:nvPr>
        </p:nvSpPr>
        <p:spPr/>
        <p:txBody>
          <a:bodyPr>
            <a:normAutofit fontScale="47500" lnSpcReduction="20000"/>
          </a:bodyPr>
          <a:lstStyle/>
          <a:p>
            <a:r>
              <a:rPr lang="en-US" dirty="0"/>
              <a:t>Hi! How are you?</a:t>
            </a:r>
          </a:p>
          <a:p>
            <a:pPr marL="0" indent="0">
              <a:lnSpc>
                <a:spcPct val="120000"/>
              </a:lnSpc>
              <a:spcBef>
                <a:spcPts val="0"/>
              </a:spcBef>
              <a:buNone/>
            </a:pPr>
            <a:r>
              <a:rPr lang="en-US" dirty="0"/>
              <a:t> </a:t>
            </a:r>
          </a:p>
          <a:p>
            <a:pPr marL="0" indent="0">
              <a:lnSpc>
                <a:spcPct val="120000"/>
              </a:lnSpc>
              <a:spcBef>
                <a:spcPts val="0"/>
              </a:spcBef>
              <a:buNone/>
            </a:pPr>
            <a:r>
              <a:rPr lang="en-US" i="1" dirty="0"/>
              <a:t>Listen, respond</a:t>
            </a:r>
            <a:endParaRPr lang="en-US" dirty="0"/>
          </a:p>
          <a:p>
            <a:pPr marL="0" indent="0">
              <a:lnSpc>
                <a:spcPct val="120000"/>
              </a:lnSpc>
              <a:spcBef>
                <a:spcPts val="0"/>
              </a:spcBef>
              <a:buNone/>
            </a:pPr>
            <a:r>
              <a:rPr lang="en-US" dirty="0"/>
              <a:t> </a:t>
            </a:r>
          </a:p>
          <a:p>
            <a:pPr marL="0" indent="0">
              <a:lnSpc>
                <a:spcPct val="120000"/>
              </a:lnSpc>
              <a:spcBef>
                <a:spcPts val="0"/>
              </a:spcBef>
              <a:buNone/>
            </a:pPr>
            <a:r>
              <a:rPr lang="en-US" b="1" dirty="0"/>
              <a:t>Choose one:</a:t>
            </a:r>
            <a:endParaRPr lang="en-US" dirty="0"/>
          </a:p>
          <a:p>
            <a:pPr marL="0" indent="0">
              <a:lnSpc>
                <a:spcPct val="120000"/>
              </a:lnSpc>
              <a:spcBef>
                <a:spcPts val="0"/>
              </a:spcBef>
              <a:buNone/>
            </a:pPr>
            <a:r>
              <a:rPr lang="en-US" dirty="0"/>
              <a:t>Do you have a minute for clean air? We’re not fundraising.</a:t>
            </a:r>
          </a:p>
          <a:p>
            <a:pPr marL="0" indent="0">
              <a:lnSpc>
                <a:spcPct val="120000"/>
              </a:lnSpc>
              <a:spcBef>
                <a:spcPts val="0"/>
              </a:spcBef>
              <a:buNone/>
            </a:pPr>
            <a:r>
              <a:rPr lang="en-US" dirty="0"/>
              <a:t>Do you have a minute for clean energy? We’re not fundraising.</a:t>
            </a:r>
          </a:p>
          <a:p>
            <a:pPr marL="0" indent="0">
              <a:lnSpc>
                <a:spcPct val="120000"/>
              </a:lnSpc>
              <a:spcBef>
                <a:spcPts val="0"/>
              </a:spcBef>
              <a:buNone/>
            </a:pPr>
            <a:r>
              <a:rPr lang="en-US" dirty="0"/>
              <a:t>We’re working to fight climate change. Can you stop? We’re not fundraising.</a:t>
            </a:r>
          </a:p>
          <a:p>
            <a:pPr marL="0" indent="0">
              <a:lnSpc>
                <a:spcPct val="120000"/>
              </a:lnSpc>
              <a:spcBef>
                <a:spcPts val="0"/>
              </a:spcBef>
              <a:buNone/>
            </a:pPr>
            <a:r>
              <a:rPr lang="en-US" dirty="0"/>
              <a:t> </a:t>
            </a:r>
          </a:p>
          <a:p>
            <a:pPr marL="0" indent="0">
              <a:lnSpc>
                <a:spcPct val="120000"/>
              </a:lnSpc>
              <a:spcBef>
                <a:spcPts val="0"/>
              </a:spcBef>
              <a:buNone/>
            </a:pPr>
            <a:r>
              <a:rPr lang="en-US" b="1" dirty="0"/>
              <a:t>Once they stop:</a:t>
            </a:r>
            <a:endParaRPr lang="en-US" dirty="0"/>
          </a:p>
          <a:p>
            <a:pPr marL="0" indent="0">
              <a:lnSpc>
                <a:spcPct val="120000"/>
              </a:lnSpc>
              <a:spcBef>
                <a:spcPts val="0"/>
              </a:spcBef>
              <a:buNone/>
            </a:pPr>
            <a:r>
              <a:rPr lang="en-US" dirty="0"/>
              <a:t> </a:t>
            </a:r>
          </a:p>
          <a:p>
            <a:pPr marL="0" indent="0">
              <a:lnSpc>
                <a:spcPct val="120000"/>
              </a:lnSpc>
              <a:spcBef>
                <a:spcPts val="0"/>
              </a:spcBef>
              <a:buNone/>
            </a:pPr>
            <a:r>
              <a:rPr lang="en-US" dirty="0"/>
              <a:t>Thanks so much for stopping! I’m _____. What’s your name?</a:t>
            </a:r>
          </a:p>
          <a:p>
            <a:pPr marL="0" indent="0">
              <a:lnSpc>
                <a:spcPct val="120000"/>
              </a:lnSpc>
              <a:spcBef>
                <a:spcPts val="0"/>
              </a:spcBef>
              <a:buNone/>
            </a:pPr>
            <a:r>
              <a:rPr lang="en-US" dirty="0"/>
              <a:t> </a:t>
            </a:r>
          </a:p>
          <a:p>
            <a:pPr marL="0" indent="0">
              <a:lnSpc>
                <a:spcPct val="120000"/>
              </a:lnSpc>
              <a:spcBef>
                <a:spcPts val="0"/>
              </a:spcBef>
              <a:buNone/>
            </a:pPr>
            <a:r>
              <a:rPr lang="en-US" i="1" dirty="0"/>
              <a:t>Listen, respond.</a:t>
            </a:r>
            <a:endParaRPr lang="en-US" dirty="0"/>
          </a:p>
          <a:p>
            <a:pPr marL="0" indent="0">
              <a:lnSpc>
                <a:spcPct val="120000"/>
              </a:lnSpc>
              <a:spcBef>
                <a:spcPts val="0"/>
              </a:spcBef>
              <a:buNone/>
            </a:pPr>
            <a:r>
              <a:rPr lang="en-US" i="1" dirty="0"/>
              <a:t> </a:t>
            </a:r>
            <a:endParaRPr lang="en-US" dirty="0"/>
          </a:p>
          <a:p>
            <a:pPr marL="0" indent="0">
              <a:lnSpc>
                <a:spcPct val="120000"/>
              </a:lnSpc>
              <a:spcBef>
                <a:spcPts val="0"/>
              </a:spcBef>
              <a:buNone/>
            </a:pPr>
            <a:r>
              <a:rPr lang="en-US" dirty="0"/>
              <a:t>Nice to meet you.</a:t>
            </a:r>
          </a:p>
          <a:p>
            <a:pPr marL="0" indent="0">
              <a:lnSpc>
                <a:spcPct val="120000"/>
              </a:lnSpc>
              <a:spcBef>
                <a:spcPts val="0"/>
              </a:spcBef>
              <a:buNone/>
            </a:pPr>
            <a:r>
              <a:rPr lang="en-US" dirty="0"/>
              <a:t> </a:t>
            </a:r>
          </a:p>
          <a:p>
            <a:pPr marL="0" indent="0">
              <a:lnSpc>
                <a:spcPct val="120000"/>
              </a:lnSpc>
              <a:spcBef>
                <a:spcPts val="0"/>
              </a:spcBef>
              <a:buNone/>
            </a:pPr>
            <a:r>
              <a:rPr lang="en-US" dirty="0"/>
              <a:t>I’m a volunteer with the Sierra Club. We’re collecting voter pledges saying that you’re a voter and you support clean energy.</a:t>
            </a:r>
          </a:p>
          <a:p>
            <a:pPr marL="0" indent="0">
              <a:lnSpc>
                <a:spcPct val="120000"/>
              </a:lnSpc>
              <a:spcBef>
                <a:spcPts val="0"/>
              </a:spcBef>
              <a:buNone/>
            </a:pPr>
            <a:r>
              <a:rPr lang="en-US" dirty="0"/>
              <a:t> </a:t>
            </a:r>
          </a:p>
          <a:p>
            <a:pPr marL="0" indent="0">
              <a:lnSpc>
                <a:spcPct val="120000"/>
              </a:lnSpc>
              <a:spcBef>
                <a:spcPts val="0"/>
              </a:spcBef>
              <a:buNone/>
            </a:pPr>
            <a:r>
              <a:rPr lang="en-US" dirty="0"/>
              <a:t>As you know—a lot is on the line this election season—from climate change to the economy.</a:t>
            </a:r>
          </a:p>
          <a:p>
            <a:pPr marL="0" indent="0">
              <a:lnSpc>
                <a:spcPct val="120000"/>
              </a:lnSpc>
              <a:spcBef>
                <a:spcPts val="0"/>
              </a:spcBef>
              <a:buNone/>
            </a:pPr>
            <a:r>
              <a:rPr lang="en-US" dirty="0"/>
              <a:t> </a:t>
            </a:r>
          </a:p>
          <a:p>
            <a:pPr marL="0" indent="0">
              <a:lnSpc>
                <a:spcPct val="120000"/>
              </a:lnSpc>
              <a:spcBef>
                <a:spcPts val="0"/>
              </a:spcBef>
              <a:buNone/>
            </a:pPr>
            <a:r>
              <a:rPr lang="en-US" dirty="0"/>
              <a:t>One thing that I know is clear for me—we all win when we move to clean energy. By switching to renewable energy and energy conservation, we can create good jobs, save on utility bills, and give our kids clean air and a brighter future by cutting the carbon pollution that threatens our planet.</a:t>
            </a:r>
          </a:p>
          <a:p>
            <a:pPr marL="0" indent="0">
              <a:lnSpc>
                <a:spcPct val="120000"/>
              </a:lnSpc>
              <a:spcBef>
                <a:spcPts val="0"/>
              </a:spcBef>
              <a:buNone/>
            </a:pPr>
            <a:r>
              <a:rPr lang="en-US" dirty="0"/>
              <a:t> </a:t>
            </a:r>
          </a:p>
          <a:p>
            <a:pPr marL="0" indent="0">
              <a:lnSpc>
                <a:spcPct val="120000"/>
              </a:lnSpc>
              <a:spcBef>
                <a:spcPts val="0"/>
              </a:spcBef>
              <a:buNone/>
            </a:pPr>
            <a:r>
              <a:rPr lang="en-US" dirty="0"/>
              <a:t>We need leaders who are 100% committed to clean energy.  </a:t>
            </a:r>
          </a:p>
          <a:p>
            <a:pPr marL="0" indent="0">
              <a:lnSpc>
                <a:spcPct val="120000"/>
              </a:lnSpc>
              <a:spcBef>
                <a:spcPts val="0"/>
              </a:spcBef>
              <a:buNone/>
            </a:pPr>
            <a:r>
              <a:rPr lang="en-US" dirty="0"/>
              <a:t> </a:t>
            </a:r>
          </a:p>
          <a:p>
            <a:pPr marL="0" indent="0">
              <a:lnSpc>
                <a:spcPct val="120000"/>
              </a:lnSpc>
              <a:spcBef>
                <a:spcPts val="0"/>
              </a:spcBef>
              <a:buNone/>
            </a:pPr>
            <a:r>
              <a:rPr lang="en-US" dirty="0"/>
              <a:t>That’s why we’re collecting voter pledges! By signing this pledge, you’ll be telling our elected officials that you’re 100% committed to clean energy, and that you support working towards a goal of 100% clean energy. </a:t>
            </a:r>
          </a:p>
          <a:p>
            <a:pPr marL="0" indent="0">
              <a:lnSpc>
                <a:spcPct val="120000"/>
              </a:lnSpc>
              <a:spcBef>
                <a:spcPts val="0"/>
              </a:spcBef>
              <a:buNone/>
            </a:pPr>
            <a:r>
              <a:rPr lang="en-US" dirty="0"/>
              <a:t> </a:t>
            </a:r>
          </a:p>
          <a:p>
            <a:pPr marL="0" indent="0">
              <a:lnSpc>
                <a:spcPct val="120000"/>
              </a:lnSpc>
              <a:spcBef>
                <a:spcPts val="0"/>
              </a:spcBef>
              <a:buNone/>
            </a:pPr>
            <a:r>
              <a:rPr lang="en-US" dirty="0"/>
              <a:t>Politicians don’t lead unless we do. Can you take a minute to pledge your support for clean energy?</a:t>
            </a:r>
          </a:p>
          <a:p>
            <a:pPr marL="0" indent="0">
              <a:lnSpc>
                <a:spcPct val="120000"/>
              </a:lnSpc>
              <a:spcBef>
                <a:spcPts val="0"/>
              </a:spcBef>
              <a:buNone/>
            </a:pPr>
            <a:endParaRPr lang="en-US" dirty="0"/>
          </a:p>
        </p:txBody>
      </p:sp>
      <p:sp>
        <p:nvSpPr>
          <p:cNvPr id="4" name="Date Placeholder 3"/>
          <p:cNvSpPr>
            <a:spLocks noGrp="1"/>
          </p:cNvSpPr>
          <p:nvPr>
            <p:ph type="dt" sz="half" idx="10"/>
          </p:nvPr>
        </p:nvSpPr>
        <p:spPr/>
        <p:txBody>
          <a:bodyPr/>
          <a:lstStyle/>
          <a:p>
            <a:r>
              <a:rPr lang="en-US" dirty="0"/>
              <a:t>September 3, 2017</a:t>
            </a:r>
          </a:p>
        </p:txBody>
      </p:sp>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uk-UA" smtClean="0"/>
              <a:pPr/>
              <a:t>65</a:t>
            </a:fld>
            <a:endParaRPr lang="uk-UA"/>
          </a:p>
        </p:txBody>
      </p:sp>
    </p:spTree>
    <p:extLst>
      <p:ext uri="{BB962C8B-B14F-4D97-AF65-F5344CB8AC3E}">
        <p14:creationId xmlns:p14="http://schemas.microsoft.com/office/powerpoint/2010/main" val="152883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Petition Sample</a:t>
            </a:r>
            <a:endParaRPr lang="en-US" dirty="0"/>
          </a:p>
        </p:txBody>
      </p:sp>
      <p:pic>
        <p:nvPicPr>
          <p:cNvPr id="7" name="Content Placeholder 6"/>
          <p:cNvPicPr>
            <a:picLocks noGrp="1" noChangeAspect="1"/>
          </p:cNvPicPr>
          <p:nvPr>
            <p:ph idx="1"/>
          </p:nvPr>
        </p:nvPicPr>
        <p:blipFill>
          <a:blip r:embed="rId2" cstate="print"/>
          <a:stretch>
            <a:fillRect/>
          </a:stretch>
        </p:blipFill>
        <p:spPr>
          <a:xfrm>
            <a:off x="5567722" y="561975"/>
            <a:ext cx="4757377" cy="6200332"/>
          </a:xfrm>
          <a:prstGeom prst="rect">
            <a:avLst/>
          </a:prstGeom>
        </p:spPr>
      </p:pic>
      <p:sp>
        <p:nvSpPr>
          <p:cNvPr id="4" name="Date Placeholder 3"/>
          <p:cNvSpPr>
            <a:spLocks noGrp="1"/>
          </p:cNvSpPr>
          <p:nvPr>
            <p:ph type="dt" sz="half" idx="10"/>
          </p:nvPr>
        </p:nvSpPr>
        <p:spPr/>
        <p:txBody>
          <a:bodyPr/>
          <a:lstStyle/>
          <a:p>
            <a:r>
              <a:rPr lang="en-US" dirty="0"/>
              <a:t>September 3, 2017</a:t>
            </a:r>
          </a:p>
        </p:txBody>
      </p:sp>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uk-UA" smtClean="0"/>
              <a:pPr/>
              <a:t>66</a:t>
            </a:fld>
            <a:endParaRPr lang="uk-UA"/>
          </a:p>
        </p:txBody>
      </p:sp>
    </p:spTree>
    <p:extLst>
      <p:ext uri="{BB962C8B-B14F-4D97-AF65-F5344CB8AC3E}">
        <p14:creationId xmlns:p14="http://schemas.microsoft.com/office/powerpoint/2010/main" val="51798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Letter</a:t>
            </a:r>
            <a:endParaRPr lang="en-US" dirty="0"/>
          </a:p>
        </p:txBody>
      </p:sp>
      <p:pic>
        <p:nvPicPr>
          <p:cNvPr id="7" name="Content Placeholder 6"/>
          <p:cNvPicPr>
            <a:picLocks noGrp="1" noChangeAspect="1"/>
          </p:cNvPicPr>
          <p:nvPr>
            <p:ph idx="1"/>
          </p:nvPr>
        </p:nvPicPr>
        <p:blipFill>
          <a:blip r:embed="rId2" cstate="print"/>
          <a:stretch>
            <a:fillRect/>
          </a:stretch>
        </p:blipFill>
        <p:spPr>
          <a:xfrm>
            <a:off x="4991680" y="523875"/>
            <a:ext cx="5981120" cy="5789652"/>
          </a:xfrm>
          <a:prstGeom prst="rect">
            <a:avLst/>
          </a:prstGeom>
        </p:spPr>
      </p:pic>
      <p:sp>
        <p:nvSpPr>
          <p:cNvPr id="4" name="Date Placeholder 3"/>
          <p:cNvSpPr>
            <a:spLocks noGrp="1"/>
          </p:cNvSpPr>
          <p:nvPr>
            <p:ph type="dt" sz="half" idx="10"/>
          </p:nvPr>
        </p:nvSpPr>
        <p:spPr/>
        <p:txBody>
          <a:bodyPr/>
          <a:lstStyle/>
          <a:p>
            <a:r>
              <a:rPr lang="en-US" dirty="0"/>
              <a:t>September 3, 2017</a:t>
            </a:r>
          </a:p>
        </p:txBody>
      </p:sp>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uk-UA" smtClean="0"/>
              <a:pPr/>
              <a:t>67</a:t>
            </a:fld>
            <a:endParaRPr lang="uk-UA"/>
          </a:p>
        </p:txBody>
      </p:sp>
    </p:spTree>
    <p:extLst>
      <p:ext uri="{BB962C8B-B14F-4D97-AF65-F5344CB8AC3E}">
        <p14:creationId xmlns:p14="http://schemas.microsoft.com/office/powerpoint/2010/main" val="196759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ction="ppaction://hlinksldjump"/>
              </a:rPr>
              <a:t>Step 8 Tools: Plan and Organize Events and Actions</a:t>
            </a:r>
            <a:endParaRPr lang="en-US" dirty="0" smtClean="0"/>
          </a:p>
        </p:txBody>
      </p:sp>
      <p:sp>
        <p:nvSpPr>
          <p:cNvPr id="3" name="Content Placeholder 2"/>
          <p:cNvSpPr>
            <a:spLocks noGrp="1"/>
          </p:cNvSpPr>
          <p:nvPr>
            <p:ph idx="1"/>
          </p:nvPr>
        </p:nvSpPr>
        <p:spPr/>
        <p:txBody>
          <a:bodyPr/>
          <a:lstStyle/>
          <a:p>
            <a:pPr marL="285750" indent="-285750">
              <a:buFont typeface="Arial" charset="0"/>
              <a:buChar char="•"/>
            </a:pPr>
            <a:r>
              <a:rPr lang="en-US" dirty="0">
                <a:solidFill>
                  <a:srgbClr val="FF0000"/>
                </a:solidFill>
              </a:rPr>
              <a:t>Sample agenda</a:t>
            </a:r>
          </a:p>
          <a:p>
            <a:pPr marL="285750" indent="-285750">
              <a:buFont typeface="Arial" charset="0"/>
              <a:buChar char="•"/>
            </a:pPr>
            <a:r>
              <a:rPr lang="en-US" dirty="0">
                <a:solidFill>
                  <a:srgbClr val="FF0000"/>
                </a:solidFill>
              </a:rPr>
              <a:t>Sample sign-in sheets</a:t>
            </a:r>
          </a:p>
          <a:p>
            <a:pPr marL="285750" indent="-285750">
              <a:buFont typeface="Arial" charset="0"/>
              <a:buChar char="•"/>
            </a:pPr>
            <a:r>
              <a:rPr lang="en-US" dirty="0">
                <a:solidFill>
                  <a:srgbClr val="FF0000"/>
                </a:solidFill>
              </a:rPr>
              <a:t>Sample Follow-up letter</a:t>
            </a:r>
          </a:p>
          <a:p>
            <a:endParaRPr lang="en-US" dirty="0"/>
          </a:p>
        </p:txBody>
      </p:sp>
      <p:sp>
        <p:nvSpPr>
          <p:cNvPr id="4" name="Date Placeholder 3"/>
          <p:cNvSpPr>
            <a:spLocks noGrp="1"/>
          </p:cNvSpPr>
          <p:nvPr>
            <p:ph type="dt" sz="half" idx="10"/>
          </p:nvPr>
        </p:nvSpPr>
        <p:spPr/>
        <p:txBody>
          <a:bodyPr/>
          <a:lstStyle/>
          <a:p>
            <a:r>
              <a:rPr lang="en-US" dirty="0"/>
              <a:t>September 3, 2017</a:t>
            </a:r>
          </a:p>
        </p:txBody>
      </p:sp>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uk-UA" smtClean="0"/>
              <a:pPr/>
              <a:t>68</a:t>
            </a:fld>
            <a:endParaRPr lang="uk-UA"/>
          </a:p>
        </p:txBody>
      </p:sp>
    </p:spTree>
    <p:extLst>
      <p:ext uri="{BB962C8B-B14F-4D97-AF65-F5344CB8AC3E}">
        <p14:creationId xmlns:p14="http://schemas.microsoft.com/office/powerpoint/2010/main" val="91813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ction="ppaction://hlinksldjump"/>
              </a:rPr>
              <a:t>Step 9 Tools: Convene/Host Event or Action</a:t>
            </a:r>
            <a:endParaRPr lang="en-US" dirty="0" smtClean="0"/>
          </a:p>
        </p:txBody>
      </p:sp>
      <p:sp>
        <p:nvSpPr>
          <p:cNvPr id="3" name="Content Placeholder 2"/>
          <p:cNvSpPr>
            <a:spLocks noGrp="1"/>
          </p:cNvSpPr>
          <p:nvPr>
            <p:ph idx="1"/>
          </p:nvPr>
        </p:nvSpPr>
        <p:spPr/>
        <p:txBody>
          <a:bodyPr/>
          <a:lstStyle/>
          <a:p>
            <a:pPr marL="285750" indent="-285750">
              <a:buFont typeface="Arial" charset="0"/>
              <a:buChar char="•"/>
            </a:pPr>
            <a:r>
              <a:rPr lang="en-US" dirty="0">
                <a:solidFill>
                  <a:srgbClr val="FF0000"/>
                </a:solidFill>
              </a:rPr>
              <a:t>Sample agenda</a:t>
            </a:r>
          </a:p>
          <a:p>
            <a:pPr marL="285750" indent="-285750">
              <a:buFont typeface="Arial" charset="0"/>
              <a:buChar char="•"/>
            </a:pPr>
            <a:r>
              <a:rPr lang="en-US" dirty="0">
                <a:solidFill>
                  <a:srgbClr val="FF0000"/>
                </a:solidFill>
              </a:rPr>
              <a:t>Sample invitation</a:t>
            </a:r>
          </a:p>
          <a:p>
            <a:pPr marL="285750" indent="-285750">
              <a:buFont typeface="Arial" charset="0"/>
              <a:buChar char="•"/>
            </a:pPr>
            <a:r>
              <a:rPr lang="en-US" dirty="0">
                <a:solidFill>
                  <a:srgbClr val="FF0000"/>
                </a:solidFill>
              </a:rPr>
              <a:t>Sample petition</a:t>
            </a:r>
          </a:p>
          <a:p>
            <a:pPr marL="285750" indent="-285750">
              <a:buFont typeface="Arial" charset="0"/>
              <a:buChar char="•"/>
            </a:pPr>
            <a:r>
              <a:rPr lang="en-US" dirty="0">
                <a:solidFill>
                  <a:srgbClr val="FF0000"/>
                </a:solidFill>
              </a:rPr>
              <a:t>Sample press package</a:t>
            </a:r>
          </a:p>
          <a:p>
            <a:endParaRPr lang="en-US" dirty="0"/>
          </a:p>
        </p:txBody>
      </p:sp>
      <p:sp>
        <p:nvSpPr>
          <p:cNvPr id="4" name="Date Placeholder 3"/>
          <p:cNvSpPr>
            <a:spLocks noGrp="1"/>
          </p:cNvSpPr>
          <p:nvPr>
            <p:ph type="dt" sz="half" idx="10"/>
          </p:nvPr>
        </p:nvSpPr>
        <p:spPr>
          <a:xfrm>
            <a:off x="444089" y="6629400"/>
            <a:ext cx="1000662" cy="228600"/>
          </a:xfrm>
        </p:spPr>
        <p:txBody>
          <a:bodyPr/>
          <a:lstStyle/>
          <a:p>
            <a:r>
              <a:rPr lang="en-US" dirty="0"/>
              <a:t>September 3, 2017</a:t>
            </a:r>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uk-UA" smtClean="0"/>
              <a:pPr/>
              <a:t>69</a:t>
            </a:fld>
            <a:endParaRPr lang="uk-UA"/>
          </a:p>
        </p:txBody>
      </p:sp>
    </p:spTree>
    <p:extLst>
      <p:ext uri="{BB962C8B-B14F-4D97-AF65-F5344CB8AC3E}">
        <p14:creationId xmlns:p14="http://schemas.microsoft.com/office/powerpoint/2010/main" val="1482421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6" y="161077"/>
            <a:ext cx="9371949" cy="1183566"/>
          </a:xfrm>
        </p:spPr>
        <p:txBody>
          <a:bodyPr/>
          <a:lstStyle/>
          <a:p>
            <a:r>
              <a:rPr lang="en-US" dirty="0" smtClean="0"/>
              <a:t>Sustainability Universe: </a:t>
            </a:r>
            <a:br>
              <a:rPr lang="en-US" dirty="0" smtClean="0"/>
            </a:br>
            <a:r>
              <a:rPr lang="en-US" dirty="0" smtClean="0"/>
              <a:t>Climate Change Focus</a:t>
            </a:r>
            <a:endParaRPr lang="en-US" dirty="0"/>
          </a:p>
        </p:txBody>
      </p:sp>
      <p:sp>
        <p:nvSpPr>
          <p:cNvPr id="4" name="Date Placeholder 3"/>
          <p:cNvSpPr>
            <a:spLocks noGrp="1"/>
          </p:cNvSpPr>
          <p:nvPr>
            <p:ph type="dt" sz="half" idx="10"/>
          </p:nvPr>
        </p:nvSpPr>
        <p:spPr/>
        <p:txBody>
          <a:bodyPr/>
          <a:lstStyle/>
          <a:p>
            <a:r>
              <a:rPr lang="is-IS" dirty="0"/>
              <a:t>September 3, 2017</a:t>
            </a:r>
          </a:p>
        </p:txBody>
      </p:sp>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uk-UA" smtClean="0"/>
              <a:pPr/>
              <a:t>7</a:t>
            </a:fld>
            <a:endParaRPr lang="uk-UA"/>
          </a:p>
        </p:txBody>
      </p:sp>
      <p:graphicFrame>
        <p:nvGraphicFramePr>
          <p:cNvPr id="8" name="Diagram 7"/>
          <p:cNvGraphicFramePr/>
          <p:nvPr>
            <p:extLst>
              <p:ext uri="{D42A27DB-BD31-4B8C-83A1-F6EECF244321}">
                <p14:modId xmlns:p14="http://schemas.microsoft.com/office/powerpoint/2010/main" val="1473616782"/>
              </p:ext>
            </p:extLst>
          </p:nvPr>
        </p:nvGraphicFramePr>
        <p:xfrm>
          <a:off x="2193393" y="451918"/>
          <a:ext cx="8588582" cy="6541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4418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6" y="0"/>
            <a:ext cx="9371949" cy="1183566"/>
          </a:xfrm>
        </p:spPr>
        <p:txBody>
          <a:bodyPr/>
          <a:lstStyle/>
          <a:p>
            <a:r>
              <a:rPr lang="en-US" smtClean="0"/>
              <a:t>Clean Energy Event Agenda</a:t>
            </a:r>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71051688"/>
              </p:ext>
            </p:extLst>
          </p:nvPr>
        </p:nvGraphicFramePr>
        <p:xfrm>
          <a:off x="1541382" y="1287738"/>
          <a:ext cx="9109235" cy="5149653"/>
        </p:xfrm>
        <a:graphic>
          <a:graphicData uri="http://schemas.openxmlformats.org/drawingml/2006/table">
            <a:tbl>
              <a:tblPr>
                <a:tableStyleId>{5C22544A-7EE6-4342-B048-85BDC9FD1C3A}</a:tableStyleId>
              </a:tblPr>
              <a:tblGrid>
                <a:gridCol w="989004"/>
                <a:gridCol w="6116201"/>
                <a:gridCol w="1002015"/>
                <a:gridCol w="1002015"/>
              </a:tblGrid>
              <a:tr h="931208">
                <a:tc>
                  <a:txBody>
                    <a:bodyPr/>
                    <a:lstStyle/>
                    <a:p>
                      <a:pPr marL="342900" lvl="0" indent="-342900">
                        <a:lnSpc>
                          <a:spcPct val="115000"/>
                        </a:lnSpc>
                        <a:buFont typeface="Arial" charset="0"/>
                        <a:buChar char="❏"/>
                      </a:pPr>
                      <a:r>
                        <a:rPr lang="en-US" sz="1100" u="none" strike="noStrike">
                          <a:effectLst/>
                        </a:rPr>
                        <a:t> </a:t>
                      </a:r>
                      <a:endParaRPr lang="en-US" sz="1100" u="none" strike="noStrike">
                        <a:solidFill>
                          <a:srgbClr val="000000"/>
                        </a:solidFill>
                        <a:effectLst/>
                        <a:latin typeface="Arial" charset="0"/>
                        <a:ea typeface="Arial" charset="0"/>
                        <a:cs typeface="Arial" charset="0"/>
                      </a:endParaRPr>
                    </a:p>
                  </a:txBody>
                  <a:tcPr marL="44682" marR="44682" marT="44682" marB="44682"/>
                </a:tc>
                <a:tc>
                  <a:txBody>
                    <a:bodyPr/>
                    <a:lstStyle/>
                    <a:p>
                      <a:pPr marL="0" marR="0">
                        <a:lnSpc>
                          <a:spcPct val="115000"/>
                        </a:lnSpc>
                        <a:spcBef>
                          <a:spcPts val="0"/>
                        </a:spcBef>
                        <a:spcAft>
                          <a:spcPts val="0"/>
                        </a:spcAft>
                      </a:pPr>
                      <a:r>
                        <a:rPr lang="en-US" sz="1100" dirty="0">
                          <a:effectLst/>
                        </a:rPr>
                        <a:t>Set up:  Send someone to the mayor’s office to let them know you’re on our way. Have everyone meet you at another location near the mayor’s office. Introduce yourself, give an overview of importance of issue and purpose of today, thank (name the groups present/involved) for attending, give an overview of event agenda. Make sure everyone knows who is speaking, what other roles are, and pass out signs for people to hold. </a:t>
                      </a:r>
                      <a:endParaRPr lang="en-US" sz="1100" dirty="0">
                        <a:solidFill>
                          <a:srgbClr val="000000"/>
                        </a:solidFill>
                        <a:effectLst/>
                        <a:latin typeface="Arial" charset="0"/>
                        <a:ea typeface="Arial" charset="0"/>
                      </a:endParaRPr>
                    </a:p>
                  </a:txBody>
                  <a:tcPr marL="44682" marR="44682" marT="44682" marB="44682"/>
                </a:tc>
                <a:tc>
                  <a:txBody>
                    <a:bodyPr/>
                    <a:lstStyle/>
                    <a:p>
                      <a:pPr marL="0" marR="0" algn="ctr">
                        <a:lnSpc>
                          <a:spcPct val="115000"/>
                        </a:lnSpc>
                        <a:spcBef>
                          <a:spcPts val="0"/>
                        </a:spcBef>
                        <a:spcAft>
                          <a:spcPts val="0"/>
                        </a:spcAft>
                      </a:pPr>
                      <a:r>
                        <a:rPr lang="en-US" sz="1100">
                          <a:effectLst/>
                        </a:rPr>
                        <a:t>15 Minutes</a:t>
                      </a:r>
                      <a:endParaRPr lang="en-US" sz="1100">
                        <a:solidFill>
                          <a:srgbClr val="000000"/>
                        </a:solidFill>
                        <a:effectLst/>
                        <a:latin typeface="Arial" charset="0"/>
                        <a:ea typeface="Arial" charset="0"/>
                      </a:endParaRPr>
                    </a:p>
                  </a:txBody>
                  <a:tcPr marL="44682" marR="44682" marT="44682" marB="44682"/>
                </a:tc>
                <a:tc>
                  <a:txBody>
                    <a:bodyPr/>
                    <a:lstStyle/>
                    <a:p>
                      <a:pPr marL="0" marR="0" algn="ctr">
                        <a:lnSpc>
                          <a:spcPct val="115000"/>
                        </a:lnSpc>
                        <a:spcBef>
                          <a:spcPts val="0"/>
                        </a:spcBef>
                        <a:spcAft>
                          <a:spcPts val="0"/>
                        </a:spcAft>
                      </a:pPr>
                      <a:r>
                        <a:rPr lang="en-US" sz="1100" dirty="0" smtClean="0">
                          <a:solidFill>
                            <a:srgbClr val="000000"/>
                          </a:solidFill>
                          <a:effectLst/>
                          <a:latin typeface="Calibri" charset="0"/>
                          <a:ea typeface="Calibri" charset="0"/>
                          <a:cs typeface="Calibri" charset="0"/>
                        </a:rPr>
                        <a:t>Joe B.</a:t>
                      </a:r>
                      <a:endParaRPr lang="en-US" sz="1100" dirty="0">
                        <a:solidFill>
                          <a:srgbClr val="000000"/>
                        </a:solidFill>
                        <a:effectLst/>
                        <a:latin typeface="Calibri" charset="0"/>
                        <a:ea typeface="Calibri" charset="0"/>
                        <a:cs typeface="Calibri" charset="0"/>
                      </a:endParaRPr>
                    </a:p>
                  </a:txBody>
                  <a:tcPr marL="44682" marR="44682" marT="44682" marB="44682"/>
                </a:tc>
              </a:tr>
              <a:tr h="722583">
                <a:tc>
                  <a:txBody>
                    <a:bodyPr/>
                    <a:lstStyle/>
                    <a:p>
                      <a:pPr marL="342900" lvl="0" indent="-342900">
                        <a:lnSpc>
                          <a:spcPct val="115000"/>
                        </a:lnSpc>
                        <a:buFont typeface="Arial" charset="0"/>
                        <a:buChar char="❏"/>
                      </a:pPr>
                      <a:r>
                        <a:rPr lang="en-US" sz="1100" u="none" strike="noStrike">
                          <a:effectLst/>
                        </a:rPr>
                        <a:t> </a:t>
                      </a:r>
                      <a:endParaRPr lang="en-US" sz="1100" u="none" strike="noStrike">
                        <a:solidFill>
                          <a:srgbClr val="000000"/>
                        </a:solidFill>
                        <a:effectLst/>
                        <a:latin typeface="Arial" charset="0"/>
                        <a:ea typeface="Arial" charset="0"/>
                        <a:cs typeface="Arial" charset="0"/>
                      </a:endParaRPr>
                    </a:p>
                  </a:txBody>
                  <a:tcPr marL="44682" marR="44682" marT="44682" marB="44682"/>
                </a:tc>
                <a:tc>
                  <a:txBody>
                    <a:bodyPr/>
                    <a:lstStyle/>
                    <a:p>
                      <a:pPr marL="0" marR="0">
                        <a:lnSpc>
                          <a:spcPct val="115000"/>
                        </a:lnSpc>
                        <a:spcBef>
                          <a:spcPts val="0"/>
                        </a:spcBef>
                        <a:spcAft>
                          <a:spcPts val="0"/>
                        </a:spcAft>
                      </a:pPr>
                      <a:r>
                        <a:rPr lang="en-US" sz="1100" dirty="0">
                          <a:effectLst/>
                        </a:rPr>
                        <a:t>Constituencies speak. Thank the mayor or staff for meeting with you, give an overview of the issue and introduce the first speaker. Speakers explain who they are, why this matters to them, and what they’d like the mayor to do (2-3 min each). </a:t>
                      </a:r>
                      <a:endParaRPr lang="en-US" sz="1100" dirty="0">
                        <a:solidFill>
                          <a:srgbClr val="000000"/>
                        </a:solidFill>
                        <a:effectLst/>
                        <a:latin typeface="Arial" charset="0"/>
                        <a:ea typeface="Arial" charset="0"/>
                      </a:endParaRPr>
                    </a:p>
                  </a:txBody>
                  <a:tcPr marL="44682" marR="44682" marT="44682" marB="44682"/>
                </a:tc>
                <a:tc>
                  <a:txBody>
                    <a:bodyPr/>
                    <a:lstStyle/>
                    <a:p>
                      <a:pPr marL="0" marR="0" algn="ctr">
                        <a:lnSpc>
                          <a:spcPct val="115000"/>
                        </a:lnSpc>
                        <a:spcBef>
                          <a:spcPts val="0"/>
                        </a:spcBef>
                        <a:spcAft>
                          <a:spcPts val="0"/>
                        </a:spcAft>
                      </a:pPr>
                      <a:r>
                        <a:rPr lang="en-US" sz="1100">
                          <a:effectLst/>
                        </a:rPr>
                        <a:t>10-15 Minutes</a:t>
                      </a:r>
                      <a:endParaRPr lang="en-US" sz="1100">
                        <a:solidFill>
                          <a:srgbClr val="000000"/>
                        </a:solidFill>
                        <a:effectLst/>
                        <a:latin typeface="Arial" charset="0"/>
                        <a:ea typeface="Arial" charset="0"/>
                      </a:endParaRPr>
                    </a:p>
                  </a:txBody>
                  <a:tcPr marL="44682" marR="44682" marT="44682" marB="44682"/>
                </a:tc>
                <a:tc>
                  <a:txBody>
                    <a:bodyPr/>
                    <a:lstStyle/>
                    <a:p>
                      <a:pPr marL="0" marR="0" algn="ctr">
                        <a:lnSpc>
                          <a:spcPct val="115000"/>
                        </a:lnSpc>
                        <a:spcBef>
                          <a:spcPts val="0"/>
                        </a:spcBef>
                        <a:spcAft>
                          <a:spcPts val="0"/>
                        </a:spcAft>
                      </a:pPr>
                      <a:r>
                        <a:rPr lang="en-US" sz="1100" dirty="0" smtClean="0">
                          <a:solidFill>
                            <a:srgbClr val="000000"/>
                          </a:solidFill>
                          <a:effectLst/>
                          <a:latin typeface="Calibri" charset="0"/>
                          <a:ea typeface="Calibri" charset="0"/>
                          <a:cs typeface="Calibri" charset="0"/>
                        </a:rPr>
                        <a:t>Group</a:t>
                      </a:r>
                      <a:endParaRPr lang="en-US" sz="1100" dirty="0">
                        <a:solidFill>
                          <a:srgbClr val="000000"/>
                        </a:solidFill>
                        <a:effectLst/>
                        <a:latin typeface="Calibri" charset="0"/>
                        <a:ea typeface="Calibri" charset="0"/>
                        <a:cs typeface="Calibri" charset="0"/>
                      </a:endParaRPr>
                    </a:p>
                  </a:txBody>
                  <a:tcPr marL="44682" marR="44682" marT="44682" marB="44682"/>
                </a:tc>
              </a:tr>
              <a:tr h="548980">
                <a:tc>
                  <a:txBody>
                    <a:bodyPr/>
                    <a:lstStyle/>
                    <a:p>
                      <a:pPr marL="342900" lvl="0" indent="-342900">
                        <a:lnSpc>
                          <a:spcPct val="115000"/>
                        </a:lnSpc>
                        <a:buFont typeface="Arial" charset="0"/>
                        <a:buChar char="❏"/>
                      </a:pPr>
                      <a:r>
                        <a:rPr lang="en-US" sz="1100" u="none" strike="noStrike">
                          <a:effectLst/>
                        </a:rPr>
                        <a:t> </a:t>
                      </a:r>
                      <a:endParaRPr lang="en-US" sz="1100" u="none" strike="noStrike">
                        <a:solidFill>
                          <a:srgbClr val="000000"/>
                        </a:solidFill>
                        <a:effectLst/>
                        <a:latin typeface="Arial" charset="0"/>
                        <a:ea typeface="Arial" charset="0"/>
                        <a:cs typeface="Arial" charset="0"/>
                      </a:endParaRPr>
                    </a:p>
                  </a:txBody>
                  <a:tcPr marL="44682" marR="44682" marT="44682" marB="44682"/>
                </a:tc>
                <a:tc>
                  <a:txBody>
                    <a:bodyPr/>
                    <a:lstStyle/>
                    <a:p>
                      <a:pPr marL="0" marR="0">
                        <a:lnSpc>
                          <a:spcPct val="115000"/>
                        </a:lnSpc>
                        <a:spcBef>
                          <a:spcPts val="0"/>
                        </a:spcBef>
                        <a:spcAft>
                          <a:spcPts val="0"/>
                        </a:spcAft>
                      </a:pPr>
                      <a:r>
                        <a:rPr lang="en-US" sz="1100">
                          <a:effectLst/>
                        </a:rPr>
                        <a:t>Present the petition cards and make the final ask. Restate your core key messages and why your mayor should endorse M4CE. Hand them the blank endorsement form for them to complete.</a:t>
                      </a:r>
                      <a:endParaRPr lang="en-US" sz="1100">
                        <a:solidFill>
                          <a:srgbClr val="000000"/>
                        </a:solidFill>
                        <a:effectLst/>
                        <a:latin typeface="Arial" charset="0"/>
                        <a:ea typeface="Arial" charset="0"/>
                      </a:endParaRPr>
                    </a:p>
                  </a:txBody>
                  <a:tcPr marL="44682" marR="44682" marT="44682" marB="44682"/>
                </a:tc>
                <a:tc>
                  <a:txBody>
                    <a:bodyPr/>
                    <a:lstStyle/>
                    <a:p>
                      <a:pPr marL="0" marR="0" algn="ctr">
                        <a:lnSpc>
                          <a:spcPct val="115000"/>
                        </a:lnSpc>
                        <a:spcBef>
                          <a:spcPts val="0"/>
                        </a:spcBef>
                        <a:spcAft>
                          <a:spcPts val="0"/>
                        </a:spcAft>
                      </a:pPr>
                      <a:r>
                        <a:rPr lang="en-US" sz="1100">
                          <a:effectLst/>
                        </a:rPr>
                        <a:t>5 Minutes </a:t>
                      </a:r>
                      <a:endParaRPr lang="en-US" sz="1100">
                        <a:solidFill>
                          <a:srgbClr val="000000"/>
                        </a:solidFill>
                        <a:effectLst/>
                        <a:latin typeface="Arial" charset="0"/>
                        <a:ea typeface="Arial" charset="0"/>
                      </a:endParaRPr>
                    </a:p>
                  </a:txBody>
                  <a:tcPr marL="44682" marR="44682" marT="44682" marB="44682"/>
                </a:tc>
                <a:tc>
                  <a:txBody>
                    <a:bodyPr/>
                    <a:lstStyle/>
                    <a:p>
                      <a:pPr marL="0" marR="0" algn="ctr">
                        <a:lnSpc>
                          <a:spcPct val="115000"/>
                        </a:lnSpc>
                        <a:spcBef>
                          <a:spcPts val="0"/>
                        </a:spcBef>
                        <a:spcAft>
                          <a:spcPts val="0"/>
                        </a:spcAft>
                      </a:pPr>
                      <a:r>
                        <a:rPr lang="en-US" sz="1100" dirty="0" smtClean="0">
                          <a:solidFill>
                            <a:srgbClr val="000000"/>
                          </a:solidFill>
                          <a:effectLst/>
                          <a:latin typeface="Calibri" charset="0"/>
                          <a:ea typeface="Calibri" charset="0"/>
                          <a:cs typeface="Calibri" charset="0"/>
                        </a:rPr>
                        <a:t>Connie W</a:t>
                      </a:r>
                      <a:endParaRPr lang="en-US" sz="1100" dirty="0">
                        <a:solidFill>
                          <a:srgbClr val="000000"/>
                        </a:solidFill>
                        <a:effectLst/>
                        <a:latin typeface="Calibri" charset="0"/>
                        <a:ea typeface="Calibri" charset="0"/>
                        <a:cs typeface="Calibri" charset="0"/>
                      </a:endParaRPr>
                    </a:p>
                  </a:txBody>
                  <a:tcPr marL="44682" marR="44682" marT="44682" marB="44682"/>
                </a:tc>
              </a:tr>
              <a:tr h="337521">
                <a:tc>
                  <a:txBody>
                    <a:bodyPr/>
                    <a:lstStyle/>
                    <a:p>
                      <a:pPr marL="342900" lvl="0" indent="-342900">
                        <a:lnSpc>
                          <a:spcPct val="115000"/>
                        </a:lnSpc>
                        <a:buFont typeface="Arial" charset="0"/>
                        <a:buChar char="❏"/>
                      </a:pPr>
                      <a:r>
                        <a:rPr lang="en-US" sz="1100" u="none" strike="noStrike">
                          <a:effectLst/>
                        </a:rPr>
                        <a:t> </a:t>
                      </a:r>
                      <a:endParaRPr lang="en-US" sz="1100" u="none" strike="noStrike">
                        <a:solidFill>
                          <a:srgbClr val="000000"/>
                        </a:solidFill>
                        <a:effectLst/>
                        <a:latin typeface="Arial" charset="0"/>
                        <a:ea typeface="Arial" charset="0"/>
                        <a:cs typeface="Arial" charset="0"/>
                      </a:endParaRPr>
                    </a:p>
                  </a:txBody>
                  <a:tcPr marL="44682" marR="44682" marT="44682" marB="44682"/>
                </a:tc>
                <a:tc>
                  <a:txBody>
                    <a:bodyPr/>
                    <a:lstStyle/>
                    <a:p>
                      <a:pPr marL="0" marR="0">
                        <a:lnSpc>
                          <a:spcPct val="115000"/>
                        </a:lnSpc>
                        <a:spcBef>
                          <a:spcPts val="0"/>
                        </a:spcBef>
                        <a:spcAft>
                          <a:spcPts val="0"/>
                        </a:spcAft>
                      </a:pPr>
                      <a:r>
                        <a:rPr lang="en-US" sz="1100">
                          <a:effectLst/>
                        </a:rPr>
                        <a:t>Mayor or staff receives the petitions and responds.</a:t>
                      </a:r>
                      <a:endParaRPr lang="en-US" sz="1100">
                        <a:solidFill>
                          <a:srgbClr val="000000"/>
                        </a:solidFill>
                        <a:effectLst/>
                        <a:latin typeface="Arial" charset="0"/>
                        <a:ea typeface="Arial" charset="0"/>
                      </a:endParaRPr>
                    </a:p>
                  </a:txBody>
                  <a:tcPr marL="44682" marR="44682" marT="44682" marB="44682"/>
                </a:tc>
                <a:tc>
                  <a:txBody>
                    <a:bodyPr/>
                    <a:lstStyle/>
                    <a:p>
                      <a:pPr marL="0" marR="0" algn="ctr">
                        <a:lnSpc>
                          <a:spcPct val="115000"/>
                        </a:lnSpc>
                        <a:spcBef>
                          <a:spcPts val="0"/>
                        </a:spcBef>
                        <a:spcAft>
                          <a:spcPts val="0"/>
                        </a:spcAft>
                      </a:pPr>
                      <a:r>
                        <a:rPr lang="en-US" sz="1100">
                          <a:effectLst/>
                        </a:rPr>
                        <a:t>10 Minutes</a:t>
                      </a:r>
                      <a:endParaRPr lang="en-US" sz="1100">
                        <a:solidFill>
                          <a:srgbClr val="000000"/>
                        </a:solidFill>
                        <a:effectLst/>
                        <a:latin typeface="Arial" charset="0"/>
                        <a:ea typeface="Arial" charset="0"/>
                      </a:endParaRPr>
                    </a:p>
                  </a:txBody>
                  <a:tcPr marL="44682" marR="44682" marT="44682" marB="44682"/>
                </a:tc>
                <a:tc>
                  <a:txBody>
                    <a:bodyPr/>
                    <a:lstStyle/>
                    <a:p>
                      <a:pPr marL="0" marR="0" algn="ctr">
                        <a:lnSpc>
                          <a:spcPct val="115000"/>
                        </a:lnSpc>
                        <a:spcBef>
                          <a:spcPts val="0"/>
                        </a:spcBef>
                        <a:spcAft>
                          <a:spcPts val="0"/>
                        </a:spcAft>
                      </a:pPr>
                      <a:r>
                        <a:rPr lang="en-US" sz="1100" dirty="0" smtClean="0">
                          <a:solidFill>
                            <a:srgbClr val="000000"/>
                          </a:solidFill>
                          <a:effectLst/>
                          <a:latin typeface="Calibri" charset="0"/>
                          <a:ea typeface="Calibri" charset="0"/>
                          <a:cs typeface="Calibri" charset="0"/>
                        </a:rPr>
                        <a:t>Mayor</a:t>
                      </a:r>
                      <a:endParaRPr lang="en-US" sz="1100" dirty="0">
                        <a:solidFill>
                          <a:srgbClr val="000000"/>
                        </a:solidFill>
                        <a:effectLst/>
                        <a:latin typeface="Calibri" charset="0"/>
                        <a:ea typeface="Calibri" charset="0"/>
                        <a:cs typeface="Calibri" charset="0"/>
                      </a:endParaRPr>
                    </a:p>
                  </a:txBody>
                  <a:tcPr marL="44682" marR="44682" marT="44682" marB="44682"/>
                </a:tc>
              </a:tr>
              <a:tr h="722583">
                <a:tc>
                  <a:txBody>
                    <a:bodyPr/>
                    <a:lstStyle/>
                    <a:p>
                      <a:pPr marL="342900" lvl="0" indent="-342900">
                        <a:lnSpc>
                          <a:spcPct val="115000"/>
                        </a:lnSpc>
                        <a:buFont typeface="Arial" charset="0"/>
                        <a:buChar char="❏"/>
                      </a:pPr>
                      <a:r>
                        <a:rPr lang="en-US" sz="1100" u="none" strike="noStrike">
                          <a:effectLst/>
                        </a:rPr>
                        <a:t> </a:t>
                      </a:r>
                      <a:endParaRPr lang="en-US" sz="1100" u="none" strike="noStrike">
                        <a:solidFill>
                          <a:srgbClr val="000000"/>
                        </a:solidFill>
                        <a:effectLst/>
                        <a:latin typeface="Arial" charset="0"/>
                      </a:endParaRPr>
                    </a:p>
                  </a:txBody>
                  <a:tcPr marL="44682" marR="44682" marT="44682" marB="44682"/>
                </a:tc>
                <a:tc>
                  <a:txBody>
                    <a:bodyPr/>
                    <a:lstStyle/>
                    <a:p>
                      <a:pPr marL="0" marR="0">
                        <a:lnSpc>
                          <a:spcPct val="115000"/>
                        </a:lnSpc>
                        <a:spcBef>
                          <a:spcPts val="0"/>
                        </a:spcBef>
                        <a:spcAft>
                          <a:spcPts val="0"/>
                        </a:spcAft>
                      </a:pPr>
                      <a:r>
                        <a:rPr lang="en-US" sz="1100" dirty="0">
                          <a:effectLst/>
                        </a:rPr>
                        <a:t>Thank the mayor or staff for the opportunity to have voices heard on this critical issue… and follow up with either saying a) “thanks for saying yes” and take celebratory photo or b) “we look forward to talking with you about this issue more.” Strong exit as a group. </a:t>
                      </a:r>
                      <a:endParaRPr lang="en-US" sz="1100" dirty="0">
                        <a:solidFill>
                          <a:srgbClr val="000000"/>
                        </a:solidFill>
                        <a:effectLst/>
                        <a:latin typeface="Arial" charset="0"/>
                        <a:ea typeface="Arial" charset="0"/>
                      </a:endParaRPr>
                    </a:p>
                  </a:txBody>
                  <a:tcPr marL="44682" marR="44682" marT="44682" marB="44682"/>
                </a:tc>
                <a:tc>
                  <a:txBody>
                    <a:bodyPr/>
                    <a:lstStyle/>
                    <a:p>
                      <a:pPr marL="0" marR="0" algn="ctr">
                        <a:lnSpc>
                          <a:spcPct val="115000"/>
                        </a:lnSpc>
                        <a:spcBef>
                          <a:spcPts val="0"/>
                        </a:spcBef>
                        <a:spcAft>
                          <a:spcPts val="0"/>
                        </a:spcAft>
                      </a:pPr>
                      <a:r>
                        <a:rPr lang="en-US" sz="1100">
                          <a:effectLst/>
                        </a:rPr>
                        <a:t>5 Minutes</a:t>
                      </a:r>
                      <a:endParaRPr lang="en-US" sz="1100">
                        <a:solidFill>
                          <a:srgbClr val="000000"/>
                        </a:solidFill>
                        <a:effectLst/>
                        <a:latin typeface="Arial" charset="0"/>
                        <a:ea typeface="Arial" charset="0"/>
                      </a:endParaRPr>
                    </a:p>
                  </a:txBody>
                  <a:tcPr marL="44682" marR="44682" marT="44682" marB="44682"/>
                </a:tc>
                <a:tc>
                  <a:txBody>
                    <a:bodyPr/>
                    <a:lstStyle/>
                    <a:p>
                      <a:pPr marL="0" marR="0" algn="ctr">
                        <a:lnSpc>
                          <a:spcPct val="115000"/>
                        </a:lnSpc>
                        <a:spcBef>
                          <a:spcPts val="0"/>
                        </a:spcBef>
                        <a:spcAft>
                          <a:spcPts val="0"/>
                        </a:spcAft>
                      </a:pPr>
                      <a:r>
                        <a:rPr lang="en-US" sz="1100" dirty="0" smtClean="0">
                          <a:solidFill>
                            <a:srgbClr val="000000"/>
                          </a:solidFill>
                          <a:effectLst/>
                          <a:latin typeface="Calibri" charset="0"/>
                          <a:ea typeface="Calibri" charset="0"/>
                          <a:cs typeface="Calibri" charset="0"/>
                        </a:rPr>
                        <a:t>Joe B.</a:t>
                      </a:r>
                      <a:endParaRPr lang="en-US" sz="1100" dirty="0">
                        <a:solidFill>
                          <a:srgbClr val="000000"/>
                        </a:solidFill>
                        <a:effectLst/>
                        <a:latin typeface="Calibri" charset="0"/>
                        <a:ea typeface="Calibri" charset="0"/>
                        <a:cs typeface="Calibri" charset="0"/>
                      </a:endParaRPr>
                    </a:p>
                  </a:txBody>
                  <a:tcPr marL="44682" marR="44682" marT="44682" marB="44682"/>
                </a:tc>
              </a:tr>
              <a:tr h="513957">
                <a:tc>
                  <a:txBody>
                    <a:bodyPr/>
                    <a:lstStyle/>
                    <a:p>
                      <a:pPr marL="342900" lvl="0" indent="-342900">
                        <a:lnSpc>
                          <a:spcPct val="115000"/>
                        </a:lnSpc>
                        <a:buFont typeface="Arial" charset="0"/>
                        <a:buChar char="❏"/>
                      </a:pPr>
                      <a:r>
                        <a:rPr lang="en-US" sz="1100" u="none" strike="noStrike">
                          <a:effectLst/>
                        </a:rPr>
                        <a:t> </a:t>
                      </a:r>
                      <a:endParaRPr lang="en-US" sz="1100" u="none" strike="noStrike">
                        <a:solidFill>
                          <a:srgbClr val="000000"/>
                        </a:solidFill>
                        <a:effectLst/>
                        <a:latin typeface="Arial" charset="0"/>
                      </a:endParaRPr>
                    </a:p>
                  </a:txBody>
                  <a:tcPr marL="44682" marR="44682" marT="44682" marB="44682"/>
                </a:tc>
                <a:tc>
                  <a:txBody>
                    <a:bodyPr/>
                    <a:lstStyle/>
                    <a:p>
                      <a:pPr marL="0" marR="0">
                        <a:lnSpc>
                          <a:spcPct val="115000"/>
                        </a:lnSpc>
                        <a:spcBef>
                          <a:spcPts val="0"/>
                        </a:spcBef>
                        <a:spcAft>
                          <a:spcPts val="0"/>
                        </a:spcAft>
                      </a:pPr>
                      <a:r>
                        <a:rPr lang="en-US" sz="1100">
                          <a:effectLst/>
                        </a:rPr>
                        <a:t>Outside thank everyone for coming, explain the impact the meeting had invites group to attend next event or meeting. Take more photos!</a:t>
                      </a:r>
                      <a:endParaRPr lang="en-US" sz="1100">
                        <a:solidFill>
                          <a:srgbClr val="000000"/>
                        </a:solidFill>
                        <a:effectLst/>
                        <a:latin typeface="Arial" charset="0"/>
                        <a:ea typeface="Arial" charset="0"/>
                      </a:endParaRPr>
                    </a:p>
                  </a:txBody>
                  <a:tcPr marL="44682" marR="44682" marT="44682" marB="44682"/>
                </a:tc>
                <a:tc>
                  <a:txBody>
                    <a:bodyPr/>
                    <a:lstStyle/>
                    <a:p>
                      <a:pPr marL="0" marR="0" algn="ctr">
                        <a:lnSpc>
                          <a:spcPct val="115000"/>
                        </a:lnSpc>
                        <a:spcBef>
                          <a:spcPts val="0"/>
                        </a:spcBef>
                        <a:spcAft>
                          <a:spcPts val="0"/>
                        </a:spcAft>
                      </a:pPr>
                      <a:r>
                        <a:rPr lang="en-US" sz="1100">
                          <a:effectLst/>
                        </a:rPr>
                        <a:t>5 Minutes</a:t>
                      </a:r>
                      <a:endParaRPr lang="en-US" sz="1100">
                        <a:solidFill>
                          <a:srgbClr val="000000"/>
                        </a:solidFill>
                        <a:effectLst/>
                        <a:latin typeface="Arial" charset="0"/>
                        <a:ea typeface="Arial" charset="0"/>
                      </a:endParaRPr>
                    </a:p>
                  </a:txBody>
                  <a:tcPr marL="44682" marR="44682" marT="44682" marB="44682"/>
                </a:tc>
                <a:tc>
                  <a:txBody>
                    <a:bodyPr/>
                    <a:lstStyle/>
                    <a:p>
                      <a:pPr marL="0" marR="0" algn="ctr">
                        <a:lnSpc>
                          <a:spcPct val="115000"/>
                        </a:lnSpc>
                        <a:spcBef>
                          <a:spcPts val="0"/>
                        </a:spcBef>
                        <a:spcAft>
                          <a:spcPts val="0"/>
                        </a:spcAft>
                      </a:pPr>
                      <a:r>
                        <a:rPr lang="en-US" sz="1100" dirty="0" smtClean="0">
                          <a:solidFill>
                            <a:srgbClr val="000000"/>
                          </a:solidFill>
                          <a:effectLst/>
                          <a:latin typeface="Calibri" charset="0"/>
                          <a:ea typeface="Calibri" charset="0"/>
                          <a:cs typeface="Calibri" charset="0"/>
                        </a:rPr>
                        <a:t>Joe B.</a:t>
                      </a:r>
                      <a:endParaRPr lang="en-US" sz="1100" dirty="0">
                        <a:solidFill>
                          <a:srgbClr val="000000"/>
                        </a:solidFill>
                        <a:effectLst/>
                        <a:latin typeface="Calibri" charset="0"/>
                        <a:ea typeface="Calibri" charset="0"/>
                        <a:cs typeface="Calibri" charset="0"/>
                      </a:endParaRPr>
                    </a:p>
                  </a:txBody>
                  <a:tcPr marL="44682" marR="44682" marT="44682" marB="44682"/>
                </a:tc>
              </a:tr>
              <a:tr h="1250735">
                <a:tc>
                  <a:txBody>
                    <a:bodyPr/>
                    <a:lstStyle/>
                    <a:p>
                      <a:pPr marL="342900" lvl="0" indent="-342900">
                        <a:lnSpc>
                          <a:spcPct val="115000"/>
                        </a:lnSpc>
                        <a:buFont typeface="Arial" charset="0"/>
                        <a:buChar char="❏"/>
                      </a:pPr>
                      <a:r>
                        <a:rPr lang="en-US" sz="1100" u="none" strike="noStrike">
                          <a:effectLst/>
                        </a:rPr>
                        <a:t> </a:t>
                      </a:r>
                      <a:endParaRPr lang="en-US" sz="1100" u="none" strike="noStrike">
                        <a:solidFill>
                          <a:srgbClr val="000000"/>
                        </a:solidFill>
                        <a:effectLst/>
                        <a:latin typeface="Arial" charset="0"/>
                      </a:endParaRPr>
                    </a:p>
                  </a:txBody>
                  <a:tcPr marL="44682" marR="44682" marT="44682" marB="44682"/>
                </a:tc>
                <a:tc>
                  <a:txBody>
                    <a:bodyPr/>
                    <a:lstStyle/>
                    <a:p>
                      <a:pPr marL="0" marR="0">
                        <a:lnSpc>
                          <a:spcPct val="115000"/>
                        </a:lnSpc>
                        <a:spcBef>
                          <a:spcPts val="0"/>
                        </a:spcBef>
                        <a:spcAft>
                          <a:spcPts val="0"/>
                        </a:spcAft>
                      </a:pPr>
                      <a:r>
                        <a:rPr lang="en-US" sz="1100">
                          <a:effectLst/>
                        </a:rPr>
                        <a:t>Debrief!  Ask the best volunteers (even if they are first-timers) if they’d like to stick around for a quick debrief.  A debrief (even just a quick go-around with what went well and what could improve) can be an effective way to spend more time with volunteers, get to know them, thank them, and get them plugged into more activities.  </a:t>
                      </a:r>
                      <a:endParaRPr lang="en-US" sz="1100">
                        <a:solidFill>
                          <a:srgbClr val="000000"/>
                        </a:solidFill>
                        <a:effectLst/>
                        <a:latin typeface="Arial" charset="0"/>
                        <a:ea typeface="Arial" charset="0"/>
                      </a:endParaRPr>
                    </a:p>
                  </a:txBody>
                  <a:tcPr marL="44682" marR="44682" marT="44682" marB="44682"/>
                </a:tc>
                <a:tc>
                  <a:txBody>
                    <a:bodyPr/>
                    <a:lstStyle/>
                    <a:p>
                      <a:pPr marL="0" marR="0" algn="ctr">
                        <a:lnSpc>
                          <a:spcPct val="115000"/>
                        </a:lnSpc>
                        <a:spcBef>
                          <a:spcPts val="0"/>
                        </a:spcBef>
                        <a:spcAft>
                          <a:spcPts val="0"/>
                        </a:spcAft>
                      </a:pPr>
                      <a:r>
                        <a:rPr lang="en-US" sz="1100" dirty="0">
                          <a:effectLst/>
                        </a:rPr>
                        <a:t>5-10 Minutes</a:t>
                      </a:r>
                      <a:endParaRPr lang="en-US" sz="1100" dirty="0">
                        <a:solidFill>
                          <a:srgbClr val="000000"/>
                        </a:solidFill>
                        <a:effectLst/>
                        <a:latin typeface="Arial" charset="0"/>
                        <a:ea typeface="Arial" charset="0"/>
                      </a:endParaRPr>
                    </a:p>
                  </a:txBody>
                  <a:tcPr marL="44682" marR="44682" marT="44682" marB="44682"/>
                </a:tc>
                <a:tc>
                  <a:txBody>
                    <a:bodyPr/>
                    <a:lstStyle/>
                    <a:p>
                      <a:pPr marL="0" marR="0" algn="ctr">
                        <a:lnSpc>
                          <a:spcPct val="115000"/>
                        </a:lnSpc>
                        <a:spcBef>
                          <a:spcPts val="0"/>
                        </a:spcBef>
                        <a:spcAft>
                          <a:spcPts val="0"/>
                        </a:spcAft>
                      </a:pPr>
                      <a:r>
                        <a:rPr lang="en-US" sz="1100" dirty="0" smtClean="0">
                          <a:solidFill>
                            <a:srgbClr val="000000"/>
                          </a:solidFill>
                          <a:effectLst/>
                          <a:latin typeface="Calibri" charset="0"/>
                          <a:ea typeface="Calibri" charset="0"/>
                          <a:cs typeface="Calibri" charset="0"/>
                        </a:rPr>
                        <a:t>Core</a:t>
                      </a:r>
                      <a:r>
                        <a:rPr lang="en-US" sz="1100" baseline="0" dirty="0" smtClean="0">
                          <a:solidFill>
                            <a:srgbClr val="000000"/>
                          </a:solidFill>
                          <a:effectLst/>
                          <a:latin typeface="Calibri" charset="0"/>
                          <a:ea typeface="Calibri" charset="0"/>
                          <a:cs typeface="Calibri" charset="0"/>
                        </a:rPr>
                        <a:t> Team</a:t>
                      </a:r>
                      <a:endParaRPr lang="en-US" sz="1100" dirty="0">
                        <a:solidFill>
                          <a:srgbClr val="000000"/>
                        </a:solidFill>
                        <a:effectLst/>
                        <a:latin typeface="Calibri" charset="0"/>
                        <a:ea typeface="Calibri" charset="0"/>
                        <a:cs typeface="Calibri" charset="0"/>
                      </a:endParaRPr>
                    </a:p>
                  </a:txBody>
                  <a:tcPr marL="44682" marR="44682" marT="44682" marB="44682"/>
                </a:tc>
              </a:tr>
            </a:tbl>
          </a:graphicData>
        </a:graphic>
      </p:graphicFrame>
      <p:sp>
        <p:nvSpPr>
          <p:cNvPr id="4" name="Date Placeholder 3"/>
          <p:cNvSpPr>
            <a:spLocks noGrp="1"/>
          </p:cNvSpPr>
          <p:nvPr>
            <p:ph type="dt" sz="half" idx="10"/>
          </p:nvPr>
        </p:nvSpPr>
        <p:spPr/>
        <p:txBody>
          <a:bodyPr/>
          <a:lstStyle/>
          <a:p>
            <a:r>
              <a:rPr lang="en-US" dirty="0"/>
              <a:t>September 3, 2017</a:t>
            </a:r>
          </a:p>
        </p:txBody>
      </p:sp>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uk-UA" smtClean="0"/>
              <a:pPr/>
              <a:t>70</a:t>
            </a:fld>
            <a:endParaRPr lang="uk-UA"/>
          </a:p>
        </p:txBody>
      </p:sp>
    </p:spTree>
    <p:extLst>
      <p:ext uri="{BB962C8B-B14F-4D97-AF65-F5344CB8AC3E}">
        <p14:creationId xmlns:p14="http://schemas.microsoft.com/office/powerpoint/2010/main" val="99480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ction="ppaction://hlinksldjump"/>
              </a:rPr>
              <a:t>Step 10Tools: Follow-up </a:t>
            </a:r>
            <a:endParaRPr lang="en-US" dirty="0" smtClean="0"/>
          </a:p>
        </p:txBody>
      </p:sp>
      <p:sp>
        <p:nvSpPr>
          <p:cNvPr id="3" name="Content Placeholder 2"/>
          <p:cNvSpPr>
            <a:spLocks noGrp="1"/>
          </p:cNvSpPr>
          <p:nvPr>
            <p:ph idx="1"/>
          </p:nvPr>
        </p:nvSpPr>
        <p:spPr/>
        <p:txBody>
          <a:bodyPr/>
          <a:lstStyle/>
          <a:p>
            <a:r>
              <a:rPr lang="en-US" dirty="0" smtClean="0">
                <a:solidFill>
                  <a:srgbClr val="FF0000"/>
                </a:solidFill>
              </a:rPr>
              <a:t>Sample letters</a:t>
            </a:r>
          </a:p>
          <a:p>
            <a:r>
              <a:rPr lang="en-US" dirty="0" smtClean="0">
                <a:solidFill>
                  <a:srgbClr val="FF0000"/>
                </a:solidFill>
              </a:rPr>
              <a:t>Sample follow-up action plan</a:t>
            </a:r>
          </a:p>
          <a:p>
            <a:r>
              <a:rPr lang="en-US" dirty="0" smtClean="0">
                <a:solidFill>
                  <a:srgbClr val="FF0000"/>
                </a:solidFill>
              </a:rPr>
              <a:t>Recognition</a:t>
            </a:r>
            <a:endParaRPr lang="en-US" dirty="0">
              <a:solidFill>
                <a:srgbClr val="FF0000"/>
              </a:solidFill>
            </a:endParaRPr>
          </a:p>
          <a:p>
            <a:endParaRPr lang="en-US" dirty="0"/>
          </a:p>
        </p:txBody>
      </p:sp>
      <p:sp>
        <p:nvSpPr>
          <p:cNvPr id="4" name="Date Placeholder 3"/>
          <p:cNvSpPr>
            <a:spLocks noGrp="1"/>
          </p:cNvSpPr>
          <p:nvPr>
            <p:ph type="dt" sz="half" idx="10"/>
          </p:nvPr>
        </p:nvSpPr>
        <p:spPr/>
        <p:txBody>
          <a:bodyPr/>
          <a:lstStyle/>
          <a:p>
            <a:r>
              <a:rPr lang="en-US" dirty="0"/>
              <a:t>September 3, 2017</a:t>
            </a:r>
          </a:p>
        </p:txBody>
      </p:sp>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uk-UA" smtClean="0"/>
              <a:pPr/>
              <a:t>71</a:t>
            </a:fld>
            <a:endParaRPr lang="uk-UA"/>
          </a:p>
        </p:txBody>
      </p:sp>
    </p:spTree>
    <p:extLst>
      <p:ext uri="{BB962C8B-B14F-4D97-AF65-F5344CB8AC3E}">
        <p14:creationId xmlns:p14="http://schemas.microsoft.com/office/powerpoint/2010/main" val="209607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402" y="-76674"/>
            <a:ext cx="5168574" cy="1183566"/>
          </a:xfrm>
        </p:spPr>
        <p:txBody>
          <a:bodyPr/>
          <a:lstStyle/>
          <a:p>
            <a:r>
              <a:rPr lang="en-US" dirty="0" smtClean="0"/>
              <a:t>Sustainability Recognition</a:t>
            </a:r>
            <a:endParaRPr lang="en-US" sz="2800" dirty="0">
              <a:solidFill>
                <a:srgbClr val="FF0000"/>
              </a:solidFill>
            </a:endParaRPr>
          </a:p>
        </p:txBody>
      </p:sp>
      <p:sp>
        <p:nvSpPr>
          <p:cNvPr id="3" name="Content Placeholder 2"/>
          <p:cNvSpPr>
            <a:spLocks noGrp="1"/>
          </p:cNvSpPr>
          <p:nvPr>
            <p:ph idx="1"/>
          </p:nvPr>
        </p:nvSpPr>
        <p:spPr>
          <a:xfrm>
            <a:off x="431101" y="1106892"/>
            <a:ext cx="10226732" cy="5007060"/>
          </a:xfrm>
        </p:spPr>
        <p:txBody>
          <a:bodyPr>
            <a:normAutofit fontScale="70000" lnSpcReduction="20000"/>
          </a:bodyPr>
          <a:lstStyle/>
          <a:p>
            <a:pPr>
              <a:lnSpc>
                <a:spcPct val="120000"/>
              </a:lnSpc>
            </a:pPr>
            <a:r>
              <a:rPr lang="en-US" dirty="0"/>
              <a:t> </a:t>
            </a:r>
            <a:r>
              <a:rPr lang="en-US" u="sng" dirty="0" smtClean="0">
                <a:hlinkClick r:id="rId2"/>
              </a:rPr>
              <a:t>Sierra </a:t>
            </a:r>
            <a:r>
              <a:rPr lang="en-US" u="sng" dirty="0">
                <a:hlinkClick r:id="rId2"/>
              </a:rPr>
              <a:t>Club National Awards </a:t>
            </a:r>
            <a:r>
              <a:rPr lang="en-US" b="1" dirty="0"/>
              <a:t> </a:t>
            </a:r>
            <a:endParaRPr lang="en-US" dirty="0"/>
          </a:p>
          <a:p>
            <a:pPr>
              <a:lnSpc>
                <a:spcPct val="120000"/>
              </a:lnSpc>
            </a:pPr>
            <a:r>
              <a:rPr lang="en-US" b="1" dirty="0"/>
              <a:t>Municipal Awards</a:t>
            </a:r>
            <a:endParaRPr lang="en-US" dirty="0"/>
          </a:p>
          <a:p>
            <a:pPr lvl="1">
              <a:lnSpc>
                <a:spcPct val="120000"/>
              </a:lnSpc>
            </a:pPr>
            <a:r>
              <a:rPr lang="en-US" u="sng" dirty="0">
                <a:hlinkClick r:id="rId3"/>
              </a:rPr>
              <a:t>Governor's Sustainability Awards (Illinois)</a:t>
            </a:r>
            <a:r>
              <a:rPr lang="en-US" dirty="0"/>
              <a:t> – Awarded to municipalities</a:t>
            </a:r>
            <a:br>
              <a:rPr lang="en-US" dirty="0"/>
            </a:br>
            <a:r>
              <a:rPr lang="en-US" u="sng" dirty="0">
                <a:hlinkClick r:id="rId4"/>
              </a:rPr>
              <a:t>Green Government Awards</a:t>
            </a:r>
            <a:r>
              <a:rPr lang="en-US" dirty="0"/>
              <a:t> (may be defunct</a:t>
            </a:r>
            <a:r>
              <a:rPr lang="en-US" dirty="0" smtClean="0"/>
              <a:t>)</a:t>
            </a:r>
            <a:endParaRPr lang="en-US" dirty="0"/>
          </a:p>
          <a:p>
            <a:pPr lvl="1">
              <a:lnSpc>
                <a:spcPct val="120000"/>
              </a:lnSpc>
            </a:pPr>
            <a:r>
              <a:rPr lang="en-US" u="sng" dirty="0">
                <a:hlinkClick r:id="rId5"/>
              </a:rPr>
              <a:t>ICMA Local Governance (sustainability) Awards</a:t>
            </a:r>
            <a:r>
              <a:rPr lang="en-US" dirty="0"/>
              <a:t> (International City/County Management Association)</a:t>
            </a:r>
          </a:p>
          <a:p>
            <a:pPr>
              <a:lnSpc>
                <a:spcPct val="120000"/>
              </a:lnSpc>
            </a:pPr>
            <a:r>
              <a:rPr lang="en-US" b="1" dirty="0"/>
              <a:t>Educational Institution Awards</a:t>
            </a:r>
            <a:endParaRPr lang="en-US" dirty="0"/>
          </a:p>
          <a:p>
            <a:pPr lvl="1">
              <a:lnSpc>
                <a:spcPct val="120000"/>
              </a:lnSpc>
            </a:pPr>
            <a:r>
              <a:rPr lang="en-US" u="sng" dirty="0">
                <a:hlinkClick r:id="rId6"/>
              </a:rPr>
              <a:t>Green Ribbon Schools – awarded to </a:t>
            </a:r>
            <a:r>
              <a:rPr lang="en-US" u="sng" dirty="0" smtClean="0">
                <a:hlinkClick r:id="rId6"/>
              </a:rPr>
              <a:t>schools</a:t>
            </a:r>
            <a:endParaRPr lang="en-US" dirty="0"/>
          </a:p>
          <a:p>
            <a:pPr lvl="1">
              <a:lnSpc>
                <a:spcPct val="120000"/>
              </a:lnSpc>
            </a:pPr>
            <a:r>
              <a:rPr lang="en-US" u="sng" dirty="0">
                <a:hlinkClick r:id="rId7"/>
              </a:rPr>
              <a:t>Illinois Green Economy Network (Community Colleges) </a:t>
            </a:r>
            <a:endParaRPr lang="en-US" dirty="0"/>
          </a:p>
          <a:p>
            <a:pPr lvl="1">
              <a:lnSpc>
                <a:spcPct val="120000"/>
              </a:lnSpc>
            </a:pPr>
            <a:r>
              <a:rPr lang="en-US" u="sng" dirty="0">
                <a:hlinkClick r:id="rId8"/>
              </a:rPr>
              <a:t>STARS program</a:t>
            </a:r>
            <a:r>
              <a:rPr lang="en-US" dirty="0"/>
              <a:t> - Sustainability Tracking, Assessment &amp; Rating System™ for colleges and </a:t>
            </a:r>
            <a:r>
              <a:rPr lang="en-US" dirty="0" smtClean="0"/>
              <a:t>universities</a:t>
            </a:r>
            <a:endParaRPr lang="en-US" dirty="0"/>
          </a:p>
          <a:p>
            <a:pPr>
              <a:lnSpc>
                <a:spcPct val="120000"/>
              </a:lnSpc>
            </a:pPr>
            <a:r>
              <a:rPr lang="en-US" b="1" dirty="0"/>
              <a:t>Business Awards</a:t>
            </a:r>
            <a:endParaRPr lang="en-US" dirty="0"/>
          </a:p>
          <a:p>
            <a:pPr lvl="1">
              <a:lnSpc>
                <a:spcPct val="120000"/>
              </a:lnSpc>
            </a:pPr>
            <a:r>
              <a:rPr lang="en-US" b="1" u="sng" dirty="0">
                <a:hlinkClick r:id="rId3"/>
              </a:rPr>
              <a:t>Governor's Sustainability Awards (Illinois)</a:t>
            </a:r>
            <a:r>
              <a:rPr lang="en-US" b="1" dirty="0"/>
              <a:t> – </a:t>
            </a:r>
            <a:r>
              <a:rPr lang="en-US" dirty="0"/>
              <a:t>Awarded to businesses</a:t>
            </a:r>
          </a:p>
          <a:p>
            <a:pPr lvl="1">
              <a:lnSpc>
                <a:spcPct val="120000"/>
              </a:lnSpc>
            </a:pPr>
            <a:r>
              <a:rPr lang="en-US" u="sng" dirty="0">
                <a:hlinkClick r:id="rId9"/>
              </a:rPr>
              <a:t>Illinois Green Business Association</a:t>
            </a:r>
            <a:endParaRPr lang="en-US" dirty="0"/>
          </a:p>
          <a:p>
            <a:pPr lvl="1">
              <a:lnSpc>
                <a:spcPct val="120000"/>
              </a:lnSpc>
            </a:pPr>
            <a:r>
              <a:rPr lang="en-US" u="sng" dirty="0">
                <a:hlinkClick r:id="rId10"/>
              </a:rPr>
              <a:t>US EPA Listings</a:t>
            </a:r>
            <a:endParaRPr lang="en-US" dirty="0"/>
          </a:p>
          <a:p>
            <a:pPr lvl="1">
              <a:lnSpc>
                <a:spcPct val="120000"/>
              </a:lnSpc>
            </a:pPr>
            <a:r>
              <a:rPr lang="en-US" u="sng" dirty="0">
                <a:hlinkClick r:id="rId11"/>
              </a:rPr>
              <a:t>Center for Corporate Climate Leadership</a:t>
            </a:r>
            <a:endParaRPr lang="en-US" dirty="0"/>
          </a:p>
          <a:p>
            <a:pPr lvl="1">
              <a:lnSpc>
                <a:spcPct val="120000"/>
              </a:lnSpc>
            </a:pPr>
            <a:r>
              <a:rPr lang="en-US" u="sng" dirty="0">
                <a:hlinkClick r:id="rId12"/>
              </a:rPr>
              <a:t>WasteWise</a:t>
            </a:r>
            <a:endParaRPr lang="en-US" dirty="0"/>
          </a:p>
          <a:p>
            <a:pPr lvl="1">
              <a:lnSpc>
                <a:spcPct val="120000"/>
              </a:lnSpc>
            </a:pPr>
            <a:r>
              <a:rPr lang="en-US" u="sng" dirty="0">
                <a:hlinkClick r:id="rId13"/>
              </a:rPr>
              <a:t>SmartWay Transport </a:t>
            </a:r>
            <a:r>
              <a:rPr lang="en-US" u="sng" dirty="0" smtClean="0">
                <a:hlinkClick r:id="rId13"/>
              </a:rPr>
              <a:t>Partnership</a:t>
            </a:r>
            <a:endParaRPr lang="en-US" dirty="0"/>
          </a:p>
          <a:p>
            <a:pPr lvl="1">
              <a:lnSpc>
                <a:spcPct val="120000"/>
              </a:lnSpc>
            </a:pPr>
            <a:r>
              <a:rPr lang="en-US" u="sng" dirty="0">
                <a:hlinkClick r:id="rId14"/>
              </a:rPr>
              <a:t>Downers Grove Green Business Recognition Program – for corporations</a:t>
            </a:r>
            <a:endParaRPr lang="en-US" dirty="0"/>
          </a:p>
          <a:p>
            <a:pPr lvl="1">
              <a:lnSpc>
                <a:spcPct val="120000"/>
              </a:lnSpc>
            </a:pPr>
            <a:r>
              <a:rPr lang="en-US" u="sng" dirty="0">
                <a:hlinkClick r:id="rId15"/>
              </a:rPr>
              <a:t>Chicago Area Clean Cities (USDOE) – recognition program for green </a:t>
            </a:r>
            <a:r>
              <a:rPr lang="en-US" u="sng" dirty="0" smtClean="0">
                <a:hlinkClick r:id="rId15"/>
              </a:rPr>
              <a:t>fleets</a:t>
            </a:r>
            <a:endParaRPr lang="en-US" dirty="0"/>
          </a:p>
          <a:p>
            <a:endParaRPr lang="en-US" dirty="0"/>
          </a:p>
        </p:txBody>
      </p:sp>
      <p:sp>
        <p:nvSpPr>
          <p:cNvPr id="4" name="Date Placeholder 3"/>
          <p:cNvSpPr>
            <a:spLocks noGrp="1"/>
          </p:cNvSpPr>
          <p:nvPr>
            <p:ph type="dt" sz="half" idx="10"/>
          </p:nvPr>
        </p:nvSpPr>
        <p:spPr/>
        <p:txBody>
          <a:bodyPr/>
          <a:lstStyle/>
          <a:p>
            <a:r>
              <a:rPr lang="en-US" dirty="0"/>
              <a:t>September 3, 2017</a:t>
            </a:r>
          </a:p>
        </p:txBody>
      </p:sp>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uk-UA" smtClean="0"/>
              <a:pPr/>
              <a:t>72</a:t>
            </a:fld>
            <a:endParaRPr lang="uk-UA"/>
          </a:p>
        </p:txBody>
      </p:sp>
    </p:spTree>
    <p:extLst>
      <p:ext uri="{BB962C8B-B14F-4D97-AF65-F5344CB8AC3E}">
        <p14:creationId xmlns:p14="http://schemas.microsoft.com/office/powerpoint/2010/main" val="1112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481" y="-308167"/>
            <a:ext cx="5168574" cy="1183566"/>
          </a:xfrm>
        </p:spPr>
        <p:txBody>
          <a:bodyPr/>
          <a:lstStyle/>
          <a:p>
            <a:r>
              <a:rPr lang="en-US" smtClean="0"/>
              <a:t>Sustainability Recognition</a:t>
            </a:r>
            <a:endParaRPr lang="en-US" sz="2800">
              <a:solidFill>
                <a:srgbClr val="FF0000"/>
              </a:solidFill>
            </a:endParaRPr>
          </a:p>
        </p:txBody>
      </p:sp>
      <p:sp>
        <p:nvSpPr>
          <p:cNvPr id="4" name="Date Placeholder 3"/>
          <p:cNvSpPr>
            <a:spLocks noGrp="1"/>
          </p:cNvSpPr>
          <p:nvPr>
            <p:ph type="dt" sz="half" idx="10"/>
          </p:nvPr>
        </p:nvSpPr>
        <p:spPr/>
        <p:txBody>
          <a:bodyPr/>
          <a:lstStyle/>
          <a:p>
            <a:r>
              <a:rPr lang="en-US" dirty="0"/>
              <a:t>September 3, 2017</a:t>
            </a:r>
          </a:p>
        </p:txBody>
      </p:sp>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uk-UA" smtClean="0"/>
              <a:pPr/>
              <a:t>73</a:t>
            </a:fld>
            <a:endParaRPr lang="uk-UA"/>
          </a:p>
        </p:txBody>
      </p:sp>
      <p:sp>
        <p:nvSpPr>
          <p:cNvPr id="7" name="Content Placeholder 2"/>
          <p:cNvSpPr txBox="1">
            <a:spLocks/>
          </p:cNvSpPr>
          <p:nvPr/>
        </p:nvSpPr>
        <p:spPr>
          <a:xfrm>
            <a:off x="694481" y="975150"/>
            <a:ext cx="10810754" cy="5113134"/>
          </a:xfrm>
          <a:prstGeom prst="rect">
            <a:avLst/>
          </a:prstGeom>
        </p:spPr>
        <p:txBody>
          <a:bodyPr vert="horz" lIns="91440" tIns="45720" rIns="91440" bIns="45720" rtlCol="0">
            <a:normAutofit lnSpcReduction="10000"/>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r>
              <a:rPr lang="en-US" dirty="0" smtClean="0"/>
              <a:t> </a:t>
            </a:r>
            <a:r>
              <a:rPr lang="en-US" b="1" dirty="0" smtClean="0"/>
              <a:t>Facility Awards</a:t>
            </a:r>
            <a:endParaRPr lang="en-US" dirty="0" smtClean="0"/>
          </a:p>
          <a:p>
            <a:pPr lvl="1"/>
            <a:r>
              <a:rPr lang="en-US" u="sng" dirty="0" smtClean="0">
                <a:hlinkClick r:id="rId2"/>
              </a:rPr>
              <a:t>US Green Building Council Emerald Awards Program</a:t>
            </a:r>
            <a:endParaRPr lang="en-US" dirty="0" smtClean="0"/>
          </a:p>
          <a:p>
            <a:pPr lvl="1"/>
            <a:r>
              <a:rPr lang="en-US" dirty="0" smtClean="0">
                <a:hlinkClick r:id="rId3"/>
              </a:rPr>
              <a:t>University of Illinois Energy Conservation Recognition Program</a:t>
            </a:r>
            <a:endParaRPr lang="en-US" dirty="0" smtClean="0"/>
          </a:p>
          <a:p>
            <a:r>
              <a:rPr lang="en-US" b="1" dirty="0" smtClean="0"/>
              <a:t>Other Programs</a:t>
            </a:r>
            <a:endParaRPr lang="en-US" dirty="0" smtClean="0"/>
          </a:p>
          <a:p>
            <a:pPr lvl="1"/>
            <a:r>
              <a:rPr lang="en-US" u="sng" dirty="0" smtClean="0">
                <a:hlinkClick r:id="rId4"/>
              </a:rPr>
              <a:t>Illinois Environmental Council</a:t>
            </a:r>
            <a:r>
              <a:rPr lang="en-US" dirty="0" smtClean="0"/>
              <a:t> – legislative rating system for sustainability </a:t>
            </a:r>
          </a:p>
          <a:p>
            <a:r>
              <a:rPr lang="en-US" dirty="0" smtClean="0"/>
              <a:t>Other green IEC certification programs include:</a:t>
            </a:r>
          </a:p>
          <a:p>
            <a:pPr lvl="1">
              <a:lnSpc>
                <a:spcPct val="110000"/>
              </a:lnSpc>
            </a:pPr>
            <a:r>
              <a:rPr lang="en-US" b="1" u="sng" dirty="0" smtClean="0">
                <a:hlinkClick r:id="rId5"/>
              </a:rPr>
              <a:t>USDA Organic</a:t>
            </a:r>
            <a:r>
              <a:rPr lang="en-US" u="sng" dirty="0" smtClean="0">
                <a:hlinkClick r:id="rId5"/>
              </a:rPr>
              <a:t> </a:t>
            </a:r>
            <a:r>
              <a:rPr lang="en-US" dirty="0" smtClean="0"/>
              <a:t>– For farms or handling facilities that comply with USDA organic regulations;</a:t>
            </a:r>
          </a:p>
          <a:p>
            <a:pPr lvl="1">
              <a:lnSpc>
                <a:spcPct val="110000"/>
              </a:lnSpc>
            </a:pPr>
            <a:r>
              <a:rPr lang="en-US" b="1" u="sng" dirty="0" smtClean="0">
                <a:hlinkClick r:id="rId6"/>
              </a:rPr>
              <a:t>USDA Biopreferred</a:t>
            </a:r>
            <a:r>
              <a:rPr lang="en-US" u="sng" dirty="0" smtClean="0">
                <a:hlinkClick r:id="rId6"/>
              </a:rPr>
              <a:t> </a:t>
            </a:r>
            <a:r>
              <a:rPr lang="en-US" dirty="0" smtClean="0"/>
              <a:t>– For commercial or industrial products (other than food or feed) that are composed in whole, or in significant part, of biological products, renewable agricultural materials, or forestry materials;</a:t>
            </a:r>
          </a:p>
          <a:p>
            <a:pPr lvl="1">
              <a:lnSpc>
                <a:spcPct val="110000"/>
              </a:lnSpc>
            </a:pPr>
            <a:r>
              <a:rPr lang="en-US" b="1" u="sng" dirty="0" smtClean="0">
                <a:hlinkClick r:id="rId7"/>
              </a:rPr>
              <a:t>Energy Star</a:t>
            </a:r>
            <a:r>
              <a:rPr lang="en-US" u="sng" dirty="0" smtClean="0">
                <a:hlinkClick r:id="rId7"/>
              </a:rPr>
              <a:t> </a:t>
            </a:r>
            <a:r>
              <a:rPr lang="en-US" dirty="0" smtClean="0"/>
              <a:t>– For products that meet certain energy efficiency requirements;</a:t>
            </a:r>
          </a:p>
          <a:p>
            <a:pPr lvl="1">
              <a:lnSpc>
                <a:spcPct val="110000"/>
              </a:lnSpc>
            </a:pPr>
            <a:r>
              <a:rPr lang="en-US" b="1" u="sng" dirty="0" smtClean="0">
                <a:hlinkClick r:id="rId8"/>
              </a:rPr>
              <a:t>Design for the Environment</a:t>
            </a:r>
            <a:r>
              <a:rPr lang="en-US" u="sng" dirty="0" smtClean="0">
                <a:hlinkClick r:id="rId8"/>
              </a:rPr>
              <a:t> </a:t>
            </a:r>
            <a:r>
              <a:rPr lang="en-US" dirty="0" smtClean="0"/>
              <a:t>– For products that contain only ingredients meeting stringent criteria developed by EPA scientists;</a:t>
            </a:r>
          </a:p>
          <a:p>
            <a:pPr lvl="1">
              <a:lnSpc>
                <a:spcPct val="110000"/>
              </a:lnSpc>
            </a:pPr>
            <a:r>
              <a:rPr lang="en-US" b="1" u="sng" dirty="0" smtClean="0">
                <a:hlinkClick r:id="rId9"/>
              </a:rPr>
              <a:t>WaterSense</a:t>
            </a:r>
            <a:r>
              <a:rPr lang="en-US" u="sng" dirty="0" smtClean="0">
                <a:hlinkClick r:id="rId9"/>
              </a:rPr>
              <a:t> </a:t>
            </a:r>
            <a:r>
              <a:rPr lang="en-US" dirty="0" smtClean="0"/>
              <a:t>– For products and programs that save water without sacrificing performance or quality;</a:t>
            </a:r>
          </a:p>
          <a:p>
            <a:pPr lvl="1">
              <a:lnSpc>
                <a:spcPct val="110000"/>
              </a:lnSpc>
            </a:pPr>
            <a:r>
              <a:rPr lang="en-US" b="1" u="sng" dirty="0" smtClean="0">
                <a:hlinkClick r:id="rId10"/>
              </a:rPr>
              <a:t>EPEAT</a:t>
            </a:r>
            <a:r>
              <a:rPr lang="en-US" u="sng" dirty="0" smtClean="0">
                <a:hlinkClick r:id="rId10"/>
              </a:rPr>
              <a:t> </a:t>
            </a:r>
            <a:r>
              <a:rPr lang="en-US" dirty="0" smtClean="0"/>
              <a:t>– Specifically for computers and displays that meet comprehensive criteria for design, production, energy use, and recycling</a:t>
            </a:r>
          </a:p>
        </p:txBody>
      </p:sp>
    </p:spTree>
    <p:extLst>
      <p:ext uri="{BB962C8B-B14F-4D97-AF65-F5344CB8AC3E}">
        <p14:creationId xmlns:p14="http://schemas.microsoft.com/office/powerpoint/2010/main" val="1112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799" y="-457200"/>
            <a:ext cx="7772400" cy="2384425"/>
          </a:xfrm>
        </p:spPr>
        <p:txBody>
          <a:bodyPr>
            <a:normAutofit/>
          </a:bodyPr>
          <a:lstStyle/>
          <a:p>
            <a:r>
              <a:rPr lang="en-US" smtClean="0">
                <a:solidFill>
                  <a:srgbClr val="FF0000"/>
                </a:solidFill>
              </a:rPr>
              <a:t>THANK YOU</a:t>
            </a:r>
            <a:endParaRPr lang="en-US">
              <a:solidFill>
                <a:srgbClr val="FF0000"/>
              </a:solidFill>
            </a:endParaRPr>
          </a:p>
        </p:txBody>
      </p:sp>
      <p:sp>
        <p:nvSpPr>
          <p:cNvPr id="3" name="Subtitle 2"/>
          <p:cNvSpPr>
            <a:spLocks noGrp="1"/>
          </p:cNvSpPr>
          <p:nvPr>
            <p:ph type="subTitle" idx="1"/>
          </p:nvPr>
        </p:nvSpPr>
        <p:spPr>
          <a:xfrm>
            <a:off x="2467639" y="3134832"/>
            <a:ext cx="3284575" cy="1219200"/>
          </a:xfrm>
        </p:spPr>
        <p:txBody>
          <a:bodyPr>
            <a:normAutofit/>
          </a:bodyPr>
          <a:lstStyle/>
          <a:p>
            <a:endParaRPr lang="en-US" sz="2000" b="1" i="1"/>
          </a:p>
          <a:p>
            <a:r>
              <a:rPr lang="en-US" sz="2000" b="1" i="1"/>
              <a:t>Tim Milburn</a:t>
            </a:r>
          </a:p>
          <a:p>
            <a:r>
              <a:rPr lang="en-US" sz="2000" b="1" i="1" err="1"/>
              <a:t>logintim@gmail.com</a:t>
            </a:r>
            <a:endParaRPr lang="en-US" sz="2000" b="1" i="1"/>
          </a:p>
          <a:p>
            <a:r>
              <a:rPr lang="en-US" sz="2000" b="1" i="1"/>
              <a:t>847-826-3314</a:t>
            </a:r>
          </a:p>
          <a:p>
            <a:endParaRPr lang="en-US" sz="2000" b="1" i="1"/>
          </a:p>
          <a:p>
            <a:endParaRPr lang="en-US" sz="2000" b="1" i="1"/>
          </a:p>
        </p:txBody>
      </p:sp>
    </p:spTree>
    <p:extLst>
      <p:ext uri="{BB962C8B-B14F-4D97-AF65-F5344CB8AC3E}">
        <p14:creationId xmlns:p14="http://schemas.microsoft.com/office/powerpoint/2010/main" val="209474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Materials: Frequently Asked About Subjects</a:t>
            </a:r>
            <a:endParaRPr lang="en-US" dirty="0"/>
          </a:p>
        </p:txBody>
      </p:sp>
      <p:sp>
        <p:nvSpPr>
          <p:cNvPr id="3" name="Content Placeholder 2"/>
          <p:cNvSpPr>
            <a:spLocks noGrp="1"/>
          </p:cNvSpPr>
          <p:nvPr>
            <p:ph idx="1"/>
          </p:nvPr>
        </p:nvSpPr>
        <p:spPr/>
        <p:txBody>
          <a:bodyPr/>
          <a:lstStyle/>
          <a:p>
            <a:r>
              <a:rPr lang="en-US" dirty="0" smtClean="0"/>
              <a:t>Municipal Aggregation</a:t>
            </a:r>
          </a:p>
          <a:p>
            <a:r>
              <a:rPr lang="en-US" dirty="0" smtClean="0"/>
              <a:t>Solar Photovoltaic</a:t>
            </a:r>
          </a:p>
          <a:p>
            <a:r>
              <a:rPr lang="en-US" dirty="0" smtClean="0"/>
              <a:t>Energy Conservation</a:t>
            </a:r>
          </a:p>
          <a:p>
            <a:r>
              <a:rPr lang="en-US" dirty="0" smtClean="0"/>
              <a:t>Etc.</a:t>
            </a:r>
          </a:p>
          <a:p>
            <a:endParaRPr lang="en-US" dirty="0"/>
          </a:p>
          <a:p>
            <a:r>
              <a:rPr lang="en-US" i="1" dirty="0" smtClean="0">
                <a:solidFill>
                  <a:srgbClr val="FF0000"/>
                </a:solidFill>
              </a:rPr>
              <a:t>Concept: create educational resources for each of these subjects and make available (Aggregation example)</a:t>
            </a:r>
            <a:endParaRPr lang="en-US" i="1" dirty="0">
              <a:solidFill>
                <a:srgbClr val="FF0000"/>
              </a:solidFill>
            </a:endParaRPr>
          </a:p>
        </p:txBody>
      </p:sp>
      <p:sp>
        <p:nvSpPr>
          <p:cNvPr id="4" name="Date Placeholder 3"/>
          <p:cNvSpPr>
            <a:spLocks noGrp="1"/>
          </p:cNvSpPr>
          <p:nvPr>
            <p:ph type="dt" sz="half" idx="10"/>
          </p:nvPr>
        </p:nvSpPr>
        <p:spPr/>
        <p:txBody>
          <a:bodyPr/>
          <a:lstStyle/>
          <a:p>
            <a:r>
              <a:rPr lang="en-US" dirty="0"/>
              <a:t>September 3, 2017</a:t>
            </a:r>
          </a:p>
        </p:txBody>
      </p:sp>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uk-UA" smtClean="0"/>
              <a:pPr/>
              <a:t>75</a:t>
            </a:fld>
            <a:endParaRPr lang="uk-UA"/>
          </a:p>
        </p:txBody>
      </p:sp>
    </p:spTree>
    <p:extLst>
      <p:ext uri="{BB962C8B-B14F-4D97-AF65-F5344CB8AC3E}">
        <p14:creationId xmlns:p14="http://schemas.microsoft.com/office/powerpoint/2010/main" val="42963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Municipal Aggregation</a:t>
            </a:r>
            <a:endParaRPr lang="en-US"/>
          </a:p>
        </p:txBody>
      </p:sp>
      <p:sp>
        <p:nvSpPr>
          <p:cNvPr id="3" name="Content Placeholder 2"/>
          <p:cNvSpPr>
            <a:spLocks noGrp="1"/>
          </p:cNvSpPr>
          <p:nvPr>
            <p:ph idx="1"/>
          </p:nvPr>
        </p:nvSpPr>
        <p:spPr/>
        <p:txBody>
          <a:bodyPr>
            <a:normAutofit fontScale="77500" lnSpcReduction="20000"/>
          </a:bodyPr>
          <a:lstStyle/>
          <a:p>
            <a:r>
              <a:rPr lang="en-US" sz="2400" dirty="0" smtClean="0"/>
              <a:t>Municipal </a:t>
            </a:r>
            <a:r>
              <a:rPr lang="en-US" sz="2400" dirty="0"/>
              <a:t>aggregation </a:t>
            </a:r>
            <a:r>
              <a:rPr lang="en-US" sz="2400" dirty="0" smtClean="0"/>
              <a:t>applies for electricity and </a:t>
            </a:r>
            <a:r>
              <a:rPr lang="en-US" sz="2400" dirty="0"/>
              <a:t>natural </a:t>
            </a:r>
            <a:r>
              <a:rPr lang="en-US" sz="2400" dirty="0" smtClean="0"/>
              <a:t>gas, but has been much more commonly applied to electricity</a:t>
            </a:r>
            <a:endParaRPr lang="en-US" sz="2800" dirty="0"/>
          </a:p>
          <a:p>
            <a:r>
              <a:rPr lang="en-US" sz="2400" dirty="0" smtClean="0"/>
              <a:t>Municipal </a:t>
            </a:r>
            <a:r>
              <a:rPr lang="en-US" sz="2400" dirty="0"/>
              <a:t>aggregation </a:t>
            </a:r>
            <a:r>
              <a:rPr lang="en-US" sz="2400" dirty="0" smtClean="0"/>
              <a:t>active in </a:t>
            </a:r>
            <a:r>
              <a:rPr lang="en-US" sz="2400" dirty="0"/>
              <a:t>some communities – to see the status of your community: </a:t>
            </a:r>
            <a:r>
              <a:rPr lang="en-US" sz="2400" u="sng" dirty="0">
                <a:hlinkClick r:id="rId2"/>
              </a:rPr>
              <a:t>https://www.pluginillinois.org/MunicipalAggregationList.aspx</a:t>
            </a:r>
            <a:endParaRPr lang="en-US" sz="2800" dirty="0"/>
          </a:p>
          <a:p>
            <a:pPr lvl="1"/>
            <a:r>
              <a:rPr lang="en-US" sz="2500" dirty="0"/>
              <a:t>Communities that sign up for aggregation benefit from volume purchasing and can negotiate a better rate than an individual consumer.  Typically, a municipality will apply the “Opt-out” process, which means everyone in the town is included and people can choose to opt out of the town’s commitment.  There is also an Opt-In process, which few communities have used, which means the town asks people to join and otherwise they are not included. This typically results in fewer participants and less purchasing leverage.</a:t>
            </a:r>
          </a:p>
          <a:p>
            <a:pPr lvl="1"/>
            <a:r>
              <a:rPr lang="en-US" sz="2500" dirty="0"/>
              <a:t>Many communities that signed up in the first wave (e.g. 2012-ish) have chosen to not re-up.  At this time, </a:t>
            </a:r>
            <a:r>
              <a:rPr lang="en-US" sz="2500" dirty="0" err="1"/>
              <a:t>ComEd</a:t>
            </a:r>
            <a:r>
              <a:rPr lang="en-US" sz="2500" dirty="0"/>
              <a:t> was tied into some long-term contracts that forced their rates to a certain level.  Alternative Retail Electricity Suppliers (ARES) were then able to broker power contracts from other power sources and beat </a:t>
            </a:r>
            <a:r>
              <a:rPr lang="en-US" sz="2500" dirty="0" err="1"/>
              <a:t>ComEd’s</a:t>
            </a:r>
            <a:r>
              <a:rPr lang="en-US" sz="2500" dirty="0"/>
              <a:t> prices.  In June of 2013, the </a:t>
            </a:r>
            <a:r>
              <a:rPr lang="en-US" sz="2500" dirty="0" err="1"/>
              <a:t>ComEd</a:t>
            </a:r>
            <a:r>
              <a:rPr lang="en-US" sz="2500" dirty="0"/>
              <a:t> contracts ended and they were able to negotiate (much) better rates and thus become very competitive with the ARES.  This change led to many communities not re-upping their aggregation </a:t>
            </a:r>
            <a:r>
              <a:rPr lang="en-US" sz="2500" dirty="0" smtClean="0"/>
              <a:t>contracts</a:t>
            </a:r>
          </a:p>
          <a:p>
            <a:pPr lvl="1"/>
            <a:r>
              <a:rPr lang="en-US" sz="2500" dirty="0" smtClean="0"/>
              <a:t>Data </a:t>
            </a:r>
            <a:r>
              <a:rPr lang="en-US" sz="2500" dirty="0"/>
              <a:t>for electricity is manage on the </a:t>
            </a:r>
            <a:r>
              <a:rPr lang="en-US" sz="2500" u="sng" dirty="0">
                <a:hlinkClick r:id="rId3"/>
              </a:rPr>
              <a:t>Plug-in Illinois</a:t>
            </a:r>
            <a:r>
              <a:rPr lang="en-US" sz="2500" dirty="0"/>
              <a:t> site</a:t>
            </a:r>
            <a:r>
              <a:rPr lang="en-US" sz="2500" dirty="0" smtClean="0"/>
              <a:t>.</a:t>
            </a:r>
            <a:endParaRPr lang="en-US" sz="2500" dirty="0"/>
          </a:p>
        </p:txBody>
      </p:sp>
      <p:sp>
        <p:nvSpPr>
          <p:cNvPr id="4" name="Date Placeholder 3"/>
          <p:cNvSpPr>
            <a:spLocks noGrp="1"/>
          </p:cNvSpPr>
          <p:nvPr>
            <p:ph type="dt" sz="half" idx="10"/>
          </p:nvPr>
        </p:nvSpPr>
        <p:spPr/>
        <p:txBody>
          <a:bodyPr/>
          <a:lstStyle/>
          <a:p>
            <a:r>
              <a:rPr lang="en-US" dirty="0"/>
              <a:t>September 3, 2017</a:t>
            </a:r>
          </a:p>
        </p:txBody>
      </p:sp>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uk-UA" smtClean="0"/>
              <a:pPr/>
              <a:t>76</a:t>
            </a:fld>
            <a:endParaRPr lang="uk-UA"/>
          </a:p>
        </p:txBody>
      </p:sp>
    </p:spTree>
    <p:extLst>
      <p:ext uri="{BB962C8B-B14F-4D97-AF65-F5344CB8AC3E}">
        <p14:creationId xmlns:p14="http://schemas.microsoft.com/office/powerpoint/2010/main" val="114974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Municipal Aggregation</a:t>
            </a:r>
            <a:endParaRPr lang="en-US"/>
          </a:p>
        </p:txBody>
      </p:sp>
      <p:sp>
        <p:nvSpPr>
          <p:cNvPr id="3" name="Content Placeholder 2"/>
          <p:cNvSpPr>
            <a:spLocks noGrp="1"/>
          </p:cNvSpPr>
          <p:nvPr>
            <p:ph idx="1"/>
          </p:nvPr>
        </p:nvSpPr>
        <p:spPr/>
        <p:txBody>
          <a:bodyPr>
            <a:normAutofit/>
          </a:bodyPr>
          <a:lstStyle/>
          <a:p>
            <a:r>
              <a:rPr lang="en-US" sz="2500" dirty="0" smtClean="0"/>
              <a:t>If your </a:t>
            </a:r>
            <a:r>
              <a:rPr lang="en-US" sz="2500" dirty="0"/>
              <a:t>community does not offer aggregation, you are on your own to sel</a:t>
            </a:r>
            <a:r>
              <a:rPr lang="en-US" sz="2400" dirty="0"/>
              <a:t>ect your electricity supplier.  Note, </a:t>
            </a:r>
            <a:r>
              <a:rPr lang="en-US" sz="2400" dirty="0" err="1"/>
              <a:t>ComEd</a:t>
            </a:r>
            <a:r>
              <a:rPr lang="en-US" sz="2400" dirty="0"/>
              <a:t> will still provide the billing services in all cases (in Northern Illinois).  </a:t>
            </a:r>
            <a:endParaRPr lang="en-US" sz="2800" dirty="0"/>
          </a:p>
          <a:p>
            <a:pPr lvl="1"/>
            <a:r>
              <a:rPr lang="en-US" dirty="0"/>
              <a:t>If you want to learn about your supplier choices, the data are available at </a:t>
            </a:r>
            <a:r>
              <a:rPr lang="en-US" u="sng" dirty="0">
                <a:hlinkClick r:id="rId2"/>
              </a:rPr>
              <a:t>https://www.pluginillinois.org/Suppliers.aspx</a:t>
            </a:r>
            <a:r>
              <a:rPr lang="en-US" dirty="0"/>
              <a:t> .  This site lists 57 ARES.</a:t>
            </a:r>
            <a:endParaRPr lang="en-US" sz="2000" dirty="0"/>
          </a:p>
          <a:p>
            <a:pPr lvl="1"/>
            <a:r>
              <a:rPr lang="en-US" dirty="0"/>
              <a:t>I spoke to </a:t>
            </a:r>
            <a:r>
              <a:rPr lang="en-US" u="sng" dirty="0">
                <a:hlinkClick r:id="rId3"/>
              </a:rPr>
              <a:t>CUB</a:t>
            </a:r>
            <a:r>
              <a:rPr lang="en-US" dirty="0"/>
              <a:t> and they used to maintain a fact sheet on the ARES.  There are so many choices and changes now they have discontinued this.  What they do provide is a Consumer’s Guide for </a:t>
            </a:r>
            <a:r>
              <a:rPr lang="en-US" dirty="0" err="1"/>
              <a:t>ComEd</a:t>
            </a:r>
            <a:r>
              <a:rPr lang="en-US" dirty="0"/>
              <a:t> Customers:  </a:t>
            </a:r>
            <a:r>
              <a:rPr lang="en-US" u="sng" dirty="0">
                <a:hlinkClick r:id="rId4"/>
              </a:rPr>
              <a:t>https://citizensutilityboard.org/electriccompetitioncomed/</a:t>
            </a:r>
            <a:r>
              <a:rPr lang="en-US" dirty="0"/>
              <a:t> This helps people avoid some pitfalls.  Nonetheless, it is up to the consumer to do the shopping.</a:t>
            </a:r>
            <a:endParaRPr lang="en-US" sz="2000" dirty="0"/>
          </a:p>
          <a:p>
            <a:pPr lvl="1"/>
            <a:r>
              <a:rPr lang="en-US" dirty="0"/>
              <a:t>One recommendation before you shop is to check </a:t>
            </a:r>
            <a:r>
              <a:rPr lang="en-US" dirty="0" err="1"/>
              <a:t>ComEd’s</a:t>
            </a:r>
            <a:r>
              <a:rPr lang="en-US" dirty="0"/>
              <a:t> rates. </a:t>
            </a:r>
            <a:r>
              <a:rPr lang="en-US" u="sng" dirty="0">
                <a:hlinkClick r:id="rId5"/>
              </a:rPr>
              <a:t>https://www.pluginillinois.org/FixedRateBreakdownComEd.aspx</a:t>
            </a:r>
            <a:endParaRPr lang="en-US" sz="2000" dirty="0"/>
          </a:p>
          <a:p>
            <a:pPr lvl="1"/>
            <a:r>
              <a:rPr lang="en-US" dirty="0"/>
              <a:t>From here, apply the CUB Consumers Guide and pick some ARES and find their rates or call.  Be sure to understand their terms and conditions in addition to rates.  Can the rates change at their discretion?  What happens if you want to change suppliers</a:t>
            </a:r>
            <a:r>
              <a:rPr lang="en-US" dirty="0" smtClean="0"/>
              <a:t>?</a:t>
            </a:r>
            <a:endParaRPr lang="en-US" sz="2000" dirty="0"/>
          </a:p>
        </p:txBody>
      </p:sp>
      <p:sp>
        <p:nvSpPr>
          <p:cNvPr id="4" name="Date Placeholder 3"/>
          <p:cNvSpPr>
            <a:spLocks noGrp="1"/>
          </p:cNvSpPr>
          <p:nvPr>
            <p:ph type="dt" sz="half" idx="10"/>
          </p:nvPr>
        </p:nvSpPr>
        <p:spPr/>
        <p:txBody>
          <a:bodyPr/>
          <a:lstStyle/>
          <a:p>
            <a:r>
              <a:rPr lang="en-US" dirty="0"/>
              <a:t>September 3, 2017</a:t>
            </a:r>
          </a:p>
        </p:txBody>
      </p:sp>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uk-UA" smtClean="0"/>
              <a:pPr/>
              <a:t>77</a:t>
            </a:fld>
            <a:endParaRPr lang="uk-UA"/>
          </a:p>
        </p:txBody>
      </p:sp>
    </p:spTree>
    <p:extLst>
      <p:ext uri="{BB962C8B-B14F-4D97-AF65-F5344CB8AC3E}">
        <p14:creationId xmlns:p14="http://schemas.microsoft.com/office/powerpoint/2010/main" val="158109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Municipal Aggregation</a:t>
            </a:r>
            <a:endParaRPr lang="en-US"/>
          </a:p>
        </p:txBody>
      </p:sp>
      <p:sp>
        <p:nvSpPr>
          <p:cNvPr id="3" name="Content Placeholder 2"/>
          <p:cNvSpPr>
            <a:spLocks noGrp="1"/>
          </p:cNvSpPr>
          <p:nvPr>
            <p:ph idx="1"/>
          </p:nvPr>
        </p:nvSpPr>
        <p:spPr/>
        <p:txBody>
          <a:bodyPr>
            <a:normAutofit fontScale="70000" lnSpcReduction="20000"/>
          </a:bodyPr>
          <a:lstStyle/>
          <a:p>
            <a:r>
              <a:rPr lang="en-US" sz="2400" dirty="0" smtClean="0"/>
              <a:t>If </a:t>
            </a:r>
            <a:r>
              <a:rPr lang="en-US" sz="2400" dirty="0"/>
              <a:t>you want to </a:t>
            </a:r>
            <a:r>
              <a:rPr lang="en-US" sz="2400" dirty="0" smtClean="0"/>
              <a:t>“buy” </a:t>
            </a:r>
            <a:r>
              <a:rPr lang="en-US" sz="2400" dirty="0"/>
              <a:t>renewable energy, understand that this is not how it actually works.  What is available is to fund the Renewable Energy Credit (REC) market through a billing option.  Electrons cannot be bought and sold from power source to consumer, per se – they flow onto the grid and flow randomly to many places.  This means you cannot buy power from a particular wind turbine or wind farm – because the electricity is mixed up.  So, what is done is RECs are paid to the power companies who generate renewable energy (mainly wind power).  These RECs are funded by “green energy” contracts, either through aggregation or through individual sales.  Typically, this means if you are buying “green power” you are paying a little more than “brown power” (coal, natural gas and nuclear) to support the REC market.  Some of the ARES offer green power programs and you need to shop around to see</a:t>
            </a:r>
            <a:r>
              <a:rPr lang="en-US" sz="2400" dirty="0" smtClean="0"/>
              <a:t>.</a:t>
            </a:r>
            <a:endParaRPr lang="en-US" sz="2800" dirty="0"/>
          </a:p>
          <a:p>
            <a:r>
              <a:rPr lang="en-US" sz="2400" dirty="0"/>
              <a:t>This is a clunky system at </a:t>
            </a:r>
            <a:r>
              <a:rPr lang="en-US" sz="2400" dirty="0" smtClean="0"/>
              <a:t>best, </a:t>
            </a:r>
            <a:r>
              <a:rPr lang="en-US" sz="2400" dirty="0"/>
              <a:t>and puts the burden on the consumer to pick their energy supplier from 57 alternatives.   I would guess many people have gone back to </a:t>
            </a:r>
            <a:r>
              <a:rPr lang="en-US" sz="2400" dirty="0" err="1"/>
              <a:t>ComEd</a:t>
            </a:r>
            <a:r>
              <a:rPr lang="en-US" sz="2400" dirty="0"/>
              <a:t> or stuck with the ARES they used when aggregation was available (for those towns that have stopped aggregation).  If this applies to you, as a minimum, I would suggest you check your rate against </a:t>
            </a:r>
            <a:r>
              <a:rPr lang="en-US" sz="2400" dirty="0" err="1"/>
              <a:t>ComEd’s</a:t>
            </a:r>
            <a:r>
              <a:rPr lang="en-US" sz="2400" dirty="0"/>
              <a:t>.  if your town does not aggregate, you may want to call and see if this is under consideration.  Volume purchase should still carry some value and you might get your town to do the shopping</a:t>
            </a:r>
            <a:r>
              <a:rPr lang="en-US" sz="2400" dirty="0" smtClean="0"/>
              <a:t>.</a:t>
            </a:r>
            <a:endParaRPr lang="en-US" sz="2800" dirty="0"/>
          </a:p>
          <a:p>
            <a:r>
              <a:rPr lang="en-US" sz="2400" dirty="0"/>
              <a:t>My CUB contact said she would speak to her communication person to see if they might offer more specific advice, but I would not wait on this.  They cannot pick and choose ARES for the consumers.  Similarly, municipalities cannot pick and choose suppliers outside of the aggregation process</a:t>
            </a:r>
            <a:r>
              <a:rPr lang="en-US" sz="2400" dirty="0" smtClean="0"/>
              <a:t>.</a:t>
            </a:r>
            <a:endParaRPr lang="en-US" sz="2800" dirty="0"/>
          </a:p>
        </p:txBody>
      </p:sp>
      <p:sp>
        <p:nvSpPr>
          <p:cNvPr id="4" name="Date Placeholder 3"/>
          <p:cNvSpPr>
            <a:spLocks noGrp="1"/>
          </p:cNvSpPr>
          <p:nvPr>
            <p:ph type="dt" sz="half" idx="10"/>
          </p:nvPr>
        </p:nvSpPr>
        <p:spPr/>
        <p:txBody>
          <a:bodyPr/>
          <a:lstStyle/>
          <a:p>
            <a:r>
              <a:rPr lang="en-US" dirty="0"/>
              <a:t>September 3, 2017</a:t>
            </a:r>
          </a:p>
        </p:txBody>
      </p:sp>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uk-UA" smtClean="0"/>
              <a:pPr/>
              <a:t>78</a:t>
            </a:fld>
            <a:endParaRPr lang="uk-UA"/>
          </a:p>
        </p:txBody>
      </p:sp>
    </p:spTree>
    <p:extLst>
      <p:ext uri="{BB962C8B-B14F-4D97-AF65-F5344CB8AC3E}">
        <p14:creationId xmlns:p14="http://schemas.microsoft.com/office/powerpoint/2010/main" val="89003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19717" y="206639"/>
            <a:ext cx="9371949" cy="1183566"/>
          </a:xfrm>
        </p:spPr>
        <p:txBody>
          <a:bodyPr/>
          <a:lstStyle/>
          <a:p>
            <a:r>
              <a:rPr lang="en-US" smtClean="0"/>
              <a:t>Sustainability Universe</a:t>
            </a:r>
            <a:endParaRPr lang="en-US"/>
          </a:p>
        </p:txBody>
      </p:sp>
      <p:sp>
        <p:nvSpPr>
          <p:cNvPr id="4" name="Date Placeholder 3"/>
          <p:cNvSpPr>
            <a:spLocks noGrp="1"/>
          </p:cNvSpPr>
          <p:nvPr>
            <p:ph type="dt" sz="half" idx="10"/>
          </p:nvPr>
        </p:nvSpPr>
        <p:spPr/>
        <p:txBody>
          <a:bodyPr/>
          <a:lstStyle/>
          <a:p>
            <a:r>
              <a:rPr lang="is-IS" dirty="0"/>
              <a:t>September 3, 2017</a:t>
            </a:r>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uk-UA" smtClean="0"/>
              <a:pPr/>
              <a:t>8</a:t>
            </a:fld>
            <a:endParaRPr lang="uk-UA"/>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2287687"/>
              </p:ext>
            </p:extLst>
          </p:nvPr>
        </p:nvGraphicFramePr>
        <p:xfrm>
          <a:off x="2978218" y="215122"/>
          <a:ext cx="9492937" cy="6175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ounded Rectangle 12"/>
          <p:cNvSpPr/>
          <p:nvPr/>
        </p:nvSpPr>
        <p:spPr>
          <a:xfrm>
            <a:off x="5816600" y="101600"/>
            <a:ext cx="5054600" cy="3149600"/>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88300" y="647700"/>
            <a:ext cx="1333830" cy="1993900"/>
            <a:chOff x="7988300" y="647700"/>
            <a:chExt cx="1333830" cy="1993900"/>
          </a:xfrm>
        </p:grpSpPr>
        <p:sp>
          <p:nvSpPr>
            <p:cNvPr id="9" name="Freeform 8"/>
            <p:cNvSpPr/>
            <p:nvPr/>
          </p:nvSpPr>
          <p:spPr>
            <a:xfrm>
              <a:off x="8902699" y="2057400"/>
              <a:ext cx="419431" cy="584200"/>
            </a:xfrm>
            <a:custGeom>
              <a:avLst/>
              <a:gdLst>
                <a:gd name="connsiteX0" fmla="*/ 12700 w 12700"/>
                <a:gd name="connsiteY0" fmla="*/ 647700 h 647700"/>
                <a:gd name="connsiteX1" fmla="*/ 0 w 12700"/>
                <a:gd name="connsiteY1" fmla="*/ 0 h 647700"/>
                <a:gd name="connsiteX0" fmla="*/ 12700 w 12700"/>
                <a:gd name="connsiteY0" fmla="*/ 647700 h 647700"/>
                <a:gd name="connsiteX1" fmla="*/ 0 w 12700"/>
                <a:gd name="connsiteY1" fmla="*/ 520700 h 647700"/>
                <a:gd name="connsiteX2" fmla="*/ 0 w 12700"/>
                <a:gd name="connsiteY2" fmla="*/ 0 h 647700"/>
                <a:gd name="connsiteX0" fmla="*/ 0 w 423988"/>
                <a:gd name="connsiteY0" fmla="*/ 558800 h 558800"/>
                <a:gd name="connsiteX1" fmla="*/ 419100 w 423988"/>
                <a:gd name="connsiteY1" fmla="*/ 520700 h 558800"/>
                <a:gd name="connsiteX2" fmla="*/ 419100 w 423988"/>
                <a:gd name="connsiteY2" fmla="*/ 0 h 558800"/>
                <a:gd name="connsiteX0" fmla="*/ 0 w 419431"/>
                <a:gd name="connsiteY0" fmla="*/ 584200 h 584200"/>
                <a:gd name="connsiteX1" fmla="*/ 419100 w 419431"/>
                <a:gd name="connsiteY1" fmla="*/ 546100 h 584200"/>
                <a:gd name="connsiteX2" fmla="*/ 266700 w 419431"/>
                <a:gd name="connsiteY2" fmla="*/ 0 h 584200"/>
              </a:gdLst>
              <a:ahLst/>
              <a:cxnLst>
                <a:cxn ang="0">
                  <a:pos x="connsiteX0" y="connsiteY0"/>
                </a:cxn>
                <a:cxn ang="0">
                  <a:pos x="connsiteX1" y="connsiteY1"/>
                </a:cxn>
                <a:cxn ang="0">
                  <a:pos x="connsiteX2" y="connsiteY2"/>
                </a:cxn>
              </a:cxnLst>
              <a:rect l="l" t="t" r="r" b="b"/>
              <a:pathLst>
                <a:path w="419431" h="584200">
                  <a:moveTo>
                    <a:pt x="0" y="584200"/>
                  </a:moveTo>
                  <a:lnTo>
                    <a:pt x="419100" y="546100"/>
                  </a:lnTo>
                  <a:cubicBezTo>
                    <a:pt x="427567" y="457200"/>
                    <a:pt x="270933" y="215900"/>
                    <a:pt x="266700" y="0"/>
                  </a:cubicBezTo>
                </a:path>
              </a:pathLst>
            </a:custGeom>
            <a:noFill/>
            <a:ln w="31750">
              <a:solidFill>
                <a:srgbClr val="FF0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7988300" y="1130300"/>
              <a:ext cx="330200" cy="939800"/>
            </a:xfrm>
            <a:custGeom>
              <a:avLst/>
              <a:gdLst>
                <a:gd name="connsiteX0" fmla="*/ 279400 w 279400"/>
                <a:gd name="connsiteY0" fmla="*/ 863600 h 863600"/>
                <a:gd name="connsiteX1" fmla="*/ 0 w 279400"/>
                <a:gd name="connsiteY1" fmla="*/ 0 h 863600"/>
              </a:gdLst>
              <a:ahLst/>
              <a:cxnLst>
                <a:cxn ang="0">
                  <a:pos x="connsiteX0" y="connsiteY0"/>
                </a:cxn>
                <a:cxn ang="0">
                  <a:pos x="connsiteX1" y="connsiteY1"/>
                </a:cxn>
              </a:cxnLst>
              <a:rect l="l" t="t" r="r" b="b"/>
              <a:pathLst>
                <a:path w="279400" h="863600">
                  <a:moveTo>
                    <a:pt x="279400" y="863600"/>
                  </a:moveTo>
                  <a:lnTo>
                    <a:pt x="0" y="0"/>
                  </a:lnTo>
                </a:path>
              </a:pathLst>
            </a:custGeom>
            <a:noFill/>
            <a:ln w="31750">
              <a:solidFill>
                <a:srgbClr val="FF0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8166100" y="647700"/>
              <a:ext cx="152400" cy="1409700"/>
            </a:xfrm>
            <a:custGeom>
              <a:avLst/>
              <a:gdLst>
                <a:gd name="connsiteX0" fmla="*/ 279400 w 279400"/>
                <a:gd name="connsiteY0" fmla="*/ 863600 h 863600"/>
                <a:gd name="connsiteX1" fmla="*/ 0 w 279400"/>
                <a:gd name="connsiteY1" fmla="*/ 0 h 863600"/>
              </a:gdLst>
              <a:ahLst/>
              <a:cxnLst>
                <a:cxn ang="0">
                  <a:pos x="connsiteX0" y="connsiteY0"/>
                </a:cxn>
                <a:cxn ang="0">
                  <a:pos x="connsiteX1" y="connsiteY1"/>
                </a:cxn>
              </a:cxnLst>
              <a:rect l="l" t="t" r="r" b="b"/>
              <a:pathLst>
                <a:path w="279400" h="863600">
                  <a:moveTo>
                    <a:pt x="279400" y="863600"/>
                  </a:moveTo>
                  <a:lnTo>
                    <a:pt x="0" y="0"/>
                  </a:lnTo>
                </a:path>
              </a:pathLst>
            </a:custGeom>
            <a:noFill/>
            <a:ln w="31750">
              <a:solidFill>
                <a:srgbClr val="FF0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420619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1C3CE4"/>
                </a:solidFill>
              </a:rPr>
              <a:t>Sustainability Strategy Process Flow</a:t>
            </a:r>
            <a:endParaRPr lang="en-US">
              <a:solidFill>
                <a:srgbClr val="1C3CE4"/>
              </a:solidFill>
            </a:endParaRPr>
          </a:p>
        </p:txBody>
      </p:sp>
      <p:sp>
        <p:nvSpPr>
          <p:cNvPr id="4" name="Date Placeholder 3"/>
          <p:cNvSpPr>
            <a:spLocks noGrp="1"/>
          </p:cNvSpPr>
          <p:nvPr>
            <p:ph type="dt" sz="half" idx="10"/>
          </p:nvPr>
        </p:nvSpPr>
        <p:spPr/>
        <p:txBody>
          <a:bodyPr/>
          <a:lstStyle/>
          <a:p>
            <a:r>
              <a:rPr lang="is-IS" dirty="0"/>
              <a:t>September 3, 2017</a:t>
            </a:r>
          </a:p>
        </p:txBody>
      </p:sp>
      <p:sp>
        <p:nvSpPr>
          <p:cNvPr id="5" name="Footer Placeholder 4"/>
          <p:cNvSpPr>
            <a:spLocks noGrp="1"/>
          </p:cNvSpPr>
          <p:nvPr>
            <p:ph type="ftr" sz="quarter" idx="11"/>
          </p:nvPr>
        </p:nvSpPr>
        <p:spPr/>
        <p:txBody>
          <a:bodyPr/>
          <a:lstStyle/>
          <a:p>
            <a:r>
              <a:rPr lang="en-US" dirty="0"/>
              <a:t>Sustainability Process and Toolkit</a:t>
            </a:r>
          </a:p>
        </p:txBody>
      </p:sp>
      <p:sp>
        <p:nvSpPr>
          <p:cNvPr id="6" name="Slide Number Placeholder 5"/>
          <p:cNvSpPr>
            <a:spLocks noGrp="1"/>
          </p:cNvSpPr>
          <p:nvPr>
            <p:ph type="sldNum" sz="quarter" idx="12"/>
          </p:nvPr>
        </p:nvSpPr>
        <p:spPr/>
        <p:txBody>
          <a:bodyPr/>
          <a:lstStyle/>
          <a:p>
            <a:fld id="{9CD8D479-8942-46E8-A226-A4E01F7A105C}" type="slidenum">
              <a:rPr lang="uk-UA" smtClean="0"/>
              <a:pPr/>
              <a:t>9</a:t>
            </a:fld>
            <a:endParaRPr lang="uk-UA"/>
          </a:p>
        </p:txBody>
      </p:sp>
      <p:grpSp>
        <p:nvGrpSpPr>
          <p:cNvPr id="8" name="Group 7"/>
          <p:cNvGrpSpPr/>
          <p:nvPr/>
        </p:nvGrpSpPr>
        <p:grpSpPr>
          <a:xfrm>
            <a:off x="1149350" y="1885950"/>
            <a:ext cx="9867900" cy="952500"/>
            <a:chOff x="0" y="0"/>
            <a:chExt cx="9867900" cy="952500"/>
          </a:xfrm>
          <a:solidFill>
            <a:schemeClr val="accent6">
              <a:lumMod val="40000"/>
              <a:lumOff val="60000"/>
            </a:schemeClr>
          </a:solidFill>
        </p:grpSpPr>
        <p:sp>
          <p:nvSpPr>
            <p:cNvPr id="10" name="Rounded Rectangle 9"/>
            <p:cNvSpPr/>
            <p:nvPr/>
          </p:nvSpPr>
          <p:spPr>
            <a:xfrm>
              <a:off x="0" y="0"/>
              <a:ext cx="1676400" cy="952500"/>
            </a:xfrm>
            <a:prstGeom prst="roundRect">
              <a:avLst/>
            </a:prstGeom>
            <a:grpFill/>
          </p:spPr>
          <p:style>
            <a:lnRef idx="1">
              <a:schemeClr val="accent4"/>
            </a:lnRef>
            <a:fillRef idx="3">
              <a:schemeClr val="accent4"/>
            </a:fillRef>
            <a:effectRef idx="2">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a:solidFill>
                    <a:srgbClr val="1C3CE4"/>
                  </a:solidFill>
                  <a:hlinkClick r:id="rId3" action="ppaction://hlinksldjump"/>
                </a:rPr>
                <a:t>Define Mission</a:t>
              </a:r>
              <a:r>
                <a:rPr lang="en-US" sz="1600" baseline="0">
                  <a:solidFill>
                    <a:srgbClr val="1C3CE4"/>
                  </a:solidFill>
                  <a:hlinkClick r:id="rId3" action="ppaction://hlinksldjump"/>
                </a:rPr>
                <a:t> &amp; </a:t>
              </a:r>
              <a:r>
                <a:rPr lang="en-US" sz="1600">
                  <a:solidFill>
                    <a:srgbClr val="1C3CE4"/>
                  </a:solidFill>
                  <a:hlinkClick r:id="rId3" action="ppaction://hlinksldjump"/>
                </a:rPr>
                <a:t>Preliminary</a:t>
              </a:r>
              <a:r>
                <a:rPr lang="en-US" sz="1600" baseline="0">
                  <a:solidFill>
                    <a:srgbClr val="1C3CE4"/>
                  </a:solidFill>
                  <a:hlinkClick r:id="rId3" action="ppaction://hlinksldjump"/>
                </a:rPr>
                <a:t> Strategy &amp; Plan</a:t>
              </a:r>
              <a:endParaRPr lang="en-US" sz="1600">
                <a:solidFill>
                  <a:srgbClr val="1C3CE4"/>
                </a:solidFill>
              </a:endParaRPr>
            </a:p>
          </p:txBody>
        </p:sp>
        <p:sp>
          <p:nvSpPr>
            <p:cNvPr id="11" name="Rounded Rectangle 10"/>
            <p:cNvSpPr/>
            <p:nvPr/>
          </p:nvSpPr>
          <p:spPr>
            <a:xfrm>
              <a:off x="2047875" y="0"/>
              <a:ext cx="1676400" cy="952500"/>
            </a:xfrm>
            <a:prstGeom prst="roundRect">
              <a:avLst/>
            </a:prstGeom>
            <a:grpFill/>
          </p:spPr>
          <p:style>
            <a:lnRef idx="1">
              <a:schemeClr val="accent4"/>
            </a:lnRef>
            <a:fillRef idx="3">
              <a:schemeClr val="accent4"/>
            </a:fillRef>
            <a:effectRef idx="2">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a:solidFill>
                    <a:srgbClr val="1C3CE4"/>
                  </a:solidFill>
                  <a:hlinkClick r:id="rId4" action="ppaction://hlinksldjump"/>
                </a:rPr>
                <a:t>Build Teams</a:t>
              </a:r>
              <a:endParaRPr lang="en-US" sz="1600">
                <a:solidFill>
                  <a:srgbClr val="1C3CE4"/>
                </a:solidFill>
              </a:endParaRPr>
            </a:p>
          </p:txBody>
        </p:sp>
        <p:sp>
          <p:nvSpPr>
            <p:cNvPr id="12" name="Rounded Rectangle 11"/>
            <p:cNvSpPr/>
            <p:nvPr/>
          </p:nvSpPr>
          <p:spPr>
            <a:xfrm>
              <a:off x="6143625" y="0"/>
              <a:ext cx="1676400" cy="952500"/>
            </a:xfrm>
            <a:prstGeom prst="roundRect">
              <a:avLst/>
            </a:prstGeom>
            <a:grpFill/>
          </p:spPr>
          <p:style>
            <a:lnRef idx="1">
              <a:schemeClr val="accent4"/>
            </a:lnRef>
            <a:fillRef idx="3">
              <a:schemeClr val="accent4"/>
            </a:fillRef>
            <a:effectRef idx="2">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a:solidFill>
                    <a:srgbClr val="1C3CE4"/>
                  </a:solidFill>
                  <a:hlinkClick r:id="rId5" action="ppaction://hlinksldjump"/>
                </a:rPr>
                <a:t>Meet with </a:t>
              </a:r>
              <a:r>
                <a:rPr lang="en-US" sz="1600" dirty="0" smtClean="0">
                  <a:solidFill>
                    <a:srgbClr val="1C3CE4"/>
                  </a:solidFill>
                  <a:hlinkClick r:id="rId5" action="ppaction://hlinksldjump"/>
                </a:rPr>
                <a:t>Municipal Leadership</a:t>
              </a:r>
              <a:endParaRPr lang="en-US" sz="1200" dirty="0">
                <a:solidFill>
                  <a:srgbClr val="FF0000"/>
                </a:solidFill>
              </a:endParaRPr>
            </a:p>
          </p:txBody>
        </p:sp>
        <p:sp>
          <p:nvSpPr>
            <p:cNvPr id="13" name="Rounded Rectangle 12"/>
            <p:cNvSpPr/>
            <p:nvPr/>
          </p:nvSpPr>
          <p:spPr>
            <a:xfrm>
              <a:off x="8191500" y="0"/>
              <a:ext cx="1676400" cy="952500"/>
            </a:xfrm>
            <a:prstGeom prst="roundRect">
              <a:avLst/>
            </a:prstGeom>
            <a:grpFill/>
          </p:spPr>
          <p:style>
            <a:lnRef idx="1">
              <a:schemeClr val="accent4"/>
            </a:lnRef>
            <a:fillRef idx="3">
              <a:schemeClr val="accent4"/>
            </a:fillRef>
            <a:effectRef idx="2">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a:solidFill>
                    <a:srgbClr val="1C3CE4"/>
                  </a:solidFill>
                  <a:hlinkClick r:id="rId6" action="ppaction://hlinksldjump"/>
                </a:rPr>
                <a:t>Refine </a:t>
              </a:r>
              <a:r>
                <a:rPr lang="en-US" sz="1600" baseline="0">
                  <a:solidFill>
                    <a:srgbClr val="1C3CE4"/>
                  </a:solidFill>
                  <a:hlinkClick r:id="rId6" action="ppaction://hlinksldjump"/>
                </a:rPr>
                <a:t>Strategy</a:t>
              </a:r>
              <a:endParaRPr lang="en-US" sz="1600">
                <a:solidFill>
                  <a:srgbClr val="1C3CE4"/>
                </a:solidFill>
              </a:endParaRPr>
            </a:p>
          </p:txBody>
        </p:sp>
        <p:sp>
          <p:nvSpPr>
            <p:cNvPr id="14" name="Rounded Rectangle 13"/>
            <p:cNvSpPr/>
            <p:nvPr/>
          </p:nvSpPr>
          <p:spPr>
            <a:xfrm>
              <a:off x="4095750" y="0"/>
              <a:ext cx="1676400" cy="952500"/>
            </a:xfrm>
            <a:prstGeom prst="roundRect">
              <a:avLst/>
            </a:prstGeom>
            <a:grpFill/>
          </p:spPr>
          <p:style>
            <a:lnRef idx="1">
              <a:schemeClr val="accent4"/>
            </a:lnRef>
            <a:fillRef idx="3">
              <a:schemeClr val="accent4"/>
            </a:fillRef>
            <a:effectRef idx="2">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a:solidFill>
                    <a:srgbClr val="1C3CE4"/>
                  </a:solidFill>
                  <a:hlinkClick r:id="rId7" action="ppaction://hlinksldjump"/>
                </a:rPr>
                <a:t>Start</a:t>
              </a:r>
              <a:r>
                <a:rPr lang="en-US" sz="1600" baseline="0">
                  <a:solidFill>
                    <a:srgbClr val="1C3CE4"/>
                  </a:solidFill>
                  <a:hlinkClick r:id="rId7" action="ppaction://hlinksldjump"/>
                </a:rPr>
                <a:t> Planning, </a:t>
              </a:r>
              <a:r>
                <a:rPr lang="en-US" sz="1600" baseline="0" smtClean="0">
                  <a:solidFill>
                    <a:srgbClr val="1C3CE4"/>
                  </a:solidFill>
                  <a:hlinkClick r:id="rId7" action="ppaction://hlinksldjump"/>
                </a:rPr>
                <a:t>Preparation &amp; </a:t>
              </a:r>
              <a:r>
                <a:rPr lang="en-US" sz="1600" baseline="0">
                  <a:solidFill>
                    <a:srgbClr val="1C3CE4"/>
                  </a:solidFill>
                  <a:hlinkClick r:id="rId7" action="ppaction://hlinksldjump"/>
                </a:rPr>
                <a:t>D</a:t>
              </a:r>
              <a:r>
                <a:rPr lang="en-US" sz="1600">
                  <a:solidFill>
                    <a:srgbClr val="1C3CE4"/>
                  </a:solidFill>
                  <a:hlinkClick r:id="rId7" action="ppaction://hlinksldjump"/>
                </a:rPr>
                <a:t>efine Asks</a:t>
              </a:r>
              <a:endParaRPr lang="en-US" sz="1600">
                <a:solidFill>
                  <a:srgbClr val="1C3CE4"/>
                </a:solidFill>
              </a:endParaRPr>
            </a:p>
          </p:txBody>
        </p:sp>
      </p:grpSp>
      <p:sp>
        <p:nvSpPr>
          <p:cNvPr id="9" name="Freeform 8"/>
          <p:cNvSpPr/>
          <p:nvPr/>
        </p:nvSpPr>
        <p:spPr>
          <a:xfrm>
            <a:off x="2012950" y="2863849"/>
            <a:ext cx="8166100" cy="1470025"/>
          </a:xfrm>
          <a:custGeom>
            <a:avLst/>
            <a:gdLst>
              <a:gd name="connsiteX0" fmla="*/ 8166100 w 8166100"/>
              <a:gd name="connsiteY0" fmla="*/ 0 h 1130300"/>
              <a:gd name="connsiteX1" fmla="*/ 8166100 w 8166100"/>
              <a:gd name="connsiteY1" fmla="*/ 546100 h 1130300"/>
              <a:gd name="connsiteX2" fmla="*/ 88900 w 8166100"/>
              <a:gd name="connsiteY2" fmla="*/ 520700 h 1130300"/>
              <a:gd name="connsiteX3" fmla="*/ 0 w 8166100"/>
              <a:gd name="connsiteY3" fmla="*/ 1130300 h 1130300"/>
              <a:gd name="connsiteX4" fmla="*/ 596900 w 8166100"/>
              <a:gd name="connsiteY4" fmla="*/ 876300 h 1130300"/>
              <a:gd name="connsiteX0" fmla="*/ 8166100 w 8166100"/>
              <a:gd name="connsiteY0" fmla="*/ 0 h 1130300"/>
              <a:gd name="connsiteX1" fmla="*/ 8166100 w 8166100"/>
              <a:gd name="connsiteY1" fmla="*/ 546100 h 1130300"/>
              <a:gd name="connsiteX2" fmla="*/ 88900 w 8166100"/>
              <a:gd name="connsiteY2" fmla="*/ 520700 h 1130300"/>
              <a:gd name="connsiteX3" fmla="*/ 0 w 8166100"/>
              <a:gd name="connsiteY3" fmla="*/ 1130300 h 1130300"/>
              <a:gd name="connsiteX4" fmla="*/ 596900 w 8166100"/>
              <a:gd name="connsiteY4" fmla="*/ 901700 h 1130300"/>
              <a:gd name="connsiteX0" fmla="*/ 8166100 w 8166100"/>
              <a:gd name="connsiteY0" fmla="*/ 0 h 1130300"/>
              <a:gd name="connsiteX1" fmla="*/ 8166100 w 8166100"/>
              <a:gd name="connsiteY1" fmla="*/ 546100 h 1130300"/>
              <a:gd name="connsiteX2" fmla="*/ 88900 w 8166100"/>
              <a:gd name="connsiteY2" fmla="*/ 520700 h 1130300"/>
              <a:gd name="connsiteX3" fmla="*/ 0 w 8166100"/>
              <a:gd name="connsiteY3" fmla="*/ 1130300 h 1130300"/>
              <a:gd name="connsiteX0" fmla="*/ 8166100 w 8166100"/>
              <a:gd name="connsiteY0" fmla="*/ 0 h 1130300"/>
              <a:gd name="connsiteX1" fmla="*/ 8166100 w 8166100"/>
              <a:gd name="connsiteY1" fmla="*/ 546100 h 1130300"/>
              <a:gd name="connsiteX2" fmla="*/ 0 w 8166100"/>
              <a:gd name="connsiteY2" fmla="*/ 533400 h 1130300"/>
              <a:gd name="connsiteX3" fmla="*/ 0 w 8166100"/>
              <a:gd name="connsiteY3" fmla="*/ 1130300 h 1130300"/>
            </a:gdLst>
            <a:ahLst/>
            <a:cxnLst>
              <a:cxn ang="0">
                <a:pos x="connsiteX0" y="connsiteY0"/>
              </a:cxn>
              <a:cxn ang="0">
                <a:pos x="connsiteX1" y="connsiteY1"/>
              </a:cxn>
              <a:cxn ang="0">
                <a:pos x="connsiteX2" y="connsiteY2"/>
              </a:cxn>
              <a:cxn ang="0">
                <a:pos x="connsiteX3" y="connsiteY3"/>
              </a:cxn>
            </a:cxnLst>
            <a:rect l="l" t="t" r="r" b="b"/>
            <a:pathLst>
              <a:path w="8166100" h="1130300">
                <a:moveTo>
                  <a:pt x="8166100" y="0"/>
                </a:moveTo>
                <a:lnTo>
                  <a:pt x="8166100" y="546100"/>
                </a:lnTo>
                <a:lnTo>
                  <a:pt x="0" y="533400"/>
                </a:lnTo>
                <a:lnTo>
                  <a:pt x="0" y="1130300"/>
                </a:lnTo>
              </a:path>
            </a:pathLst>
          </a:custGeom>
          <a:noFill/>
          <a:ln w="1905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200">
              <a:solidFill>
                <a:srgbClr val="1C3CE4"/>
              </a:solidFill>
            </a:endParaRPr>
          </a:p>
        </p:txBody>
      </p:sp>
      <p:cxnSp>
        <p:nvCxnSpPr>
          <p:cNvPr id="21" name="Straight Arrow Connector 20"/>
          <p:cNvCxnSpPr>
            <a:stCxn id="10" idx="3"/>
            <a:endCxn id="11" idx="1"/>
          </p:cNvCxnSpPr>
          <p:nvPr/>
        </p:nvCxnSpPr>
        <p:spPr>
          <a:xfrm>
            <a:off x="2825750" y="2362200"/>
            <a:ext cx="37147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873625" y="2349500"/>
            <a:ext cx="37147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921500" y="2349500"/>
            <a:ext cx="37147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1187450" y="4359275"/>
            <a:ext cx="9829800" cy="952500"/>
            <a:chOff x="1200150" y="3956050"/>
            <a:chExt cx="9829800" cy="952500"/>
          </a:xfrm>
        </p:grpSpPr>
        <p:grpSp>
          <p:nvGrpSpPr>
            <p:cNvPr id="7" name="Group 6"/>
            <p:cNvGrpSpPr/>
            <p:nvPr/>
          </p:nvGrpSpPr>
          <p:grpSpPr>
            <a:xfrm>
              <a:off x="1200150" y="3956050"/>
              <a:ext cx="9829800" cy="952500"/>
              <a:chOff x="50800" y="2070100"/>
              <a:chExt cx="9829800" cy="952500"/>
            </a:xfrm>
            <a:solidFill>
              <a:schemeClr val="accent6">
                <a:lumMod val="40000"/>
                <a:lumOff val="60000"/>
              </a:schemeClr>
            </a:solidFill>
          </p:grpSpPr>
          <p:sp>
            <p:nvSpPr>
              <p:cNvPr id="15" name="Rounded Rectangle 14"/>
              <p:cNvSpPr/>
              <p:nvPr/>
            </p:nvSpPr>
            <p:spPr>
              <a:xfrm>
                <a:off x="50800" y="2070100"/>
                <a:ext cx="1676400" cy="952500"/>
              </a:xfrm>
              <a:prstGeom prst="roundRect">
                <a:avLst/>
              </a:prstGeom>
              <a:grpFill/>
            </p:spPr>
            <p:style>
              <a:lnRef idx="1">
                <a:schemeClr val="accent4"/>
              </a:lnRef>
              <a:fillRef idx="3">
                <a:schemeClr val="accent4"/>
              </a:fillRef>
              <a:effectRef idx="2">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a:solidFill>
                      <a:srgbClr val="1C3CE4"/>
                    </a:solidFill>
                    <a:hlinkClick r:id="rId8" action="ppaction://hlinksldjump"/>
                  </a:rPr>
                  <a:t>Get</a:t>
                </a:r>
                <a:r>
                  <a:rPr lang="en-US" sz="1600" baseline="0">
                    <a:solidFill>
                      <a:srgbClr val="1C3CE4"/>
                    </a:solidFill>
                    <a:hlinkClick r:id="rId8" action="ppaction://hlinksldjump"/>
                  </a:rPr>
                  <a:t> the Word Out</a:t>
                </a:r>
                <a:endParaRPr lang="en-US" sz="1600">
                  <a:solidFill>
                    <a:srgbClr val="1C3CE4"/>
                  </a:solidFill>
                </a:endParaRPr>
              </a:p>
            </p:txBody>
          </p:sp>
          <p:sp>
            <p:nvSpPr>
              <p:cNvPr id="16" name="Rounded Rectangle 15"/>
              <p:cNvSpPr/>
              <p:nvPr/>
            </p:nvSpPr>
            <p:spPr>
              <a:xfrm>
                <a:off x="2089150" y="2070100"/>
                <a:ext cx="1676400" cy="952500"/>
              </a:xfrm>
              <a:prstGeom prst="roundRect">
                <a:avLst/>
              </a:prstGeom>
              <a:grpFill/>
            </p:spPr>
            <p:style>
              <a:lnRef idx="1">
                <a:schemeClr val="accent4"/>
              </a:lnRef>
              <a:fillRef idx="3">
                <a:schemeClr val="accent4"/>
              </a:fillRef>
              <a:effectRef idx="2">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a:solidFill>
                      <a:srgbClr val="1C3CE4"/>
                    </a:solidFill>
                    <a:hlinkClick r:id="rId9" action="ppaction://hlinksldjump"/>
                  </a:rPr>
                  <a:t>Build Your Power</a:t>
                </a:r>
                <a:endParaRPr lang="en-US" sz="1600">
                  <a:solidFill>
                    <a:srgbClr val="1C3CE4"/>
                  </a:solidFill>
                </a:endParaRPr>
              </a:p>
            </p:txBody>
          </p:sp>
          <p:sp>
            <p:nvSpPr>
              <p:cNvPr id="17" name="Rounded Rectangle 16"/>
              <p:cNvSpPr/>
              <p:nvPr/>
            </p:nvSpPr>
            <p:spPr>
              <a:xfrm>
                <a:off x="6165850" y="2070100"/>
                <a:ext cx="1676400" cy="952500"/>
              </a:xfrm>
              <a:prstGeom prst="roundRect">
                <a:avLst/>
              </a:prstGeom>
              <a:grpFill/>
            </p:spPr>
            <p:style>
              <a:lnRef idx="1">
                <a:schemeClr val="accent4"/>
              </a:lnRef>
              <a:fillRef idx="3">
                <a:schemeClr val="accent4"/>
              </a:fillRef>
              <a:effectRef idx="2">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a:solidFill>
                      <a:srgbClr val="1C3CE4"/>
                    </a:solidFill>
                    <a:hlinkClick r:id="rId10" action="ppaction://hlinksldjump"/>
                  </a:rPr>
                  <a:t>Convene </a:t>
                </a:r>
                <a:r>
                  <a:rPr lang="en-US" sz="1600" smtClean="0">
                    <a:solidFill>
                      <a:srgbClr val="1C3CE4"/>
                    </a:solidFill>
                    <a:hlinkClick r:id="rId10" action="ppaction://hlinksldjump"/>
                  </a:rPr>
                  <a:t>Events</a:t>
                </a:r>
              </a:p>
              <a:p>
                <a:pPr algn="ctr"/>
                <a:r>
                  <a:rPr lang="en-US" sz="1600" smtClean="0">
                    <a:solidFill>
                      <a:srgbClr val="1C3CE4"/>
                    </a:solidFill>
                    <a:hlinkClick r:id="rId10" action="ppaction://hlinksldjump"/>
                  </a:rPr>
                  <a:t>Implement Actions</a:t>
                </a:r>
                <a:endParaRPr lang="en-US" sz="1600">
                  <a:solidFill>
                    <a:srgbClr val="1C3CE4"/>
                  </a:solidFill>
                </a:endParaRPr>
              </a:p>
            </p:txBody>
          </p:sp>
          <p:sp>
            <p:nvSpPr>
              <p:cNvPr id="18" name="Rounded Rectangle 17"/>
              <p:cNvSpPr/>
              <p:nvPr/>
            </p:nvSpPr>
            <p:spPr>
              <a:xfrm>
                <a:off x="4127500" y="2070100"/>
                <a:ext cx="1676400" cy="952500"/>
              </a:xfrm>
              <a:prstGeom prst="roundRect">
                <a:avLst/>
              </a:prstGeom>
              <a:grpFill/>
            </p:spPr>
            <p:style>
              <a:lnRef idx="1">
                <a:schemeClr val="accent4"/>
              </a:lnRef>
              <a:fillRef idx="3">
                <a:schemeClr val="accent4"/>
              </a:fillRef>
              <a:effectRef idx="2">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smtClean="0">
                    <a:solidFill>
                      <a:srgbClr val="1C3CE4"/>
                    </a:solidFill>
                    <a:hlinkClick r:id="rId10" action="ppaction://hlinksldjump"/>
                  </a:rPr>
                  <a:t>Plan &amp; Organize Events/Actions</a:t>
                </a:r>
                <a:endParaRPr lang="en-US" sz="1600">
                  <a:solidFill>
                    <a:srgbClr val="1C3CE4"/>
                  </a:solidFill>
                </a:endParaRPr>
              </a:p>
            </p:txBody>
          </p:sp>
          <p:sp>
            <p:nvSpPr>
              <p:cNvPr id="19" name="Rounded Rectangle 18"/>
              <p:cNvSpPr/>
              <p:nvPr/>
            </p:nvSpPr>
            <p:spPr>
              <a:xfrm>
                <a:off x="8204200" y="2070100"/>
                <a:ext cx="1676400" cy="952500"/>
              </a:xfrm>
              <a:prstGeom prst="roundRect">
                <a:avLst/>
              </a:prstGeom>
              <a:grpFill/>
            </p:spPr>
            <p:style>
              <a:lnRef idx="1">
                <a:schemeClr val="accent4"/>
              </a:lnRef>
              <a:fillRef idx="3">
                <a:schemeClr val="accent4"/>
              </a:fillRef>
              <a:effectRef idx="2">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smtClean="0">
                    <a:solidFill>
                      <a:srgbClr val="1C3CE4"/>
                    </a:solidFill>
                    <a:hlinkClick r:id="rId11" action="ppaction://hlinksldjump"/>
                  </a:rPr>
                  <a:t>Follow up </a:t>
                </a:r>
                <a:r>
                  <a:rPr lang="en-US" sz="1600" dirty="0">
                    <a:solidFill>
                      <a:srgbClr val="1C3CE4"/>
                    </a:solidFill>
                    <a:hlinkClick r:id="rId11" action="ppaction://hlinksldjump"/>
                  </a:rPr>
                  <a:t>on Outcomes</a:t>
                </a:r>
                <a:endParaRPr lang="en-US" sz="1600" dirty="0">
                  <a:solidFill>
                    <a:srgbClr val="1C3CE4"/>
                  </a:solidFill>
                </a:endParaRPr>
              </a:p>
            </p:txBody>
          </p:sp>
        </p:grpSp>
        <p:cxnSp>
          <p:nvCxnSpPr>
            <p:cNvPr id="25" name="Straight Arrow Connector 24"/>
            <p:cNvCxnSpPr>
              <a:stCxn id="15" idx="3"/>
              <a:endCxn id="16" idx="1"/>
            </p:cNvCxnSpPr>
            <p:nvPr/>
          </p:nvCxnSpPr>
          <p:spPr>
            <a:xfrm>
              <a:off x="2876550" y="4432300"/>
              <a:ext cx="36195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7" idx="3"/>
              <a:endCxn id="19" idx="1"/>
            </p:cNvCxnSpPr>
            <p:nvPr/>
          </p:nvCxnSpPr>
          <p:spPr>
            <a:xfrm>
              <a:off x="8991600" y="4432300"/>
              <a:ext cx="36195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8" idx="3"/>
              <a:endCxn id="17" idx="1"/>
            </p:cNvCxnSpPr>
            <p:nvPr/>
          </p:nvCxnSpPr>
          <p:spPr>
            <a:xfrm>
              <a:off x="6953250" y="4432300"/>
              <a:ext cx="36195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6" idx="3"/>
              <a:endCxn id="18" idx="1"/>
            </p:cNvCxnSpPr>
            <p:nvPr/>
          </p:nvCxnSpPr>
          <p:spPr>
            <a:xfrm>
              <a:off x="4914900" y="4432300"/>
              <a:ext cx="36195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0" name="Straight Arrow Connector 29"/>
          <p:cNvCxnSpPr/>
          <p:nvPr/>
        </p:nvCxnSpPr>
        <p:spPr>
          <a:xfrm>
            <a:off x="8969375" y="2336800"/>
            <a:ext cx="37147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00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270532A-D598-4F6B-B05D-F62B681804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Nature ecology education photo presentation</Template>
  <TotalTime>0</TotalTime>
  <Words>7104</Words>
  <Application>Microsoft Macintosh PowerPoint</Application>
  <PresentationFormat>Custom</PresentationFormat>
  <Paragraphs>1242</Paragraphs>
  <Slides>78</Slides>
  <Notes>19</Notes>
  <HiddenSlides>2</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Ecology 16x9</vt:lpstr>
      <vt:lpstr>Sustainability Strategy PROCESS &amp; TOOLKIT</vt:lpstr>
      <vt:lpstr>Sustainability Strategy  PROCESS</vt:lpstr>
      <vt:lpstr>Purpose</vt:lpstr>
      <vt:lpstr>Explanation</vt:lpstr>
      <vt:lpstr>Definition</vt:lpstr>
      <vt:lpstr>Sustainability  Universe</vt:lpstr>
      <vt:lpstr>Sustainability Universe:  Climate Change Focus</vt:lpstr>
      <vt:lpstr>Sustainability Universe</vt:lpstr>
      <vt:lpstr>Sustainability Strategy Process Flow</vt:lpstr>
      <vt:lpstr>Step 1: Define Preliminary Strategy/Plan</vt:lpstr>
      <vt:lpstr>Typical Organizational Structure</vt:lpstr>
      <vt:lpstr>Municipality: Potential Sustainability Roles</vt:lpstr>
      <vt:lpstr>Community Mapping</vt:lpstr>
      <vt:lpstr>Step 2: Build Teams</vt:lpstr>
      <vt:lpstr>Step 3: Start Planning, Prep, Define Asks </vt:lpstr>
      <vt:lpstr>Consider Asks from your Elected Official’s Point of View</vt:lpstr>
      <vt:lpstr>Step 4: Meet with Community Leaders</vt:lpstr>
      <vt:lpstr>Step 5: Refine Strategies</vt:lpstr>
      <vt:lpstr>Step 6: Get the Word Out</vt:lpstr>
      <vt:lpstr>Step 7: Build Your Power to Achieve Goals </vt:lpstr>
      <vt:lpstr>Step 8: Plan and Organize Events and Actions </vt:lpstr>
      <vt:lpstr>Step 9: Convene /Host/ Co-sponsor Event/Action</vt:lpstr>
      <vt:lpstr>Step 10: Follow-up on Event Outcomes</vt:lpstr>
      <vt:lpstr>Sustainability Strategy  TOOLKIT</vt:lpstr>
      <vt:lpstr>Step 1 Tools: Define Preliminary Strategy/Plan</vt:lpstr>
      <vt:lpstr>Climate Change Strategy:  Example Mission &amp; Icon/Meme </vt:lpstr>
      <vt:lpstr>Climate Change Strategy:  Example Recruiting Message</vt:lpstr>
      <vt:lpstr>Municipality Sustainability Plan</vt:lpstr>
      <vt:lpstr>Process Concept</vt:lpstr>
      <vt:lpstr>Example of Strategy/Tactics: Solar Electric</vt:lpstr>
      <vt:lpstr>Example of Strategy/Tactics: Energy Usage Reduction</vt:lpstr>
      <vt:lpstr>PowerPoint Presentation</vt:lpstr>
      <vt:lpstr>PowerPoint Presentation</vt:lpstr>
      <vt:lpstr>PowerPoint Presentation</vt:lpstr>
      <vt:lpstr>PowerPoint Presentation</vt:lpstr>
      <vt:lpstr>PowerPoint Presentation</vt:lpstr>
      <vt:lpstr>PowerPoint Presentation</vt:lpstr>
      <vt:lpstr>Types of Asks</vt:lpstr>
      <vt:lpstr>Sample Measures of Success</vt:lpstr>
      <vt:lpstr>Step 2 Tools: Team Building</vt:lpstr>
      <vt:lpstr>How to recruit team members </vt:lpstr>
      <vt:lpstr>Step 3 Tools: Preparing for Meeting Developing Asks</vt:lpstr>
      <vt:lpstr>Start Planning, Prep and Define Asks </vt:lpstr>
      <vt:lpstr>Sustainability  Universe</vt:lpstr>
      <vt:lpstr>Targeting the  Sustainability Universe</vt:lpstr>
      <vt:lpstr>How to prepare 1st Meeting Agenda</vt:lpstr>
      <vt:lpstr>Types of Asks</vt:lpstr>
      <vt:lpstr>Sample email for Resolution Request</vt:lpstr>
      <vt:lpstr>Example: MMC GRC2 Resolution</vt:lpstr>
      <vt:lpstr>GRC2 Framework Areas</vt:lpstr>
      <vt:lpstr>Example: Ready for 100: Endorsement</vt:lpstr>
      <vt:lpstr>Ready for 100: Guide</vt:lpstr>
      <vt:lpstr>Example  Asks: Tactics/Actions for Municipality</vt:lpstr>
      <vt:lpstr>Step 4 Tools: Meet with Community Leaders</vt:lpstr>
      <vt:lpstr>Step 5 Tools:  Refine Strategies</vt:lpstr>
      <vt:lpstr>Step 6 Tools: Getting the Word Out</vt:lpstr>
      <vt:lpstr>Methods of Contact </vt:lpstr>
      <vt:lpstr>Media Types</vt:lpstr>
      <vt:lpstr>Step 7 Tools: Build Your Power </vt:lpstr>
      <vt:lpstr>Sustainable Communities and Stakeholders:</vt:lpstr>
      <vt:lpstr>Sustainable Communities and Stakeholders:  Strategic Focus Example</vt:lpstr>
      <vt:lpstr>Petition Card Sample</vt:lpstr>
      <vt:lpstr>Rally Invite</vt:lpstr>
      <vt:lpstr>Call Script</vt:lpstr>
      <vt:lpstr>Call Script</vt:lpstr>
      <vt:lpstr>Petition Sample</vt:lpstr>
      <vt:lpstr>Action Letter</vt:lpstr>
      <vt:lpstr>Step 8 Tools: Plan and Organize Events and Actions</vt:lpstr>
      <vt:lpstr>Step 9 Tools: Convene/Host Event or Action</vt:lpstr>
      <vt:lpstr>Clean Energy Event Agenda</vt:lpstr>
      <vt:lpstr>Step 10Tools: Follow-up </vt:lpstr>
      <vt:lpstr>Sustainability Recognition</vt:lpstr>
      <vt:lpstr>Sustainability Recognition</vt:lpstr>
      <vt:lpstr>THANK YOU</vt:lpstr>
      <vt:lpstr>EXTRA Materials: Frequently Asked About Subjects</vt:lpstr>
      <vt:lpstr>Municipal Aggregation</vt:lpstr>
      <vt:lpstr>Municipal Aggregation</vt:lpstr>
      <vt:lpstr>Municipal Aggregation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2017-02-23T18:32:53Z</dcterms:created>
  <dcterms:modified xsi:type="dcterms:W3CDTF">2017-09-05T03:06:50Z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TC030988899991</vt:lpwstr>
  </property>
</Properties>
</file>